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ppt" ContentType="application/vnd.ms-powerpoi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3" r:id="rId1"/>
    <p:sldMasterId id="2147483676" r:id="rId2"/>
    <p:sldMasterId id="2147483837" r:id="rId3"/>
    <p:sldMasterId id="2147483911" r:id="rId4"/>
  </p:sldMasterIdLst>
  <p:notesMasterIdLst>
    <p:notesMasterId r:id="rId125"/>
  </p:notesMasterIdLst>
  <p:sldIdLst>
    <p:sldId id="625" r:id="rId5"/>
    <p:sldId id="256" r:id="rId6"/>
    <p:sldId id="311" r:id="rId7"/>
    <p:sldId id="533" r:id="rId8"/>
    <p:sldId id="618" r:id="rId9"/>
    <p:sldId id="381" r:id="rId10"/>
    <p:sldId id="383" r:id="rId11"/>
    <p:sldId id="382" r:id="rId12"/>
    <p:sldId id="385" r:id="rId13"/>
    <p:sldId id="386" r:id="rId14"/>
    <p:sldId id="387" r:id="rId15"/>
    <p:sldId id="389" r:id="rId16"/>
    <p:sldId id="390" r:id="rId17"/>
    <p:sldId id="647" r:id="rId18"/>
    <p:sldId id="391" r:id="rId19"/>
    <p:sldId id="392" r:id="rId20"/>
    <p:sldId id="394" r:id="rId21"/>
    <p:sldId id="395" r:id="rId22"/>
    <p:sldId id="396" r:id="rId23"/>
    <p:sldId id="262" r:id="rId24"/>
    <p:sldId id="397" r:id="rId25"/>
    <p:sldId id="399" r:id="rId26"/>
    <p:sldId id="400" r:id="rId27"/>
    <p:sldId id="535" r:id="rId28"/>
    <p:sldId id="542" r:id="rId29"/>
    <p:sldId id="626" r:id="rId30"/>
    <p:sldId id="627" r:id="rId31"/>
    <p:sldId id="621" r:id="rId32"/>
    <p:sldId id="622" r:id="rId33"/>
    <p:sldId id="623" r:id="rId34"/>
    <p:sldId id="624" r:id="rId35"/>
    <p:sldId id="553" r:id="rId36"/>
    <p:sldId id="555" r:id="rId37"/>
    <p:sldId id="557" r:id="rId38"/>
    <p:sldId id="561" r:id="rId39"/>
    <p:sldId id="567" r:id="rId40"/>
    <p:sldId id="568" r:id="rId41"/>
    <p:sldId id="266" r:id="rId42"/>
    <p:sldId id="628" r:id="rId43"/>
    <p:sldId id="629" r:id="rId44"/>
    <p:sldId id="631" r:id="rId45"/>
    <p:sldId id="634" r:id="rId46"/>
    <p:sldId id="630" r:id="rId47"/>
    <p:sldId id="632" r:id="rId48"/>
    <p:sldId id="635" r:id="rId49"/>
    <p:sldId id="410" r:id="rId50"/>
    <p:sldId id="411" r:id="rId51"/>
    <p:sldId id="412" r:id="rId52"/>
    <p:sldId id="526" r:id="rId53"/>
    <p:sldId id="306" r:id="rId54"/>
    <p:sldId id="341" r:id="rId55"/>
    <p:sldId id="615" r:id="rId56"/>
    <p:sldId id="636" r:id="rId57"/>
    <p:sldId id="594" r:id="rId58"/>
    <p:sldId id="637" r:id="rId59"/>
    <p:sldId id="638" r:id="rId60"/>
    <p:sldId id="639" r:id="rId61"/>
    <p:sldId id="640" r:id="rId62"/>
    <p:sldId id="641" r:id="rId63"/>
    <p:sldId id="642" r:id="rId64"/>
    <p:sldId id="643" r:id="rId65"/>
    <p:sldId id="645" r:id="rId66"/>
    <p:sldId id="596" r:id="rId67"/>
    <p:sldId id="595" r:id="rId68"/>
    <p:sldId id="597" r:id="rId69"/>
    <p:sldId id="598" r:id="rId70"/>
    <p:sldId id="599" r:id="rId71"/>
    <p:sldId id="570" r:id="rId72"/>
    <p:sldId id="571" r:id="rId73"/>
    <p:sldId id="572" r:id="rId74"/>
    <p:sldId id="573" r:id="rId75"/>
    <p:sldId id="574" r:id="rId76"/>
    <p:sldId id="575" r:id="rId77"/>
    <p:sldId id="576" r:id="rId78"/>
    <p:sldId id="577" r:id="rId79"/>
    <p:sldId id="578" r:id="rId80"/>
    <p:sldId id="579" r:id="rId81"/>
    <p:sldId id="580" r:id="rId82"/>
    <p:sldId id="581" r:id="rId83"/>
    <p:sldId id="582" r:id="rId84"/>
    <p:sldId id="583" r:id="rId85"/>
    <p:sldId id="584" r:id="rId86"/>
    <p:sldId id="585" r:id="rId87"/>
    <p:sldId id="586" r:id="rId88"/>
    <p:sldId id="588" r:id="rId89"/>
    <p:sldId id="589" r:id="rId90"/>
    <p:sldId id="590" r:id="rId91"/>
    <p:sldId id="468" r:id="rId92"/>
    <p:sldId id="469" r:id="rId93"/>
    <p:sldId id="354" r:id="rId94"/>
    <p:sldId id="470" r:id="rId95"/>
    <p:sldId id="347" r:id="rId96"/>
    <p:sldId id="471" r:id="rId97"/>
    <p:sldId id="359" r:id="rId98"/>
    <p:sldId id="476" r:id="rId99"/>
    <p:sldId id="477" r:id="rId100"/>
    <p:sldId id="646" r:id="rId101"/>
    <p:sldId id="478" r:id="rId102"/>
    <p:sldId id="479" r:id="rId103"/>
    <p:sldId id="480" r:id="rId104"/>
    <p:sldId id="593" r:id="rId105"/>
    <p:sldId id="600" r:id="rId106"/>
    <p:sldId id="601" r:id="rId107"/>
    <p:sldId id="602" r:id="rId108"/>
    <p:sldId id="603" r:id="rId109"/>
    <p:sldId id="606" r:id="rId110"/>
    <p:sldId id="481" r:id="rId111"/>
    <p:sldId id="482" r:id="rId112"/>
    <p:sldId id="483" r:id="rId113"/>
    <p:sldId id="484" r:id="rId114"/>
    <p:sldId id="485" r:id="rId115"/>
    <p:sldId id="486" r:id="rId116"/>
    <p:sldId id="488" r:id="rId117"/>
    <p:sldId id="489" r:id="rId118"/>
    <p:sldId id="491" r:id="rId119"/>
    <p:sldId id="516" r:id="rId120"/>
    <p:sldId id="517" r:id="rId121"/>
    <p:sldId id="493" r:id="rId122"/>
    <p:sldId id="495" r:id="rId123"/>
    <p:sldId id="648" r:id="rId124"/>
  </p:sldIdLst>
  <p:sldSz cx="9144000" cy="6858000" type="screen4x3"/>
  <p:notesSz cx="6669088" cy="9926638"/>
  <p:custShowLst>
    <p:custShow name="1-1" id="0">
      <p:sldLst/>
    </p:custShow>
    <p:custShow name="自定义放映11" id="1">
      <p:sldLst>
        <p:sld r:id="rId11"/>
        <p:sld r:id="rId12"/>
        <p:sld r:id="rId13"/>
        <p:sld r:id="rId14"/>
        <p:sld r:id="rId15"/>
        <p:sld r:id="rId16"/>
        <p:sld r:id="rId17"/>
        <p:sld r:id="rId19"/>
      </p:sldLst>
    </p:custShow>
    <p:custShow name="自定义放映12" id="2">
      <p:sldLst>
        <p:sld r:id="rId20"/>
      </p:sldLst>
    </p:custShow>
    <p:custShow name="自定义放映1" id="3">
      <p:sldLst>
        <p:sld r:id="rId10"/>
      </p:sldLst>
    </p:custShow>
    <p:custShow name="1-2" id="4">
      <p:sldLst/>
    </p:custShow>
    <p:custShow name="自定义放映13" id="5">
      <p:sldLst>
        <p:sld r:id="rId21"/>
        <p:sld r:id="rId22"/>
        <p:sld r:id="rId23"/>
      </p:sldLst>
    </p:custShow>
    <p:custShow name="1-3" id="6">
      <p:sldLst/>
    </p:custShow>
    <p:custShow name="自定义放映2211" id="7">
      <p:sldLst/>
    </p:custShow>
    <p:custShow name="自定义放映2212" id="8">
      <p:sldLst/>
    </p:custShow>
    <p:custShow name="自定义放映2213" id="9">
      <p:sldLst/>
    </p:custShow>
    <p:custShow name="自定义放映221" id="10">
      <p:sldLst/>
    </p:custShow>
    <p:custShow name="自定义放映222" id="11">
      <p:sldLst/>
    </p:custShow>
    <p:custShow name="自定义放映311" id="12">
      <p:sldLst>
        <p:sld r:id="rId50"/>
        <p:sld r:id="rId51"/>
        <p:sld r:id="rId52"/>
        <p:sld r:id="rId54"/>
        <p:sld r:id="rId55"/>
      </p:sldLst>
    </p:custShow>
    <p:custShow name="自定义放映312" id="13">
      <p:sldLst/>
    </p:custShow>
    <p:custShow name="自定义放映31" id="14">
      <p:sldLst/>
    </p:custShow>
    <p:custShow name="自定义放映4111" id="15">
      <p:sldLst/>
    </p:custShow>
    <p:custShow name="1-10" id="16">
      <p:sldLst/>
    </p:custShow>
    <p:custShow name="自定义放映2" id="17">
      <p:sldLst>
        <p:sld r:id="rId24"/>
        <p:sld r:id="rId25"/>
        <p:sld r:id="rId26"/>
        <p:sld r:id="rId27"/>
      </p:sldLst>
    </p:custShow>
    <p:custShow name="自定义放映3" id="18">
      <p:sldLst>
        <p:sld r:id="rId42"/>
      </p:sldLst>
    </p:custShow>
    <p:custShow name="自定义放映32" id="19">
      <p:sldLst/>
    </p:custShow>
    <p:custShow name="自定义放映4112" id="20">
      <p:sldLst/>
    </p:custShow>
    <p:custShow name="自定义放映411" id="21">
      <p:sldLst/>
    </p:custShow>
    <p:custShow name="自定义放映4" id="22">
      <p:sldLst/>
    </p:custShow>
    <p:custShow name="自定义放映412" id="23">
      <p:sldLst/>
    </p:custShow>
    <p:custShow name="自定义放映413" id="24">
      <p:sldLst/>
    </p:custShow>
    <p:custShow name="自定义放映4231" id="25">
      <p:sldLst/>
    </p:custShow>
    <p:custShow name="自定义放映4232" id="26">
      <p:sldLst/>
    </p:custShow>
    <p:custShow name="自定义放映4233" id="27">
      <p:sldLst/>
    </p:custShow>
    <p:custShow name="自定义放映4234" id="28">
      <p:sldLst/>
    </p:custShow>
    <p:custShow name="自定义放映4251" id="29">
      <p:sldLst/>
    </p:custShow>
    <p:custShow name="自定义放映421" id="30">
      <p:sldLst/>
    </p:custShow>
    <p:custShow name="自定义放映422" id="31">
      <p:sldLst/>
    </p:custShow>
    <p:custShow name="自定义放映423" id="32">
      <p:sldLst/>
    </p:custShow>
    <p:custShow name="自定义放映424" id="33">
      <p:sldLst/>
    </p:custShow>
    <p:custShow name="自定义放映5" id="34">
      <p:sldLst/>
    </p:custShow>
    <p:custShow name="自定义放映41" id="35">
      <p:sldLst/>
    </p:custShow>
    <p:custShow name="自定义放映42" id="36">
      <p:sldLst/>
    </p:custShow>
    <p:custShow name="自定义放映61" id="37">
      <p:sldLst/>
    </p:custShow>
    <p:custShow name="自定义放映6" id="38">
      <p:sldLst/>
    </p:custShow>
    <p:custShow name="自定义放映62" id="39">
      <p:sldLst/>
    </p:custShow>
    <p:custShow name="自定义放映63" id="40">
      <p:sldLst/>
    </p:custShow>
    <p:custShow name="自定义放映71" id="41">
      <p:sldLst>
        <p:sld r:id="rId93"/>
        <p:sld r:id="rId95"/>
        <p:sld r:id="rId94"/>
        <p:sld r:id="rId96"/>
        <p:sld r:id="rId97"/>
        <p:sld r:id="rId98"/>
        <p:sld r:id="rId99"/>
        <p:sld r:id="rId100"/>
      </p:sldLst>
    </p:custShow>
    <p:custShow name="自定义放映72" id="42">
      <p:sldLst>
        <p:sld r:id="rId102"/>
        <p:sld r:id="rId103"/>
        <p:sld r:id="rId104"/>
      </p:sldLst>
    </p:custShow>
    <p:custShow name="自定义放映81" id="43">
      <p:sldLst>
        <p:sld r:id="rId112"/>
        <p:sld r:id="rId113"/>
        <p:sld r:id="rId114"/>
      </p:sldLst>
    </p:custShow>
    <p:custShow name="自定义放映7" id="44">
      <p:sldLst>
        <p:sld r:id="rId92"/>
      </p:sldLst>
    </p:custShow>
    <p:custShow name="自定义放映82" id="45">
      <p:sldLst>
        <p:sld r:id="rId115"/>
        <p:sld r:id="rId116"/>
      </p:sldLst>
    </p:custShow>
    <p:custShow name="自定义放映8" id="46">
      <p:sldLst>
        <p:sld r:id="rId111"/>
      </p:sldLst>
    </p:custShow>
    <p:custShow name="自定义放映83" id="47">
      <p:sldLst>
        <p:sld r:id="rId117"/>
      </p:sldLst>
    </p:custShow>
    <p:custShow name="自定义放映84" id="48">
      <p:sldLst>
        <p:sld r:id="rId118"/>
      </p:sldLst>
    </p:custShow>
    <p:custShow name="自定义放映85" id="49">
      <p:sldLst>
        <p:sld r:id="rId119"/>
      </p:sldLst>
    </p:custShow>
    <p:custShow name="自定义放映86" id="50">
      <p:sldLst>
        <p:sld r:id="rId120"/>
        <p:sld r:id="rId121"/>
        <p:sld r:id="rId122"/>
      </p:sldLst>
    </p:custShow>
    <p:custShow name="自定义放映9" id="51">
      <p:sldLst>
        <p:sld r:id="rId123"/>
      </p:sldLst>
    </p:custShow>
    <p:custShow name="ex69" id="52">
      <p:sldLst/>
    </p:custShow>
    <p:custShow name="1－3－1" id="53">
      <p:sldLst/>
    </p:custShow>
    <p:custShow name="1－3－2" id="54">
      <p:sldLst/>
    </p:custShow>
    <p:custShow name="1－7－1" id="55">
      <p:sldLst/>
    </p:custShow>
    <p:custShow name="321" id="56">
      <p:sldLst/>
    </p:custShow>
    <p:custShow name="自定义放映3121" id="57">
      <p:sldLst>
        <p:sld r:id="rId53"/>
      </p:sldLst>
    </p:custShow>
    <p:custShow name="自定义放映3122" id="58">
      <p:sldLst>
        <p:sld r:id="rId53"/>
      </p:sldLst>
    </p:custShow>
  </p:custShowLst>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宋体" pitchFamily="2" charset="-122"/>
        <a:cs typeface="+mn-cs"/>
      </a:defRPr>
    </a:lvl5pPr>
    <a:lvl6pPr marL="2286000" algn="l" defTabSz="914400" rtl="0" eaLnBrk="1" latinLnBrk="0" hangingPunct="1">
      <a:defRPr sz="2400" kern="1200">
        <a:solidFill>
          <a:schemeClr val="tx1"/>
        </a:solidFill>
        <a:latin typeface="Times New Roman" pitchFamily="18" charset="0"/>
        <a:ea typeface="宋体" pitchFamily="2" charset="-122"/>
        <a:cs typeface="+mn-cs"/>
      </a:defRPr>
    </a:lvl6pPr>
    <a:lvl7pPr marL="2743200" algn="l" defTabSz="914400" rtl="0" eaLnBrk="1" latinLnBrk="0" hangingPunct="1">
      <a:defRPr sz="2400" kern="1200">
        <a:solidFill>
          <a:schemeClr val="tx1"/>
        </a:solidFill>
        <a:latin typeface="Times New Roman" pitchFamily="18" charset="0"/>
        <a:ea typeface="宋体" pitchFamily="2" charset="-122"/>
        <a:cs typeface="+mn-cs"/>
      </a:defRPr>
    </a:lvl7pPr>
    <a:lvl8pPr marL="3200400" algn="l" defTabSz="914400" rtl="0" eaLnBrk="1" latinLnBrk="0" hangingPunct="1">
      <a:defRPr sz="2400" kern="1200">
        <a:solidFill>
          <a:schemeClr val="tx1"/>
        </a:solidFill>
        <a:latin typeface="Times New Roman" pitchFamily="18" charset="0"/>
        <a:ea typeface="宋体" pitchFamily="2" charset="-122"/>
        <a:cs typeface="+mn-cs"/>
      </a:defRPr>
    </a:lvl8pPr>
    <a:lvl9pPr marL="3657600" algn="l" defTabSz="914400" rtl="0" eaLnBrk="1" latinLnBrk="0" hangingPunct="1">
      <a:defRPr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D3FDDB"/>
    <a:srgbClr val="3399FF"/>
    <a:srgbClr val="FDA1A3"/>
    <a:srgbClr val="FEE0DA"/>
    <a:srgbClr val="CCCCFF"/>
    <a:srgbClr val="FEBDB8"/>
    <a:srgbClr val="FF33CC"/>
    <a:srgbClr val="FFCC99"/>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457" autoAdjust="0"/>
  </p:normalViewPr>
  <p:slideViewPr>
    <p:cSldViewPr snapToGrid="0" snapToObjects="1">
      <p:cViewPr varScale="1">
        <p:scale>
          <a:sx n="62" d="100"/>
          <a:sy n="62" d="100"/>
        </p:scale>
        <p:origin x="182"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353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5" Type="http://schemas.openxmlformats.org/officeDocument/2006/relationships/image" Target="../media/image38.wmf"/><Relationship Id="rId4" Type="http://schemas.openxmlformats.org/officeDocument/2006/relationships/image" Target="../media/image3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5" Type="http://schemas.openxmlformats.org/officeDocument/2006/relationships/image" Target="../media/image38.wmf"/><Relationship Id="rId4" Type="http://schemas.openxmlformats.org/officeDocument/2006/relationships/image" Target="../media/image3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5" Type="http://schemas.openxmlformats.org/officeDocument/2006/relationships/image" Target="../media/image38.wmf"/><Relationship Id="rId4" Type="http://schemas.openxmlformats.org/officeDocument/2006/relationships/image" Target="../media/image3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5" Type="http://schemas.openxmlformats.org/officeDocument/2006/relationships/image" Target="../media/image38.wmf"/><Relationship Id="rId4"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8892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ea typeface="+mn-ea"/>
              </a:defRPr>
            </a:lvl1pPr>
          </a:lstStyle>
          <a:p>
            <a:pPr>
              <a:defRPr/>
            </a:pPr>
            <a:endParaRPr lang="zh-CN" altLang="en-US"/>
          </a:p>
        </p:txBody>
      </p:sp>
      <p:sp>
        <p:nvSpPr>
          <p:cNvPr id="3075" name="Rectangle 3"/>
          <p:cNvSpPr>
            <a:spLocks noGrp="1" noChangeArrowheads="1"/>
          </p:cNvSpPr>
          <p:nvPr>
            <p:ph type="dt" idx="1"/>
          </p:nvPr>
        </p:nvSpPr>
        <p:spPr bwMode="auto">
          <a:xfrm>
            <a:off x="3779838" y="0"/>
            <a:ext cx="28892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mn-ea"/>
              </a:defRPr>
            </a:lvl1pPr>
          </a:lstStyle>
          <a:p>
            <a:pPr>
              <a:defRPr/>
            </a:pPr>
            <a:endParaRPr lang="en-US" altLang="zh-CN"/>
          </a:p>
        </p:txBody>
      </p:sp>
      <p:sp>
        <p:nvSpPr>
          <p:cNvPr id="29700" name="Rectangle 4"/>
          <p:cNvSpPr>
            <a:spLocks noGrp="1" noRot="1" noChangeAspect="1" noChangeArrowheads="1" noTextEdit="1"/>
          </p:cNvSpPr>
          <p:nvPr>
            <p:ph type="sldImg" idx="2"/>
          </p:nvPr>
        </p:nvSpPr>
        <p:spPr bwMode="auto">
          <a:xfrm>
            <a:off x="854075" y="744538"/>
            <a:ext cx="4960938" cy="3722687"/>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889000" y="4714875"/>
            <a:ext cx="4891088"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3078" name="Rectangle 6"/>
          <p:cNvSpPr>
            <a:spLocks noGrp="1" noChangeArrowheads="1"/>
          </p:cNvSpPr>
          <p:nvPr>
            <p:ph type="ftr" sz="quarter" idx="4"/>
          </p:nvPr>
        </p:nvSpPr>
        <p:spPr bwMode="auto">
          <a:xfrm>
            <a:off x="0" y="9429750"/>
            <a:ext cx="28892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ea typeface="+mn-ea"/>
              </a:defRPr>
            </a:lvl1pPr>
          </a:lstStyle>
          <a:p>
            <a:pPr>
              <a:defRPr/>
            </a:pPr>
            <a:endParaRPr lang="en-US" altLang="zh-CN"/>
          </a:p>
        </p:txBody>
      </p:sp>
      <p:sp>
        <p:nvSpPr>
          <p:cNvPr id="3079" name="Rectangle 7"/>
          <p:cNvSpPr>
            <a:spLocks noGrp="1" noChangeArrowheads="1"/>
          </p:cNvSpPr>
          <p:nvPr>
            <p:ph type="sldNum" sz="quarter" idx="5"/>
          </p:nvPr>
        </p:nvSpPr>
        <p:spPr bwMode="auto">
          <a:xfrm>
            <a:off x="3779838" y="9429750"/>
            <a:ext cx="28892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94A7592B-77FC-4099-9A32-01B6B9EB2019}" type="slidenum">
              <a:rPr lang="zh-CN" altLang="en-US"/>
              <a:pPr/>
              <a:t>‹#›</a:t>
            </a:fld>
            <a:endParaRPr lang="en-US" altLang="zh-CN"/>
          </a:p>
        </p:txBody>
      </p:sp>
    </p:spTree>
    <p:extLst>
      <p:ext uri="{BB962C8B-B14F-4D97-AF65-F5344CB8AC3E}">
        <p14:creationId xmlns:p14="http://schemas.microsoft.com/office/powerpoint/2010/main" val="39255002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baike.baidu.com/view/7649.htm"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miter lim="800000"/>
            <a:headEnd/>
            <a:tailEnd/>
          </a:ln>
        </p:spPr>
        <p:txBody>
          <a:bodyPr/>
          <a:lstStyle/>
          <a:p>
            <a:fld id="{CA1A8C57-ECA3-4947-87AC-9330929625F2}" type="slidenum">
              <a:rPr lang="zh-CN" altLang="en-US"/>
              <a:pPr/>
              <a:t>2</a:t>
            </a:fld>
            <a:endParaRPr lang="en-US" altLang="zh-CN"/>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2128004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miter lim="800000"/>
            <a:headEnd/>
            <a:tailEnd/>
          </a:ln>
        </p:spPr>
        <p:txBody>
          <a:bodyPr/>
          <a:lstStyle/>
          <a:p>
            <a:pPr defTabSz="966788"/>
            <a:fld id="{FD6B6085-7016-4BAF-A2AC-BBCEC5338DA5}" type="slidenum">
              <a:rPr lang="en-US" altLang="zh-CN" sz="1300">
                <a:ea typeface="ＭＳ Ｐゴシック" pitchFamily="34" charset="-128"/>
              </a:rPr>
              <a:pPr defTabSz="966788"/>
              <a:t>29</a:t>
            </a:fld>
            <a:endParaRPr lang="en-US" altLang="zh-CN" sz="1300">
              <a:ea typeface="ＭＳ Ｐゴシック" pitchFamily="34" charset="-128"/>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982872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miter lim="800000"/>
            <a:headEnd/>
            <a:tailEnd/>
          </a:ln>
        </p:spPr>
        <p:txBody>
          <a:bodyPr/>
          <a:lstStyle/>
          <a:p>
            <a:pPr defTabSz="966788"/>
            <a:fld id="{1B678A4C-32D1-4818-B3A4-127718921A18}" type="slidenum">
              <a:rPr lang="en-US" altLang="zh-CN" sz="1300">
                <a:ea typeface="ＭＳ Ｐゴシック" pitchFamily="34" charset="-128"/>
              </a:rPr>
              <a:pPr defTabSz="966788"/>
              <a:t>31</a:t>
            </a:fld>
            <a:endParaRPr lang="en-US" altLang="zh-CN" sz="1300">
              <a:ea typeface="ＭＳ Ｐゴシック" pitchFamily="34" charset="-128"/>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3992747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A7592B-77FC-4099-9A32-01B6B9EB2019}" type="slidenum">
              <a:rPr lang="zh-CN" altLang="en-US" smtClean="0"/>
              <a:pPr/>
              <a:t>32</a:t>
            </a:fld>
            <a:endParaRPr lang="en-US" altLang="zh-CN"/>
          </a:p>
        </p:txBody>
      </p:sp>
    </p:spTree>
    <p:extLst>
      <p:ext uri="{BB962C8B-B14F-4D97-AF65-F5344CB8AC3E}">
        <p14:creationId xmlns:p14="http://schemas.microsoft.com/office/powerpoint/2010/main" val="3196351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Times New Roman" pitchFamily="18" charset="0"/>
                <a:ea typeface="+mn-ea"/>
                <a:cs typeface="+mn-cs"/>
              </a:rPr>
              <a:t>制作双绞线的标准包括</a:t>
            </a:r>
            <a:r>
              <a:rPr lang="en-US" altLang="zh-CN" sz="1200" b="0" i="0" kern="1200" dirty="0" smtClean="0">
                <a:solidFill>
                  <a:schemeClr val="tx1"/>
                </a:solidFill>
                <a:effectLst/>
                <a:latin typeface="Times New Roman" pitchFamily="18" charset="0"/>
                <a:ea typeface="+mn-ea"/>
                <a:cs typeface="+mn-cs"/>
              </a:rPr>
              <a:t>EIA/TIA 568A</a:t>
            </a:r>
            <a:r>
              <a:rPr lang="zh-CN" altLang="en-US" sz="1200" b="0" i="0" kern="1200" dirty="0" smtClean="0">
                <a:solidFill>
                  <a:schemeClr val="tx1"/>
                </a:solidFill>
                <a:effectLst/>
                <a:latin typeface="Times New Roman" pitchFamily="18" charset="0"/>
                <a:ea typeface="+mn-ea"/>
                <a:cs typeface="+mn-cs"/>
              </a:rPr>
              <a:t>和</a:t>
            </a:r>
            <a:r>
              <a:rPr lang="en-US" altLang="zh-CN" sz="1200" b="0" i="0" kern="1200" dirty="0" smtClean="0">
                <a:solidFill>
                  <a:schemeClr val="tx1"/>
                </a:solidFill>
                <a:effectLst/>
                <a:latin typeface="Times New Roman" pitchFamily="18" charset="0"/>
                <a:ea typeface="+mn-ea"/>
                <a:cs typeface="+mn-cs"/>
              </a:rPr>
              <a:t>EIA/TIA 568B</a:t>
            </a:r>
            <a:r>
              <a:rPr lang="zh-CN" altLang="en-US" sz="1200" b="0" i="0" kern="1200" dirty="0" smtClean="0">
                <a:solidFill>
                  <a:schemeClr val="tx1"/>
                </a:solidFill>
                <a:effectLst/>
                <a:latin typeface="Times New Roman" pitchFamily="18" charset="0"/>
                <a:ea typeface="+mn-ea"/>
                <a:cs typeface="+mn-cs"/>
              </a:rPr>
              <a:t>两种：</a:t>
            </a:r>
          </a:p>
          <a:p>
            <a:r>
              <a:rPr lang="en-US" altLang="zh-CN" sz="1200" b="0" i="0" kern="1200" dirty="0" smtClean="0">
                <a:solidFill>
                  <a:schemeClr val="tx1"/>
                </a:solidFill>
                <a:effectLst/>
                <a:latin typeface="Times New Roman" pitchFamily="18" charset="0"/>
                <a:ea typeface="+mn-ea"/>
                <a:cs typeface="+mn-cs"/>
              </a:rPr>
              <a:t>EIA/TIA 568A</a:t>
            </a:r>
            <a:r>
              <a:rPr lang="zh-CN" altLang="en-US" sz="1200" b="0" i="0" kern="1200" dirty="0" smtClean="0">
                <a:solidFill>
                  <a:schemeClr val="tx1"/>
                </a:solidFill>
                <a:effectLst/>
                <a:latin typeface="Times New Roman" pitchFamily="18" charset="0"/>
                <a:ea typeface="+mn-ea"/>
                <a:cs typeface="+mn-cs"/>
              </a:rPr>
              <a:t>的线序定义依次为绿白、绿、橙白、蓝、蓝白、橙、棕白、棕</a:t>
            </a:r>
          </a:p>
          <a:p>
            <a:r>
              <a:rPr lang="en-US" altLang="zh-CN" sz="1200" b="0" i="0" kern="1200" dirty="0" smtClean="0">
                <a:solidFill>
                  <a:schemeClr val="tx1"/>
                </a:solidFill>
                <a:effectLst/>
                <a:latin typeface="Times New Roman" pitchFamily="18" charset="0"/>
                <a:ea typeface="+mn-ea"/>
                <a:cs typeface="+mn-cs"/>
              </a:rPr>
              <a:t>EIA/TIA 568B</a:t>
            </a:r>
            <a:r>
              <a:rPr lang="zh-CN" altLang="en-US" sz="1200" b="0" i="0" kern="1200" dirty="0" smtClean="0">
                <a:solidFill>
                  <a:schemeClr val="tx1"/>
                </a:solidFill>
                <a:effectLst/>
                <a:latin typeface="Times New Roman" pitchFamily="18" charset="0"/>
                <a:ea typeface="+mn-ea"/>
                <a:cs typeface="+mn-cs"/>
              </a:rPr>
              <a:t>的线序定义依次为橙白、橙、绿白、蓝、蓝白、绿、棕白、棕</a:t>
            </a:r>
          </a:p>
        </p:txBody>
      </p:sp>
      <p:sp>
        <p:nvSpPr>
          <p:cNvPr id="4" name="灯片编号占位符 3"/>
          <p:cNvSpPr>
            <a:spLocks noGrp="1"/>
          </p:cNvSpPr>
          <p:nvPr>
            <p:ph type="sldNum" sz="quarter" idx="10"/>
          </p:nvPr>
        </p:nvSpPr>
        <p:spPr/>
        <p:txBody>
          <a:bodyPr/>
          <a:lstStyle/>
          <a:p>
            <a:fld id="{94A7592B-77FC-4099-9A32-01B6B9EB2019}" type="slidenum">
              <a:rPr lang="zh-CN" altLang="en-US" smtClean="0"/>
              <a:pPr/>
              <a:t>33</a:t>
            </a:fld>
            <a:endParaRPr lang="en-US" altLang="zh-CN"/>
          </a:p>
        </p:txBody>
      </p:sp>
    </p:spTree>
    <p:extLst>
      <p:ext uri="{BB962C8B-B14F-4D97-AF65-F5344CB8AC3E}">
        <p14:creationId xmlns:p14="http://schemas.microsoft.com/office/powerpoint/2010/main" val="2050609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BNC</a:t>
            </a:r>
            <a:r>
              <a:rPr lang="zh-CN" altLang="en-US" dirty="0" smtClean="0"/>
              <a:t>接头，。</a:t>
            </a:r>
            <a:r>
              <a:rPr lang="en-US" altLang="zh-CN" dirty="0" smtClean="0"/>
              <a:t>BNC</a:t>
            </a:r>
            <a:r>
              <a:rPr lang="zh-CN" altLang="en-US" dirty="0" smtClean="0"/>
              <a:t>接头至今没有被淘汰，因为同轴电缆是一种屏蔽电缆，有传送距离长、信号稳定的优点。是一种用于同轴电缆的连接器，全称是</a:t>
            </a:r>
            <a:r>
              <a:rPr lang="en-US" altLang="zh-CN" dirty="0" smtClean="0"/>
              <a:t>Bayonet Nut Connector</a:t>
            </a:r>
            <a:r>
              <a:rPr lang="zh-CN" altLang="en-US" dirty="0" smtClean="0"/>
              <a:t>（刺刀螺母连接器，这个名称形象地描述了这种接头外形），又称为</a:t>
            </a:r>
            <a:r>
              <a:rPr lang="en-US" altLang="zh-CN" dirty="0" smtClean="0"/>
              <a:t>British Naval Connector</a:t>
            </a:r>
            <a:r>
              <a:rPr lang="zh-CN" altLang="en-US" dirty="0" smtClean="0"/>
              <a:t>（英国海军连接器，可能是英国海军最早使用这种接头）或</a:t>
            </a:r>
            <a:r>
              <a:rPr lang="en-US" altLang="zh-CN" dirty="0" smtClean="0"/>
              <a:t>Bayonet Neill </a:t>
            </a:r>
            <a:r>
              <a:rPr lang="en-US" altLang="zh-CN" dirty="0" err="1" smtClean="0"/>
              <a:t>Conselman</a:t>
            </a:r>
            <a:r>
              <a:rPr lang="zh-CN" altLang="en-US" dirty="0" smtClean="0"/>
              <a:t>（</a:t>
            </a:r>
            <a:r>
              <a:rPr lang="en-US" altLang="zh-CN" dirty="0" smtClean="0"/>
              <a:t>Neill </a:t>
            </a:r>
            <a:r>
              <a:rPr lang="en-US" altLang="zh-CN" dirty="0" err="1" smtClean="0"/>
              <a:t>Conselman</a:t>
            </a:r>
            <a:r>
              <a:rPr lang="zh-CN" altLang="en-US" dirty="0" smtClean="0"/>
              <a:t>刺刀，这种接头是一个名叫</a:t>
            </a:r>
            <a:r>
              <a:rPr lang="en-US" altLang="zh-CN" dirty="0" smtClean="0"/>
              <a:t>Neill </a:t>
            </a:r>
            <a:r>
              <a:rPr lang="en-US" altLang="zh-CN" dirty="0" err="1" smtClean="0"/>
              <a:t>Conselman</a:t>
            </a:r>
            <a:r>
              <a:rPr lang="zh-CN" altLang="en-US" dirty="0" smtClean="0"/>
              <a:t>的人发明的）</a:t>
            </a:r>
          </a:p>
        </p:txBody>
      </p:sp>
      <p:sp>
        <p:nvSpPr>
          <p:cNvPr id="4" name="灯片编号占位符 3"/>
          <p:cNvSpPr>
            <a:spLocks noGrp="1"/>
          </p:cNvSpPr>
          <p:nvPr>
            <p:ph type="sldNum" sz="quarter" idx="10"/>
          </p:nvPr>
        </p:nvSpPr>
        <p:spPr/>
        <p:txBody>
          <a:bodyPr/>
          <a:lstStyle/>
          <a:p>
            <a:fld id="{94A7592B-77FC-4099-9A32-01B6B9EB2019}" type="slidenum">
              <a:rPr lang="zh-CN" altLang="en-US" smtClean="0"/>
              <a:pPr/>
              <a:t>34</a:t>
            </a:fld>
            <a:endParaRPr lang="en-US" altLang="zh-CN"/>
          </a:p>
        </p:txBody>
      </p:sp>
    </p:spTree>
    <p:extLst>
      <p:ext uri="{BB962C8B-B14F-4D97-AF65-F5344CB8AC3E}">
        <p14:creationId xmlns:p14="http://schemas.microsoft.com/office/powerpoint/2010/main" val="2255349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Times New Roman" pitchFamily="18" charset="0"/>
                <a:ea typeface="+mn-ea"/>
                <a:cs typeface="+mn-cs"/>
              </a:rPr>
              <a:t>单模光纤</a:t>
            </a:r>
            <a:r>
              <a:rPr lang="en-US" altLang="zh-CN" sz="1200" b="0" i="0" kern="1200" dirty="0" smtClean="0">
                <a:solidFill>
                  <a:schemeClr val="tx1"/>
                </a:solidFill>
                <a:effectLst/>
                <a:latin typeface="Times New Roman" pitchFamily="18" charset="0"/>
                <a:ea typeface="+mn-ea"/>
                <a:cs typeface="+mn-cs"/>
              </a:rPr>
              <a:t>(</a:t>
            </a:r>
            <a:r>
              <a:rPr lang="en-US" altLang="zh-CN" sz="1200" b="0" i="0" kern="1200" dirty="0" err="1" smtClean="0">
                <a:solidFill>
                  <a:schemeClr val="tx1"/>
                </a:solidFill>
                <a:effectLst/>
                <a:latin typeface="Times New Roman" pitchFamily="18" charset="0"/>
                <a:ea typeface="+mn-ea"/>
                <a:cs typeface="+mn-cs"/>
              </a:rPr>
              <a:t>SingleModeFiber</a:t>
            </a:r>
            <a:r>
              <a:rPr lang="en-US" altLang="zh-CN" sz="1200" b="0" i="0" kern="1200" dirty="0" smtClean="0">
                <a:solidFill>
                  <a:schemeClr val="tx1"/>
                </a:solidFill>
                <a:effectLst/>
                <a:latin typeface="Times New Roman" pitchFamily="18" charset="0"/>
                <a:ea typeface="+mn-ea"/>
                <a:cs typeface="+mn-cs"/>
              </a:rPr>
              <a:t>)</a:t>
            </a:r>
            <a:r>
              <a:rPr lang="zh-CN" altLang="en-US" sz="1200" b="0" i="0" kern="1200" dirty="0" smtClean="0">
                <a:solidFill>
                  <a:schemeClr val="tx1"/>
                </a:solidFill>
                <a:effectLst/>
                <a:latin typeface="Times New Roman" pitchFamily="18" charset="0"/>
                <a:ea typeface="+mn-ea"/>
                <a:cs typeface="+mn-cs"/>
              </a:rPr>
              <a:t>：中心玻璃芯很细</a:t>
            </a:r>
            <a:r>
              <a:rPr lang="en-US" altLang="zh-CN" sz="1200" b="0" i="0" kern="1200" dirty="0" smtClean="0">
                <a:solidFill>
                  <a:schemeClr val="tx1"/>
                </a:solidFill>
                <a:effectLst/>
                <a:latin typeface="Times New Roman" pitchFamily="18" charset="0"/>
                <a:ea typeface="+mn-ea"/>
                <a:cs typeface="+mn-cs"/>
              </a:rPr>
              <a:t>(</a:t>
            </a:r>
            <a:r>
              <a:rPr lang="zh-CN" altLang="en-US" sz="1200" b="0" i="0" kern="1200" dirty="0" smtClean="0">
                <a:solidFill>
                  <a:schemeClr val="tx1"/>
                </a:solidFill>
                <a:effectLst/>
                <a:latin typeface="Times New Roman" pitchFamily="18" charset="0"/>
                <a:ea typeface="+mn-ea"/>
                <a:cs typeface="+mn-cs"/>
              </a:rPr>
              <a:t>芯径一般为</a:t>
            </a:r>
            <a:r>
              <a:rPr lang="en-US" altLang="zh-CN" sz="1200" b="0" i="0" kern="1200" dirty="0" smtClean="0">
                <a:solidFill>
                  <a:schemeClr val="tx1"/>
                </a:solidFill>
                <a:effectLst/>
                <a:latin typeface="Times New Roman" pitchFamily="18" charset="0"/>
                <a:ea typeface="+mn-ea"/>
                <a:cs typeface="+mn-cs"/>
              </a:rPr>
              <a:t>9</a:t>
            </a:r>
            <a:r>
              <a:rPr lang="zh-CN" altLang="en-US" sz="1200" b="0" i="0" kern="1200" dirty="0" smtClean="0">
                <a:solidFill>
                  <a:schemeClr val="tx1"/>
                </a:solidFill>
                <a:effectLst/>
                <a:latin typeface="Times New Roman" pitchFamily="18" charset="0"/>
                <a:ea typeface="+mn-ea"/>
                <a:cs typeface="+mn-cs"/>
              </a:rPr>
              <a:t>或</a:t>
            </a:r>
            <a:r>
              <a:rPr lang="en-US" altLang="zh-CN" sz="1200" b="0" i="0" kern="1200" dirty="0" smtClean="0">
                <a:solidFill>
                  <a:schemeClr val="tx1"/>
                </a:solidFill>
                <a:effectLst/>
                <a:latin typeface="Times New Roman" pitchFamily="18" charset="0"/>
                <a:ea typeface="+mn-ea"/>
                <a:cs typeface="+mn-cs"/>
              </a:rPr>
              <a:t>10μm)</a:t>
            </a:r>
            <a:r>
              <a:rPr lang="zh-CN" altLang="en-US" sz="1200" b="0" i="0" kern="1200" dirty="0" smtClean="0">
                <a:solidFill>
                  <a:schemeClr val="tx1"/>
                </a:solidFill>
                <a:effectLst/>
                <a:latin typeface="Times New Roman" pitchFamily="18" charset="0"/>
                <a:ea typeface="+mn-ea"/>
                <a:cs typeface="+mn-cs"/>
              </a:rPr>
              <a:t>，只能传一种模式的光纤。因此，其模间色散很小，适用于远程通讯。单模光纤相比于多模光纤可支持更长传输距离，在</a:t>
            </a:r>
            <a:r>
              <a:rPr lang="en-US" altLang="zh-CN" sz="1200" b="0" i="0" kern="1200" dirty="0" smtClean="0">
                <a:solidFill>
                  <a:schemeClr val="tx1"/>
                </a:solidFill>
                <a:effectLst/>
                <a:latin typeface="Times New Roman" pitchFamily="18" charset="0"/>
                <a:ea typeface="+mn-ea"/>
                <a:cs typeface="+mn-cs"/>
              </a:rPr>
              <a:t>100Mbps</a:t>
            </a:r>
            <a:r>
              <a:rPr lang="zh-CN" altLang="en-US" sz="1200" b="0" i="0" kern="1200" dirty="0" smtClean="0">
                <a:solidFill>
                  <a:schemeClr val="tx1"/>
                </a:solidFill>
                <a:effectLst/>
                <a:latin typeface="Times New Roman" pitchFamily="18" charset="0"/>
                <a:ea typeface="+mn-ea"/>
                <a:cs typeface="+mn-cs"/>
              </a:rPr>
              <a:t>的以太网以至</a:t>
            </a:r>
            <a:r>
              <a:rPr lang="en-US" altLang="zh-CN" sz="1200" b="0" i="0" kern="1200" dirty="0" smtClean="0">
                <a:solidFill>
                  <a:schemeClr val="tx1"/>
                </a:solidFill>
                <a:effectLst/>
                <a:latin typeface="Times New Roman" pitchFamily="18" charset="0"/>
                <a:ea typeface="+mn-ea"/>
                <a:cs typeface="+mn-cs"/>
              </a:rPr>
              <a:t>1G</a:t>
            </a:r>
            <a:r>
              <a:rPr lang="zh-CN" altLang="en-US" sz="1200" b="0" i="0" kern="1200" dirty="0" smtClean="0">
                <a:solidFill>
                  <a:schemeClr val="tx1"/>
                </a:solidFill>
                <a:effectLst/>
                <a:latin typeface="Times New Roman" pitchFamily="18" charset="0"/>
                <a:ea typeface="+mn-ea"/>
                <a:cs typeface="+mn-cs"/>
              </a:rPr>
              <a:t>千兆网，单模光纤都可支持超过</a:t>
            </a:r>
            <a:r>
              <a:rPr lang="en-US" altLang="zh-CN" sz="1200" b="0" i="0" kern="1200" dirty="0" smtClean="0">
                <a:solidFill>
                  <a:schemeClr val="tx1"/>
                </a:solidFill>
                <a:effectLst/>
                <a:latin typeface="Times New Roman" pitchFamily="18" charset="0"/>
                <a:ea typeface="+mn-ea"/>
                <a:cs typeface="+mn-cs"/>
              </a:rPr>
              <a:t>5000m</a:t>
            </a:r>
            <a:r>
              <a:rPr lang="zh-CN" altLang="en-US" sz="1200" b="0" i="0" kern="1200" dirty="0" smtClean="0">
                <a:solidFill>
                  <a:schemeClr val="tx1"/>
                </a:solidFill>
                <a:effectLst/>
                <a:latin typeface="Times New Roman" pitchFamily="18" charset="0"/>
                <a:ea typeface="+mn-ea"/>
                <a:cs typeface="+mn-cs"/>
              </a:rPr>
              <a:t>的传输距离。</a:t>
            </a:r>
            <a:endParaRPr lang="en-US" altLang="zh-CN" sz="1200" b="0" i="0" kern="1200" dirty="0" smtClean="0">
              <a:solidFill>
                <a:schemeClr val="tx1"/>
              </a:solidFill>
              <a:effectLst/>
              <a:latin typeface="Times New Roman" pitchFamily="18" charset="0"/>
              <a:ea typeface="+mn-ea"/>
              <a:cs typeface="+mn-cs"/>
            </a:endParaRPr>
          </a:p>
          <a:p>
            <a:r>
              <a:rPr lang="zh-CN" altLang="en-US" dirty="0" smtClean="0"/>
              <a:t>相对于双绞线，多模光纤能够支持较长的传输距离，在</a:t>
            </a:r>
            <a:r>
              <a:rPr lang="en-US" altLang="zh-CN" dirty="0" smtClean="0"/>
              <a:t>10mbps</a:t>
            </a:r>
            <a:r>
              <a:rPr lang="zh-CN" altLang="en-US" dirty="0" smtClean="0"/>
              <a:t>及</a:t>
            </a:r>
            <a:r>
              <a:rPr lang="en-US" altLang="zh-CN" dirty="0" smtClean="0"/>
              <a:t>100mbps</a:t>
            </a:r>
            <a:r>
              <a:rPr lang="zh-CN" altLang="en-US" dirty="0" smtClean="0"/>
              <a:t>的以太网中，多模光纤最长可支持</a:t>
            </a:r>
            <a:r>
              <a:rPr lang="en-US" altLang="zh-CN" dirty="0" smtClean="0"/>
              <a:t>2000</a:t>
            </a:r>
            <a:r>
              <a:rPr lang="zh-CN" altLang="en-US" dirty="0" smtClean="0"/>
              <a:t>米的传输距离，而于</a:t>
            </a:r>
            <a:r>
              <a:rPr lang="en-US" altLang="zh-CN" dirty="0" smtClean="0"/>
              <a:t>1GpS</a:t>
            </a:r>
            <a:r>
              <a:rPr lang="zh-CN" altLang="en-US" dirty="0" smtClean="0"/>
              <a:t>千兆网中，多模光纤最高可支持</a:t>
            </a:r>
            <a:r>
              <a:rPr lang="en-US" altLang="zh-CN" dirty="0" smtClean="0"/>
              <a:t>550</a:t>
            </a:r>
            <a:r>
              <a:rPr lang="zh-CN" altLang="en-US" dirty="0" smtClean="0"/>
              <a:t>米的传输距离，在</a:t>
            </a:r>
            <a:r>
              <a:rPr lang="en-US" altLang="zh-CN" dirty="0" smtClean="0"/>
              <a:t>10Gps</a:t>
            </a:r>
            <a:r>
              <a:rPr lang="zh-CN" altLang="en-US" dirty="0" smtClean="0"/>
              <a:t>万兆网中，多模光纤</a:t>
            </a:r>
            <a:r>
              <a:rPr lang="en-US" altLang="zh-CN" dirty="0" smtClean="0"/>
              <a:t>OM3</a:t>
            </a:r>
            <a:r>
              <a:rPr lang="zh-CN" altLang="en-US" dirty="0" smtClean="0"/>
              <a:t>可到</a:t>
            </a:r>
            <a:r>
              <a:rPr lang="en-US" altLang="zh-CN" dirty="0" smtClean="0"/>
              <a:t>300</a:t>
            </a:r>
            <a:r>
              <a:rPr lang="zh-CN" altLang="en-US" dirty="0" smtClean="0"/>
              <a:t>米，</a:t>
            </a:r>
            <a:r>
              <a:rPr lang="en-US" altLang="zh-CN" dirty="0" smtClean="0"/>
              <a:t>OM4</a:t>
            </a:r>
            <a:r>
              <a:rPr lang="zh-CN" altLang="en-US" dirty="0" smtClean="0"/>
              <a:t>可达</a:t>
            </a:r>
            <a:r>
              <a:rPr lang="en-US" altLang="zh-CN" dirty="0" smtClean="0"/>
              <a:t>500</a:t>
            </a:r>
            <a:r>
              <a:rPr lang="zh-CN" altLang="en-US" dirty="0" smtClean="0"/>
              <a:t>米。</a:t>
            </a:r>
            <a:endParaRPr lang="zh-CN" altLang="en-US" dirty="0"/>
          </a:p>
        </p:txBody>
      </p:sp>
      <p:sp>
        <p:nvSpPr>
          <p:cNvPr id="4" name="灯片编号占位符 3"/>
          <p:cNvSpPr>
            <a:spLocks noGrp="1"/>
          </p:cNvSpPr>
          <p:nvPr>
            <p:ph type="sldNum" sz="quarter" idx="10"/>
          </p:nvPr>
        </p:nvSpPr>
        <p:spPr/>
        <p:txBody>
          <a:bodyPr/>
          <a:lstStyle/>
          <a:p>
            <a:fld id="{94A7592B-77FC-4099-9A32-01B6B9EB2019}" type="slidenum">
              <a:rPr lang="zh-CN" altLang="en-US" smtClean="0"/>
              <a:pPr/>
              <a:t>35</a:t>
            </a:fld>
            <a:endParaRPr lang="en-US" altLang="zh-CN"/>
          </a:p>
        </p:txBody>
      </p:sp>
    </p:spTree>
    <p:extLst>
      <p:ext uri="{BB962C8B-B14F-4D97-AF65-F5344CB8AC3E}">
        <p14:creationId xmlns:p14="http://schemas.microsoft.com/office/powerpoint/2010/main" val="1498344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miter lim="800000"/>
            <a:headEnd/>
            <a:tailEnd/>
          </a:ln>
        </p:spPr>
        <p:txBody>
          <a:bodyPr/>
          <a:lstStyle/>
          <a:p>
            <a:fld id="{278D9B38-40D8-40B2-A831-5174C916FFE3}" type="slidenum">
              <a:rPr lang="zh-CN" altLang="en-US"/>
              <a:pPr/>
              <a:t>38</a:t>
            </a:fld>
            <a:endParaRPr lang="en-US" altLang="zh-CN"/>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2195630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p:spPr>
        <p:txBody>
          <a:bodyPr/>
          <a:lstStyle/>
          <a:p>
            <a:pPr eaLnBrk="1">
              <a:lnSpc>
                <a:spcPct val="125000"/>
              </a:lnSpc>
              <a:spcBef>
                <a:spcPct val="25000"/>
              </a:spcBef>
            </a:pPr>
            <a:r>
              <a:rPr lang="zh-CN" altLang="en-US" smtClean="0">
                <a:solidFill>
                  <a:srgbClr val="008000"/>
                </a:solidFill>
              </a:rPr>
              <a:t>分组交换实际包含两种</a:t>
            </a:r>
            <a:r>
              <a:rPr lang="zh-CN" altLang="en-US" smtClean="0">
                <a:solidFill>
                  <a:schemeClr val="accent2"/>
                </a:solidFill>
                <a:ea typeface="华文中宋" pitchFamily="2" charset="-122"/>
              </a:rPr>
              <a:t>类型：</a:t>
            </a:r>
          </a:p>
          <a:p>
            <a:pPr eaLnBrk="1">
              <a:lnSpc>
                <a:spcPct val="125000"/>
              </a:lnSpc>
              <a:spcBef>
                <a:spcPct val="25000"/>
              </a:spcBef>
              <a:buClr>
                <a:srgbClr val="4D4D4D"/>
              </a:buClr>
              <a:buFont typeface="Wingdings" pitchFamily="2" charset="2"/>
              <a:buChar char="ü"/>
            </a:pPr>
            <a:r>
              <a:rPr lang="zh-CN" altLang="en-US" smtClean="0">
                <a:solidFill>
                  <a:schemeClr val="hlink"/>
                </a:solidFill>
                <a:ea typeface="楷体_GB2312"/>
                <a:cs typeface="楷体_GB2312"/>
              </a:rPr>
              <a:t>虚电路网络</a:t>
            </a:r>
          </a:p>
          <a:p>
            <a:pPr eaLnBrk="1">
              <a:lnSpc>
                <a:spcPct val="125000"/>
              </a:lnSpc>
              <a:spcBef>
                <a:spcPct val="25000"/>
              </a:spcBef>
              <a:buClr>
                <a:srgbClr val="4D4D4D"/>
              </a:buClr>
              <a:buFont typeface="Wingdings" pitchFamily="2" charset="2"/>
              <a:buChar char="ü"/>
            </a:pPr>
            <a:r>
              <a:rPr lang="zh-CN" altLang="en-US" smtClean="0">
                <a:solidFill>
                  <a:schemeClr val="hlink"/>
                </a:solidFill>
                <a:ea typeface="楷体_GB2312"/>
                <a:cs typeface="楷体_GB2312"/>
              </a:rPr>
              <a:t>数据报网络</a:t>
            </a:r>
            <a:endParaRPr lang="en-US" altLang="zh-CN" smtClean="0">
              <a:solidFill>
                <a:schemeClr val="hlink"/>
              </a:solidFill>
              <a:ea typeface="楷体_GB2312"/>
              <a:cs typeface="楷体_GB2312"/>
            </a:endParaRPr>
          </a:p>
          <a:p>
            <a:pPr eaLnBrk="1">
              <a:lnSpc>
                <a:spcPct val="125000"/>
              </a:lnSpc>
              <a:spcBef>
                <a:spcPct val="25000"/>
              </a:spcBef>
              <a:buClr>
                <a:srgbClr val="4D4D4D"/>
              </a:buClr>
              <a:buFont typeface="Wingdings" pitchFamily="2" charset="2"/>
              <a:buNone/>
            </a:pPr>
            <a:r>
              <a:rPr lang="zh-CN" altLang="en-US" smtClean="0">
                <a:ea typeface="华文中宋" pitchFamily="2" charset="-122"/>
              </a:rPr>
              <a:t>两者在建立路由和管理选路方面存在不同。</a:t>
            </a:r>
          </a:p>
          <a:p>
            <a:endParaRPr lang="zh-CN" altLang="en-US" smtClean="0"/>
          </a:p>
        </p:txBody>
      </p:sp>
      <p:sp>
        <p:nvSpPr>
          <p:cNvPr id="79876" name="灯片编号占位符 3"/>
          <p:cNvSpPr>
            <a:spLocks noGrp="1"/>
          </p:cNvSpPr>
          <p:nvPr>
            <p:ph type="sldNum" sz="quarter" idx="5"/>
          </p:nvPr>
        </p:nvSpPr>
        <p:spPr>
          <a:noFill/>
          <a:ln>
            <a:miter lim="800000"/>
            <a:headEnd/>
            <a:tailEnd/>
          </a:ln>
        </p:spPr>
        <p:txBody>
          <a:bodyPr/>
          <a:lstStyle/>
          <a:p>
            <a:fld id="{DF123B75-3C8F-4CC3-80C5-6B46C09672B8}" type="slidenum">
              <a:rPr lang="zh-CN" altLang="en-US"/>
              <a:pPr/>
              <a:t>39</a:t>
            </a:fld>
            <a:endParaRPr lang="en-US" altLang="zh-CN"/>
          </a:p>
        </p:txBody>
      </p:sp>
    </p:spTree>
    <p:extLst>
      <p:ext uri="{BB962C8B-B14F-4D97-AF65-F5344CB8AC3E}">
        <p14:creationId xmlns:p14="http://schemas.microsoft.com/office/powerpoint/2010/main" val="2528644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miter lim="800000"/>
            <a:headEnd/>
            <a:tailEnd/>
          </a:ln>
        </p:spPr>
        <p:txBody>
          <a:bodyPr/>
          <a:lstStyle/>
          <a:p>
            <a:fld id="{35D2A33E-85B9-4A9A-B446-FCD8423250F0}" type="slidenum">
              <a:rPr lang="zh-CN" altLang="en-US"/>
              <a:pPr/>
              <a:t>41</a:t>
            </a:fld>
            <a:endParaRPr lang="en-US" altLang="zh-CN"/>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823007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miter lim="800000"/>
            <a:headEnd/>
            <a:tailEnd/>
          </a:ln>
        </p:spPr>
        <p:txBody>
          <a:bodyPr/>
          <a:lstStyle/>
          <a:p>
            <a:fld id="{C66BC9E7-FBAC-4481-9CC8-1A1BAF2BC228}" type="slidenum">
              <a:rPr lang="zh-CN" altLang="en-US"/>
              <a:pPr/>
              <a:t>50</a:t>
            </a:fld>
            <a:endParaRPr lang="en-US" altLang="zh-CN"/>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r>
              <a:rPr lang="en-US" altLang="zh-CN" smtClean="0"/>
              <a:t>Two simple multiple access control techniques.</a:t>
            </a:r>
          </a:p>
          <a:p>
            <a:endParaRPr lang="en-US" altLang="zh-CN" smtClean="0"/>
          </a:p>
          <a:p>
            <a:r>
              <a:rPr lang="en-US" altLang="zh-CN" smtClean="0"/>
              <a:t>Each mobile’s share of the bandwidth is divided into portions for the uplink and the downlink. Also, possibly, out of band signaling.</a:t>
            </a:r>
          </a:p>
          <a:p>
            <a:endParaRPr lang="en-US" altLang="zh-CN" smtClean="0"/>
          </a:p>
          <a:p>
            <a:r>
              <a:rPr lang="en-US" altLang="zh-CN" smtClean="0"/>
              <a:t>As we will see, used in AMPS, GSM, IS-54/136</a:t>
            </a:r>
          </a:p>
        </p:txBody>
      </p:sp>
    </p:spTree>
    <p:extLst>
      <p:ext uri="{BB962C8B-B14F-4D97-AF65-F5344CB8AC3E}">
        <p14:creationId xmlns:p14="http://schemas.microsoft.com/office/powerpoint/2010/main" val="2334095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miter lim="800000"/>
            <a:headEnd/>
            <a:tailEnd/>
          </a:ln>
        </p:spPr>
        <p:txBody>
          <a:bodyPr/>
          <a:lstStyle/>
          <a:p>
            <a:fld id="{9472E62D-3E06-4E07-B939-7E4EC838105D}" type="slidenum">
              <a:rPr lang="zh-CN" altLang="en-US"/>
              <a:pPr/>
              <a:t>3</a:t>
            </a:fld>
            <a:endParaRPr lang="en-US" altLang="zh-CN"/>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1583595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miter lim="800000"/>
            <a:headEnd/>
            <a:tailEnd/>
          </a:ln>
        </p:spPr>
        <p:txBody>
          <a:bodyPr/>
          <a:lstStyle/>
          <a:p>
            <a:fld id="{6F9EFBEF-DBE3-418C-933E-90C8B67B2E8A}" type="slidenum">
              <a:rPr lang="zh-CN" altLang="en-US"/>
              <a:pPr/>
              <a:t>51</a:t>
            </a:fld>
            <a:endParaRPr lang="en-US" altLang="zh-CN"/>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598877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miter lim="800000"/>
            <a:headEnd/>
            <a:tailEnd/>
          </a:ln>
        </p:spPr>
        <p:txBody>
          <a:bodyPr/>
          <a:lstStyle/>
          <a:p>
            <a:pPr defTabSz="966788"/>
            <a:fld id="{25C64ECF-CBA1-429D-9555-4EFDED0F2F0C}" type="slidenum">
              <a:rPr lang="en-US" altLang="zh-CN" sz="1300">
                <a:ea typeface="ＭＳ Ｐゴシック" pitchFamily="34" charset="-128"/>
              </a:rPr>
              <a:pPr defTabSz="966788"/>
              <a:t>55</a:t>
            </a:fld>
            <a:endParaRPr lang="en-US" altLang="zh-CN" sz="1300">
              <a:ea typeface="ＭＳ Ｐゴシック" pitchFamily="34" charset="-128"/>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p:spPr>
        <p:txBody>
          <a:bodyPr/>
          <a:lstStyle/>
          <a:p>
            <a:endParaRPr lang="zh-CN" altLang="zh-CN" smtClean="0">
              <a:ea typeface="ＭＳ Ｐゴシック" pitchFamily="34" charset="-128"/>
            </a:endParaRPr>
          </a:p>
        </p:txBody>
      </p:sp>
    </p:spTree>
    <p:extLst>
      <p:ext uri="{BB962C8B-B14F-4D97-AF65-F5344CB8AC3E}">
        <p14:creationId xmlns:p14="http://schemas.microsoft.com/office/powerpoint/2010/main" val="2429255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pPr defTabSz="966788"/>
            <a:fld id="{E685C4B5-E971-420A-AF13-9BF4CEAD567D}" type="slidenum">
              <a:rPr lang="en-US" altLang="zh-CN" sz="1300">
                <a:ea typeface="ＭＳ Ｐゴシック" pitchFamily="34" charset="-128"/>
              </a:rPr>
              <a:pPr defTabSz="966788"/>
              <a:t>56</a:t>
            </a:fld>
            <a:endParaRPr lang="en-US" altLang="zh-CN" sz="1300">
              <a:ea typeface="ＭＳ Ｐゴシック" pitchFamily="34" charset="-128"/>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endParaRPr lang="zh-CN" altLang="zh-CN" smtClean="0">
              <a:ea typeface="ＭＳ Ｐゴシック" pitchFamily="34" charset="-128"/>
            </a:endParaRPr>
          </a:p>
        </p:txBody>
      </p:sp>
    </p:spTree>
    <p:extLst>
      <p:ext uri="{BB962C8B-B14F-4D97-AF65-F5344CB8AC3E}">
        <p14:creationId xmlns:p14="http://schemas.microsoft.com/office/powerpoint/2010/main" val="1560492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miter lim="800000"/>
            <a:headEnd/>
            <a:tailEnd/>
          </a:ln>
        </p:spPr>
        <p:txBody>
          <a:bodyPr/>
          <a:lstStyle/>
          <a:p>
            <a:pPr defTabSz="966788"/>
            <a:fld id="{A427F952-14B3-47F3-A30F-A6CADDB93A68}" type="slidenum">
              <a:rPr lang="en-US" altLang="zh-CN" sz="1300">
                <a:ea typeface="ＭＳ Ｐゴシック" pitchFamily="34" charset="-128"/>
              </a:rPr>
              <a:pPr defTabSz="966788"/>
              <a:t>57</a:t>
            </a:fld>
            <a:endParaRPr lang="en-US" altLang="zh-CN" sz="1300">
              <a:ea typeface="ＭＳ Ｐゴシック" pitchFamily="34" charset="-128"/>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p:spPr>
        <p:txBody>
          <a:bodyPr/>
          <a:lstStyle/>
          <a:p>
            <a:endParaRPr lang="zh-CN" altLang="zh-CN" smtClean="0">
              <a:ea typeface="ＭＳ Ｐゴシック" pitchFamily="34" charset="-128"/>
            </a:endParaRPr>
          </a:p>
        </p:txBody>
      </p:sp>
    </p:spTree>
    <p:extLst>
      <p:ext uri="{BB962C8B-B14F-4D97-AF65-F5344CB8AC3E}">
        <p14:creationId xmlns:p14="http://schemas.microsoft.com/office/powerpoint/2010/main" val="3761976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miter lim="800000"/>
            <a:headEnd/>
            <a:tailEnd/>
          </a:ln>
        </p:spPr>
        <p:txBody>
          <a:bodyPr/>
          <a:lstStyle/>
          <a:p>
            <a:pPr defTabSz="966788"/>
            <a:fld id="{FD934A84-436C-4F20-BD57-95E6E61562E7}" type="slidenum">
              <a:rPr lang="en-US" altLang="zh-CN" sz="1300">
                <a:ea typeface="ＭＳ Ｐゴシック" pitchFamily="34" charset="-128"/>
              </a:rPr>
              <a:pPr defTabSz="966788"/>
              <a:t>58</a:t>
            </a:fld>
            <a:endParaRPr lang="en-US" altLang="zh-CN" sz="1300">
              <a:ea typeface="ＭＳ Ｐゴシック" pitchFamily="34" charset="-128"/>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p:spPr>
        <p:txBody>
          <a:bodyPr/>
          <a:lstStyle/>
          <a:p>
            <a:endParaRPr lang="zh-CN" altLang="zh-CN" smtClean="0">
              <a:ea typeface="ＭＳ Ｐゴシック" pitchFamily="34" charset="-128"/>
            </a:endParaRPr>
          </a:p>
        </p:txBody>
      </p:sp>
    </p:spTree>
    <p:extLst>
      <p:ext uri="{BB962C8B-B14F-4D97-AF65-F5344CB8AC3E}">
        <p14:creationId xmlns:p14="http://schemas.microsoft.com/office/powerpoint/2010/main" val="1187706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miter lim="800000"/>
            <a:headEnd/>
            <a:tailEnd/>
          </a:ln>
        </p:spPr>
        <p:txBody>
          <a:bodyPr/>
          <a:lstStyle/>
          <a:p>
            <a:pPr defTabSz="966788"/>
            <a:fld id="{AA5AD13A-F399-43EC-AE6B-2B8CB55B71E2}" type="slidenum">
              <a:rPr lang="en-US" altLang="zh-CN" sz="1300">
                <a:ea typeface="ＭＳ Ｐゴシック" pitchFamily="34" charset="-128"/>
              </a:rPr>
              <a:pPr defTabSz="966788"/>
              <a:t>59</a:t>
            </a:fld>
            <a:endParaRPr lang="en-US" altLang="zh-CN" sz="1300">
              <a:ea typeface="ＭＳ Ｐゴシック" pitchFamily="34" charset="-128"/>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p:spPr>
        <p:txBody>
          <a:bodyPr/>
          <a:lstStyle/>
          <a:p>
            <a:endParaRPr lang="zh-CN" altLang="zh-CN" smtClean="0">
              <a:ea typeface="ＭＳ Ｐゴシック" pitchFamily="34" charset="-128"/>
            </a:endParaRPr>
          </a:p>
        </p:txBody>
      </p:sp>
    </p:spTree>
    <p:extLst>
      <p:ext uri="{BB962C8B-B14F-4D97-AF65-F5344CB8AC3E}">
        <p14:creationId xmlns:p14="http://schemas.microsoft.com/office/powerpoint/2010/main" val="254134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miter lim="800000"/>
            <a:headEnd/>
            <a:tailEnd/>
          </a:ln>
        </p:spPr>
        <p:txBody>
          <a:bodyPr/>
          <a:lstStyle/>
          <a:p>
            <a:pPr defTabSz="966788"/>
            <a:fld id="{60A894C2-0F9B-4D6E-9F1D-F1DBD713ACE6}" type="slidenum">
              <a:rPr lang="en-US" altLang="zh-CN" sz="1300">
                <a:ea typeface="ＭＳ Ｐゴシック" pitchFamily="34" charset="-128"/>
              </a:rPr>
              <a:pPr defTabSz="966788"/>
              <a:t>60</a:t>
            </a:fld>
            <a:endParaRPr lang="en-US" altLang="zh-CN" sz="1300">
              <a:ea typeface="ＭＳ Ｐゴシック" pitchFamily="34" charset="-128"/>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p:spPr>
        <p:txBody>
          <a:bodyPr/>
          <a:lstStyle/>
          <a:p>
            <a:endParaRPr lang="zh-CN" altLang="zh-CN" smtClean="0">
              <a:ea typeface="ＭＳ Ｐゴシック" pitchFamily="34" charset="-128"/>
            </a:endParaRPr>
          </a:p>
        </p:txBody>
      </p:sp>
    </p:spTree>
    <p:extLst>
      <p:ext uri="{BB962C8B-B14F-4D97-AF65-F5344CB8AC3E}">
        <p14:creationId xmlns:p14="http://schemas.microsoft.com/office/powerpoint/2010/main" val="3387068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miter lim="800000"/>
            <a:headEnd/>
            <a:tailEnd/>
          </a:ln>
        </p:spPr>
        <p:txBody>
          <a:bodyPr/>
          <a:lstStyle/>
          <a:p>
            <a:pPr defTabSz="966788"/>
            <a:fld id="{B27E052F-D5BF-4EC2-BB85-ABEA78B15516}" type="slidenum">
              <a:rPr lang="en-US" altLang="zh-CN" sz="1300">
                <a:ea typeface="ＭＳ Ｐゴシック" pitchFamily="34" charset="-128"/>
              </a:rPr>
              <a:pPr defTabSz="966788"/>
              <a:t>61</a:t>
            </a:fld>
            <a:endParaRPr lang="en-US" altLang="zh-CN" sz="1300">
              <a:ea typeface="ＭＳ Ｐゴシック" pitchFamily="34" charset="-128"/>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p:spPr>
        <p:txBody>
          <a:bodyPr/>
          <a:lstStyle/>
          <a:p>
            <a:endParaRPr lang="zh-CN" altLang="zh-CN" smtClean="0">
              <a:ea typeface="ＭＳ Ｐゴシック" pitchFamily="34" charset="-128"/>
            </a:endParaRPr>
          </a:p>
        </p:txBody>
      </p:sp>
    </p:spTree>
    <p:extLst>
      <p:ext uri="{BB962C8B-B14F-4D97-AF65-F5344CB8AC3E}">
        <p14:creationId xmlns:p14="http://schemas.microsoft.com/office/powerpoint/2010/main" val="2332821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pPr defTabSz="966788"/>
            <a:fld id="{7E974642-718F-4D8E-827E-6155C156E973}" type="slidenum">
              <a:rPr lang="en-US" altLang="zh-CN" sz="1300">
                <a:solidFill>
                  <a:srgbClr val="000000"/>
                </a:solidFill>
                <a:ea typeface="ＭＳ Ｐゴシック" pitchFamily="34" charset="-128"/>
              </a:rPr>
              <a:pPr defTabSz="966788"/>
              <a:t>62</a:t>
            </a:fld>
            <a:endParaRPr lang="en-US" altLang="zh-CN" sz="1300">
              <a:solidFill>
                <a:srgbClr val="000000"/>
              </a:solidFill>
              <a:ea typeface="ＭＳ Ｐゴシック" pitchFamily="34" charset="-128"/>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p:spPr>
        <p:txBody>
          <a:bodyPr/>
          <a:lstStyle/>
          <a:p>
            <a:endParaRPr lang="zh-CN" altLang="zh-CN" smtClean="0">
              <a:ea typeface="ＭＳ Ｐゴシック" pitchFamily="34" charset="-128"/>
            </a:endParaRPr>
          </a:p>
        </p:txBody>
      </p:sp>
    </p:spTree>
    <p:extLst>
      <p:ext uri="{BB962C8B-B14F-4D97-AF65-F5344CB8AC3E}">
        <p14:creationId xmlns:p14="http://schemas.microsoft.com/office/powerpoint/2010/main" val="294472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miter lim="800000"/>
            <a:headEnd/>
            <a:tailEnd/>
          </a:ln>
        </p:spPr>
        <p:txBody>
          <a:bodyPr/>
          <a:lstStyle/>
          <a:p>
            <a:fld id="{621B00E3-4A7E-4126-934F-226304627221}" type="slidenum">
              <a:rPr lang="zh-CN" altLang="en-US"/>
              <a:pPr/>
              <a:t>63</a:t>
            </a:fld>
            <a:endParaRPr lang="en-US" altLang="zh-CN"/>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146466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miter lim="800000"/>
            <a:headEnd/>
            <a:tailEnd/>
          </a:ln>
        </p:spPr>
        <p:txBody>
          <a:bodyPr/>
          <a:lstStyle/>
          <a:p>
            <a:fld id="{C80481FE-D6DB-499E-8DAF-C2D9275E7FCF}" type="slidenum">
              <a:rPr lang="en-US" altLang="zh-CN"/>
              <a:pPr/>
              <a:t>4</a:t>
            </a:fld>
            <a:endParaRPr lang="en-US" altLang="zh-CN"/>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13332125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miter lim="800000"/>
            <a:headEnd/>
            <a:tailEnd/>
          </a:ln>
        </p:spPr>
        <p:txBody>
          <a:bodyPr/>
          <a:lstStyle/>
          <a:p>
            <a:fld id="{EE0AEDF2-0E9A-4E59-9A9D-625EAD747C15}" type="slidenum">
              <a:rPr lang="zh-CN" altLang="en-US"/>
              <a:pPr/>
              <a:t>65</a:t>
            </a:fld>
            <a:endParaRPr lang="en-US" altLang="zh-CN"/>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829530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miter lim="800000"/>
            <a:headEnd/>
            <a:tailEnd/>
          </a:ln>
        </p:spPr>
        <p:txBody>
          <a:bodyPr/>
          <a:lstStyle/>
          <a:p>
            <a:fld id="{A78E4102-BB20-4FD3-B344-FB37444B2B7A}" type="slidenum">
              <a:rPr lang="zh-CN" altLang="en-US"/>
              <a:pPr/>
              <a:t>66</a:t>
            </a:fld>
            <a:endParaRPr lang="en-US" altLang="zh-CN"/>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1003334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miter lim="800000"/>
            <a:headEnd/>
            <a:tailEnd/>
          </a:ln>
        </p:spPr>
        <p:txBody>
          <a:bodyPr/>
          <a:lstStyle/>
          <a:p>
            <a:fld id="{8C72418D-65F0-49F8-87F5-3F54A7E5E4F5}" type="slidenum">
              <a:rPr lang="zh-CN" altLang="en-US"/>
              <a:pPr/>
              <a:t>67</a:t>
            </a:fld>
            <a:endParaRPr lang="en-US" altLang="zh-CN"/>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104212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miter lim="800000"/>
            <a:headEnd/>
            <a:tailEnd/>
          </a:ln>
        </p:spPr>
        <p:txBody>
          <a:bodyPr/>
          <a:lstStyle/>
          <a:p>
            <a:fld id="{413C1A9E-EB05-4B83-A3C7-0D62AE6F0A33}" type="slidenum">
              <a:rPr lang="zh-CN" altLang="en-US"/>
              <a:pPr/>
              <a:t>69</a:t>
            </a:fld>
            <a:endParaRPr lang="en-US" altLang="zh-CN"/>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070605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miter lim="800000"/>
            <a:headEnd/>
            <a:tailEnd/>
          </a:ln>
        </p:spPr>
        <p:txBody>
          <a:bodyPr/>
          <a:lstStyle/>
          <a:p>
            <a:fld id="{C6D7DA9A-7412-439C-A432-C39721248D12}" type="slidenum">
              <a:rPr lang="zh-CN" altLang="en-US"/>
              <a:pPr/>
              <a:t>75</a:t>
            </a:fld>
            <a:endParaRPr lang="en-US" altLang="zh-CN"/>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027518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miter lim="800000"/>
            <a:headEnd/>
            <a:tailEnd/>
          </a:ln>
        </p:spPr>
        <p:txBody>
          <a:bodyPr/>
          <a:lstStyle/>
          <a:p>
            <a:fld id="{E0A41CC4-6D31-4C1E-BA7E-8A082636B3FA}" type="slidenum">
              <a:rPr lang="zh-CN" altLang="en-US"/>
              <a:pPr/>
              <a:t>76</a:t>
            </a:fld>
            <a:endParaRPr lang="en-US" altLang="zh-CN"/>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1351170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miter lim="800000"/>
            <a:headEnd/>
            <a:tailEnd/>
          </a:ln>
        </p:spPr>
        <p:txBody>
          <a:bodyPr/>
          <a:lstStyle/>
          <a:p>
            <a:fld id="{5530FE47-F55E-4781-B48B-0DFDBE1BFAAE}" type="slidenum">
              <a:rPr lang="zh-CN" altLang="en-US"/>
              <a:pPr/>
              <a:t>77</a:t>
            </a:fld>
            <a:endParaRPr lang="en-US" altLang="zh-CN"/>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2365178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miter lim="800000"/>
            <a:headEnd/>
            <a:tailEnd/>
          </a:ln>
        </p:spPr>
        <p:txBody>
          <a:bodyPr/>
          <a:lstStyle/>
          <a:p>
            <a:fld id="{D8C2415D-26D5-4F98-8C50-D9DB9C96203C}" type="slidenum">
              <a:rPr lang="zh-CN" altLang="en-US"/>
              <a:pPr/>
              <a:t>83</a:t>
            </a:fld>
            <a:endParaRPr lang="en-US" altLang="zh-CN"/>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p:spPr>
        <p:txBody>
          <a:bodyPr/>
          <a:lstStyle/>
          <a:p>
            <a:r>
              <a:rPr lang="zh-CN" altLang="en-US" sz="1200" b="0" i="0" kern="1200" dirty="0" smtClean="0">
                <a:solidFill>
                  <a:schemeClr val="tx1"/>
                </a:solidFill>
                <a:effectLst/>
                <a:latin typeface="Times New Roman" pitchFamily="18" charset="0"/>
                <a:ea typeface="+mn-ea"/>
                <a:cs typeface="+mn-cs"/>
              </a:rPr>
              <a:t>由遍布全球的几万局域网和数百万台计算机组成，并通过用于异构网络的</a:t>
            </a:r>
            <a:r>
              <a:rPr lang="en-US" altLang="zh-CN" sz="1200" b="0" i="0" u="none" strike="noStrike" kern="1200" dirty="0" smtClean="0">
                <a:solidFill>
                  <a:schemeClr val="tx1"/>
                </a:solidFill>
                <a:effectLst/>
                <a:latin typeface="Times New Roman" pitchFamily="18" charset="0"/>
                <a:ea typeface="+mn-ea"/>
                <a:cs typeface="+mn-cs"/>
                <a:hlinkClick r:id="rId3"/>
              </a:rPr>
              <a:t>TCP/IP</a:t>
            </a:r>
            <a:r>
              <a:rPr lang="zh-CN" altLang="en-US" sz="1200" b="0" i="0" u="none" strike="noStrike" kern="1200" dirty="0" smtClean="0">
                <a:solidFill>
                  <a:schemeClr val="tx1"/>
                </a:solidFill>
                <a:effectLst/>
                <a:latin typeface="Times New Roman" pitchFamily="18" charset="0"/>
                <a:ea typeface="+mn-ea"/>
                <a:cs typeface="+mn-cs"/>
                <a:hlinkClick r:id="rId3"/>
              </a:rPr>
              <a:t>协议</a:t>
            </a:r>
            <a:r>
              <a:rPr lang="zh-CN" altLang="en-US" sz="1200" b="0" i="0" kern="1200" dirty="0" smtClean="0">
                <a:solidFill>
                  <a:schemeClr val="tx1"/>
                </a:solidFill>
                <a:effectLst/>
                <a:latin typeface="Times New Roman" pitchFamily="18" charset="0"/>
                <a:ea typeface="+mn-ea"/>
                <a:cs typeface="+mn-cs"/>
              </a:rPr>
              <a:t>进行网间通信。互联网中，信息的传送是通过网中许多段的传输介质和设备（路由器，交换机，服务器，网关等等）从一端到达另一端。每一个连接在</a:t>
            </a:r>
            <a:r>
              <a:rPr lang="en-US" altLang="zh-CN" sz="1200" b="0" i="0" kern="1200" dirty="0" smtClean="0">
                <a:solidFill>
                  <a:schemeClr val="tx1"/>
                </a:solidFill>
                <a:effectLst/>
                <a:latin typeface="Times New Roman" pitchFamily="18" charset="0"/>
                <a:ea typeface="+mn-ea"/>
                <a:cs typeface="+mn-cs"/>
              </a:rPr>
              <a:t>Internet</a:t>
            </a:r>
            <a:r>
              <a:rPr lang="zh-CN" altLang="en-US" sz="1200" b="0" i="0" kern="1200" dirty="0" smtClean="0">
                <a:solidFill>
                  <a:schemeClr val="tx1"/>
                </a:solidFill>
                <a:effectLst/>
                <a:latin typeface="Times New Roman" pitchFamily="18" charset="0"/>
                <a:ea typeface="+mn-ea"/>
                <a:cs typeface="+mn-cs"/>
              </a:rPr>
              <a:t>上的设备，如主机、路由器、接入服务器等一般情况下都会有一个独立的</a:t>
            </a:r>
            <a:r>
              <a:rPr lang="en-US" altLang="zh-CN" sz="1200" b="0" i="0" kern="1200" dirty="0" smtClean="0">
                <a:solidFill>
                  <a:schemeClr val="tx1"/>
                </a:solidFill>
                <a:effectLst/>
                <a:latin typeface="Times New Roman" pitchFamily="18" charset="0"/>
                <a:ea typeface="+mn-ea"/>
                <a:cs typeface="+mn-cs"/>
              </a:rPr>
              <a:t>IP</a:t>
            </a:r>
            <a:r>
              <a:rPr lang="zh-CN" altLang="en-US" sz="1200" b="0" i="0" kern="1200" dirty="0" smtClean="0">
                <a:solidFill>
                  <a:schemeClr val="tx1"/>
                </a:solidFill>
                <a:effectLst/>
                <a:latin typeface="Times New Roman" pitchFamily="18" charset="0"/>
                <a:ea typeface="+mn-ea"/>
                <a:cs typeface="+mn-cs"/>
              </a:rPr>
              <a:t>地址。通过</a:t>
            </a:r>
            <a:r>
              <a:rPr lang="en-US" altLang="zh-CN" sz="1200" b="0" i="0" kern="1200" dirty="0" err="1" smtClean="0">
                <a:solidFill>
                  <a:schemeClr val="tx1"/>
                </a:solidFill>
                <a:effectLst/>
                <a:latin typeface="Times New Roman" pitchFamily="18" charset="0"/>
                <a:ea typeface="+mn-ea"/>
                <a:cs typeface="+mn-cs"/>
              </a:rPr>
              <a:t>Traceroute</a:t>
            </a:r>
            <a:r>
              <a:rPr lang="zh-CN" altLang="en-US" sz="1200" b="0" i="0" kern="1200" dirty="0" smtClean="0">
                <a:solidFill>
                  <a:schemeClr val="tx1"/>
                </a:solidFill>
                <a:effectLst/>
                <a:latin typeface="Times New Roman" pitchFamily="18" charset="0"/>
                <a:ea typeface="+mn-ea"/>
                <a:cs typeface="+mn-cs"/>
              </a:rPr>
              <a:t>我们可以知道信息从你的计算机到互联网另一端的主机是走的什么路径。当然每次数据包由某一同样的出发点（</a:t>
            </a:r>
            <a:r>
              <a:rPr lang="en-US" altLang="zh-CN" sz="1200" b="0" i="0" kern="1200" dirty="0" smtClean="0">
                <a:solidFill>
                  <a:schemeClr val="tx1"/>
                </a:solidFill>
                <a:effectLst/>
                <a:latin typeface="Times New Roman" pitchFamily="18" charset="0"/>
                <a:ea typeface="+mn-ea"/>
                <a:cs typeface="+mn-cs"/>
              </a:rPr>
              <a:t>source</a:t>
            </a:r>
            <a:r>
              <a:rPr lang="zh-CN" altLang="en-US" sz="1200" b="0" i="0" kern="1200" dirty="0" smtClean="0">
                <a:solidFill>
                  <a:schemeClr val="tx1"/>
                </a:solidFill>
                <a:effectLst/>
                <a:latin typeface="Times New Roman" pitchFamily="18" charset="0"/>
                <a:ea typeface="+mn-ea"/>
                <a:cs typeface="+mn-cs"/>
              </a:rPr>
              <a:t>）到达某一同样的目的地</a:t>
            </a:r>
            <a:r>
              <a:rPr lang="en-US" altLang="zh-CN" sz="1200" b="0" i="0" kern="1200" dirty="0" smtClean="0">
                <a:solidFill>
                  <a:schemeClr val="tx1"/>
                </a:solidFill>
                <a:effectLst/>
                <a:latin typeface="Times New Roman" pitchFamily="18" charset="0"/>
                <a:ea typeface="+mn-ea"/>
                <a:cs typeface="+mn-cs"/>
              </a:rPr>
              <a:t>(destination)</a:t>
            </a:r>
            <a:r>
              <a:rPr lang="zh-CN" altLang="en-US" sz="1200" b="0" i="0" kern="1200" dirty="0" smtClean="0">
                <a:solidFill>
                  <a:schemeClr val="tx1"/>
                </a:solidFill>
                <a:effectLst/>
                <a:latin typeface="Times New Roman" pitchFamily="18" charset="0"/>
                <a:ea typeface="+mn-ea"/>
                <a:cs typeface="+mn-cs"/>
              </a:rPr>
              <a:t>走的路径可能会不一样，但基本上来说大部分时候所走的路由是相同的。</a:t>
            </a:r>
            <a:r>
              <a:rPr lang="en-US" altLang="zh-CN" sz="1200" b="0" i="0" kern="1200" dirty="0" smtClean="0">
                <a:solidFill>
                  <a:schemeClr val="tx1"/>
                </a:solidFill>
                <a:effectLst/>
                <a:latin typeface="Times New Roman" pitchFamily="18" charset="0"/>
                <a:ea typeface="+mn-ea"/>
                <a:cs typeface="+mn-cs"/>
              </a:rPr>
              <a:t>UNIX</a:t>
            </a:r>
            <a:r>
              <a:rPr lang="zh-CN" altLang="en-US" sz="1200" b="0" i="0" kern="1200" dirty="0" smtClean="0">
                <a:solidFill>
                  <a:schemeClr val="tx1"/>
                </a:solidFill>
                <a:effectLst/>
                <a:latin typeface="Times New Roman" pitchFamily="18" charset="0"/>
                <a:ea typeface="+mn-ea"/>
                <a:cs typeface="+mn-cs"/>
              </a:rPr>
              <a:t>系统中，我们称之为</a:t>
            </a:r>
            <a:r>
              <a:rPr lang="en-US" altLang="zh-CN" sz="1200" b="0" i="0" kern="1200" dirty="0" err="1" smtClean="0">
                <a:solidFill>
                  <a:schemeClr val="tx1"/>
                </a:solidFill>
                <a:effectLst/>
                <a:latin typeface="Times New Roman" pitchFamily="18" charset="0"/>
                <a:ea typeface="+mn-ea"/>
                <a:cs typeface="+mn-cs"/>
              </a:rPr>
              <a:t>Traceroute,MS</a:t>
            </a:r>
            <a:r>
              <a:rPr lang="en-US" altLang="zh-CN" sz="1200" b="0" i="0" kern="1200" dirty="0" smtClean="0">
                <a:solidFill>
                  <a:schemeClr val="tx1"/>
                </a:solidFill>
                <a:effectLst/>
                <a:latin typeface="Times New Roman" pitchFamily="18" charset="0"/>
                <a:ea typeface="+mn-ea"/>
                <a:cs typeface="+mn-cs"/>
              </a:rPr>
              <a:t> Windows</a:t>
            </a:r>
            <a:r>
              <a:rPr lang="zh-CN" altLang="en-US" sz="1200" b="0" i="0" kern="1200" dirty="0" smtClean="0">
                <a:solidFill>
                  <a:schemeClr val="tx1"/>
                </a:solidFill>
                <a:effectLst/>
                <a:latin typeface="Times New Roman" pitchFamily="18" charset="0"/>
                <a:ea typeface="+mn-ea"/>
                <a:cs typeface="+mn-cs"/>
              </a:rPr>
              <a:t>中为</a:t>
            </a:r>
            <a:r>
              <a:rPr lang="en-US" altLang="zh-CN" sz="1200" b="0" i="0" kern="1200" dirty="0" err="1" smtClean="0">
                <a:solidFill>
                  <a:schemeClr val="tx1"/>
                </a:solidFill>
                <a:effectLst/>
                <a:latin typeface="Times New Roman" pitchFamily="18" charset="0"/>
                <a:ea typeface="+mn-ea"/>
                <a:cs typeface="+mn-cs"/>
              </a:rPr>
              <a:t>Tracert</a:t>
            </a:r>
            <a:r>
              <a:rPr lang="zh-CN" altLang="en-US" sz="1200" b="0" i="0" kern="1200" dirty="0" smtClean="0">
                <a:solidFill>
                  <a:schemeClr val="tx1"/>
                </a:solidFill>
                <a:effectLst/>
                <a:latin typeface="Times New Roman" pitchFamily="18" charset="0"/>
                <a:ea typeface="+mn-ea"/>
                <a:cs typeface="+mn-cs"/>
              </a:rPr>
              <a:t>。 </a:t>
            </a:r>
            <a:r>
              <a:rPr lang="en-US" altLang="zh-CN" sz="1200" b="0" i="0" kern="1200" dirty="0" err="1" smtClean="0">
                <a:solidFill>
                  <a:schemeClr val="tx1"/>
                </a:solidFill>
                <a:effectLst/>
                <a:latin typeface="Times New Roman" pitchFamily="18" charset="0"/>
                <a:ea typeface="+mn-ea"/>
                <a:cs typeface="+mn-cs"/>
              </a:rPr>
              <a:t>Traceroute</a:t>
            </a:r>
            <a:r>
              <a:rPr lang="zh-CN" altLang="en-US" sz="1200" b="0" i="0" kern="1200" dirty="0" smtClean="0">
                <a:solidFill>
                  <a:schemeClr val="tx1"/>
                </a:solidFill>
                <a:effectLst/>
                <a:latin typeface="Times New Roman" pitchFamily="18" charset="0"/>
                <a:ea typeface="+mn-ea"/>
                <a:cs typeface="+mn-cs"/>
              </a:rPr>
              <a:t>通过发送小的数据包到目的设备直到其返回，来测量其需要多长时间。一条路径上的每个设备</a:t>
            </a:r>
            <a:r>
              <a:rPr lang="en-US" altLang="zh-CN" sz="1200" b="0" i="0" kern="1200" dirty="0" err="1" smtClean="0">
                <a:solidFill>
                  <a:schemeClr val="tx1"/>
                </a:solidFill>
                <a:effectLst/>
                <a:latin typeface="Times New Roman" pitchFamily="18" charset="0"/>
                <a:ea typeface="+mn-ea"/>
                <a:cs typeface="+mn-cs"/>
              </a:rPr>
              <a:t>Traceroute</a:t>
            </a:r>
            <a:r>
              <a:rPr lang="zh-CN" altLang="en-US" sz="1200" b="0" i="0" kern="1200" dirty="0" smtClean="0">
                <a:solidFill>
                  <a:schemeClr val="tx1"/>
                </a:solidFill>
                <a:effectLst/>
                <a:latin typeface="Times New Roman" pitchFamily="18" charset="0"/>
                <a:ea typeface="+mn-ea"/>
                <a:cs typeface="+mn-cs"/>
              </a:rPr>
              <a:t>要测</a:t>
            </a:r>
            <a:r>
              <a:rPr lang="en-US" altLang="zh-CN" sz="1200" b="0" i="0" kern="1200" dirty="0" smtClean="0">
                <a:solidFill>
                  <a:schemeClr val="tx1"/>
                </a:solidFill>
                <a:effectLst/>
                <a:latin typeface="Times New Roman" pitchFamily="18" charset="0"/>
                <a:ea typeface="+mn-ea"/>
                <a:cs typeface="+mn-cs"/>
              </a:rPr>
              <a:t>3</a:t>
            </a:r>
            <a:r>
              <a:rPr lang="zh-CN" altLang="en-US" sz="1200" b="0" i="0" kern="1200" dirty="0" smtClean="0">
                <a:solidFill>
                  <a:schemeClr val="tx1"/>
                </a:solidFill>
                <a:effectLst/>
                <a:latin typeface="Times New Roman" pitchFamily="18" charset="0"/>
                <a:ea typeface="+mn-ea"/>
                <a:cs typeface="+mn-cs"/>
              </a:rPr>
              <a:t>次。输出结果中包括每次测试的时间</a:t>
            </a:r>
            <a:r>
              <a:rPr lang="en-US" altLang="zh-CN" sz="1200" b="0" i="0" kern="1200" dirty="0" smtClean="0">
                <a:solidFill>
                  <a:schemeClr val="tx1"/>
                </a:solidFill>
                <a:effectLst/>
                <a:latin typeface="Times New Roman" pitchFamily="18" charset="0"/>
                <a:ea typeface="+mn-ea"/>
                <a:cs typeface="+mn-cs"/>
              </a:rPr>
              <a:t>(</a:t>
            </a:r>
            <a:r>
              <a:rPr lang="en-US" altLang="zh-CN" sz="1200" b="0" i="0" kern="1200" dirty="0" err="1" smtClean="0">
                <a:solidFill>
                  <a:schemeClr val="tx1"/>
                </a:solidFill>
                <a:effectLst/>
                <a:latin typeface="Times New Roman" pitchFamily="18" charset="0"/>
                <a:ea typeface="+mn-ea"/>
                <a:cs typeface="+mn-cs"/>
              </a:rPr>
              <a:t>ms</a:t>
            </a:r>
            <a:r>
              <a:rPr lang="en-US" altLang="zh-CN" sz="1200" b="0" i="0" kern="1200" dirty="0" smtClean="0">
                <a:solidFill>
                  <a:schemeClr val="tx1"/>
                </a:solidFill>
                <a:effectLst/>
                <a:latin typeface="Times New Roman" pitchFamily="18" charset="0"/>
                <a:ea typeface="+mn-ea"/>
                <a:cs typeface="+mn-cs"/>
              </a:rPr>
              <a:t>)</a:t>
            </a:r>
            <a:r>
              <a:rPr lang="zh-CN" altLang="en-US" sz="1200" b="0" i="0" kern="1200" dirty="0" smtClean="0">
                <a:solidFill>
                  <a:schemeClr val="tx1"/>
                </a:solidFill>
                <a:effectLst/>
                <a:latin typeface="Times New Roman" pitchFamily="18" charset="0"/>
                <a:ea typeface="+mn-ea"/>
                <a:cs typeface="+mn-cs"/>
              </a:rPr>
              <a:t>和设备的名称（如有的话）及其</a:t>
            </a:r>
            <a:r>
              <a:rPr lang="en-US" altLang="zh-CN" sz="1200" b="0" i="0" kern="1200" dirty="0" smtClean="0">
                <a:solidFill>
                  <a:schemeClr val="tx1"/>
                </a:solidFill>
                <a:effectLst/>
                <a:latin typeface="Times New Roman" pitchFamily="18" charset="0"/>
                <a:ea typeface="+mn-ea"/>
                <a:cs typeface="+mn-cs"/>
              </a:rPr>
              <a:t>IP</a:t>
            </a:r>
            <a:r>
              <a:rPr lang="zh-CN" altLang="en-US" sz="1200" b="0" i="0" kern="1200" dirty="0" smtClean="0">
                <a:solidFill>
                  <a:schemeClr val="tx1"/>
                </a:solidFill>
                <a:effectLst/>
                <a:latin typeface="Times New Roman" pitchFamily="18" charset="0"/>
                <a:ea typeface="+mn-ea"/>
                <a:cs typeface="+mn-cs"/>
              </a:rPr>
              <a:t>地址。</a:t>
            </a:r>
            <a:endParaRPr lang="zh-CN" altLang="en-US" dirty="0" smtClean="0"/>
          </a:p>
        </p:txBody>
      </p:sp>
    </p:spTree>
    <p:extLst>
      <p:ext uri="{BB962C8B-B14F-4D97-AF65-F5344CB8AC3E}">
        <p14:creationId xmlns:p14="http://schemas.microsoft.com/office/powerpoint/2010/main" val="17979128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miter lim="800000"/>
            <a:headEnd/>
            <a:tailEnd/>
          </a:ln>
        </p:spPr>
        <p:txBody>
          <a:bodyPr/>
          <a:lstStyle/>
          <a:p>
            <a:fld id="{CEB7329A-F971-4AE8-905C-6EBC19BAB145}" type="slidenum">
              <a:rPr lang="zh-CN" altLang="en-US"/>
              <a:pPr/>
              <a:t>84</a:t>
            </a:fld>
            <a:endParaRPr lang="en-US" altLang="zh-CN"/>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2606907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miter lim="800000"/>
            <a:headEnd/>
            <a:tailEnd/>
          </a:ln>
        </p:spPr>
        <p:txBody>
          <a:bodyPr/>
          <a:lstStyle/>
          <a:p>
            <a:fld id="{356EADE6-9F19-41AD-A850-7525333DEC76}" type="slidenum">
              <a:rPr lang="zh-CN" altLang="en-US"/>
              <a:pPr/>
              <a:t>90</a:t>
            </a:fld>
            <a:endParaRPr lang="en-US" altLang="zh-CN"/>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27245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miter lim="800000"/>
            <a:headEnd/>
            <a:tailEnd/>
          </a:ln>
        </p:spPr>
        <p:txBody>
          <a:bodyPr/>
          <a:lstStyle/>
          <a:p>
            <a:pPr defTabSz="966788"/>
            <a:fld id="{B126266B-C90C-4E73-9B16-DE6C44AE1809}" type="slidenum">
              <a:rPr lang="en-US" altLang="zh-CN" sz="1300">
                <a:ea typeface="ＭＳ Ｐゴシック" pitchFamily="34" charset="-128"/>
              </a:rPr>
              <a:pPr defTabSz="966788"/>
              <a:t>5</a:t>
            </a:fld>
            <a:endParaRPr lang="en-US" altLang="zh-CN" sz="1300">
              <a:ea typeface="ＭＳ Ｐゴシック" pitchFamily="34" charset="-128"/>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3664533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miter lim="800000"/>
            <a:headEnd/>
            <a:tailEnd/>
          </a:ln>
        </p:spPr>
        <p:txBody>
          <a:bodyPr/>
          <a:lstStyle/>
          <a:p>
            <a:fld id="{2A56DACD-3308-46E5-BD4D-6CA32723B0F9}" type="slidenum">
              <a:rPr lang="zh-CN" altLang="en-US"/>
              <a:pPr/>
              <a:t>92</a:t>
            </a:fld>
            <a:endParaRPr lang="en-US" altLang="zh-CN"/>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8307930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miter lim="800000"/>
            <a:headEnd/>
            <a:tailEnd/>
          </a:ln>
        </p:spPr>
        <p:txBody>
          <a:bodyPr/>
          <a:lstStyle/>
          <a:p>
            <a:fld id="{F9D8FCFF-698B-4FF8-8A2B-53E8F606AFEF}" type="slidenum">
              <a:rPr lang="zh-CN" altLang="en-US"/>
              <a:pPr/>
              <a:t>94</a:t>
            </a:fld>
            <a:endParaRPr lang="en-US" altLang="zh-CN"/>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748885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miter lim="800000"/>
            <a:headEnd/>
            <a:tailEnd/>
          </a:ln>
        </p:spPr>
        <p:txBody>
          <a:bodyPr/>
          <a:lstStyle/>
          <a:p>
            <a:fld id="{11F3F92C-C12D-4AB2-8126-1F76908AA0C7}" type="slidenum">
              <a:rPr lang="zh-CN" altLang="en-US"/>
              <a:pPr/>
              <a:t>95</a:t>
            </a:fld>
            <a:endParaRPr lang="en-US" altLang="zh-CN"/>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p:spPr>
        <p:txBody>
          <a:bodyPr/>
          <a:lstStyle/>
          <a:p>
            <a:pPr eaLnBrk="1" hangingPunct="1">
              <a:lnSpc>
                <a:spcPct val="80000"/>
              </a:lnSpc>
              <a:buSzPct val="75000"/>
            </a:pPr>
            <a:r>
              <a:rPr lang="en-US" altLang="zh-CN" i="1" dirty="0" smtClean="0">
                <a:solidFill>
                  <a:srgbClr val="CC0000"/>
                </a:solidFill>
                <a:ea typeface="ＭＳ Ｐゴシック" charset="-128"/>
              </a:rPr>
              <a:t>application:</a:t>
            </a:r>
            <a:r>
              <a:rPr lang="en-US" altLang="zh-CN" dirty="0" smtClean="0">
                <a:ea typeface="ＭＳ Ｐゴシック" charset="-128"/>
              </a:rPr>
              <a:t> supporting network applications</a:t>
            </a:r>
          </a:p>
          <a:p>
            <a:pPr eaLnBrk="1" hangingPunct="1">
              <a:lnSpc>
                <a:spcPct val="80000"/>
              </a:lnSpc>
              <a:buSzPct val="75000"/>
            </a:pPr>
            <a:r>
              <a:rPr lang="en-US" altLang="zh-CN" i="1" dirty="0" smtClean="0">
                <a:solidFill>
                  <a:srgbClr val="CC0000"/>
                </a:solidFill>
                <a:ea typeface="ＭＳ Ｐゴシック" charset="-128"/>
              </a:rPr>
              <a:t>transport:</a:t>
            </a:r>
            <a:r>
              <a:rPr lang="en-US" altLang="zh-CN" dirty="0" smtClean="0">
                <a:ea typeface="ＭＳ Ｐゴシック" charset="-128"/>
              </a:rPr>
              <a:t> process-process data transfer</a:t>
            </a:r>
          </a:p>
          <a:p>
            <a:pPr eaLnBrk="1" hangingPunct="1">
              <a:lnSpc>
                <a:spcPct val="80000"/>
              </a:lnSpc>
              <a:buSzPct val="75000"/>
            </a:pPr>
            <a:r>
              <a:rPr lang="en-US" altLang="zh-CN" i="1" dirty="0" smtClean="0">
                <a:solidFill>
                  <a:srgbClr val="CC0000"/>
                </a:solidFill>
                <a:ea typeface="ＭＳ Ｐゴシック" charset="-128"/>
              </a:rPr>
              <a:t>network:</a:t>
            </a:r>
            <a:r>
              <a:rPr lang="en-US" altLang="zh-CN" dirty="0" smtClean="0">
                <a:ea typeface="ＭＳ Ｐゴシック" charset="-128"/>
              </a:rPr>
              <a:t> routing of datagrams from source to destination</a:t>
            </a:r>
          </a:p>
          <a:p>
            <a:pPr eaLnBrk="1" hangingPunct="1">
              <a:lnSpc>
                <a:spcPct val="80000"/>
              </a:lnSpc>
              <a:buSzPct val="75000"/>
            </a:pPr>
            <a:r>
              <a:rPr lang="en-US" altLang="zh-CN" i="1" dirty="0" smtClean="0">
                <a:solidFill>
                  <a:srgbClr val="CC0000"/>
                </a:solidFill>
                <a:ea typeface="ＭＳ Ｐゴシック" charset="-128"/>
              </a:rPr>
              <a:t>link:</a:t>
            </a:r>
            <a:r>
              <a:rPr lang="en-US" altLang="zh-CN" dirty="0" smtClean="0">
                <a:ea typeface="ＭＳ Ｐゴシック" charset="-128"/>
              </a:rPr>
              <a:t> data transfer between neighboring  network elements</a:t>
            </a:r>
          </a:p>
          <a:p>
            <a:pPr eaLnBrk="1" hangingPunct="1">
              <a:lnSpc>
                <a:spcPct val="80000"/>
              </a:lnSpc>
              <a:buSzPct val="75000"/>
            </a:pPr>
            <a:r>
              <a:rPr lang="en-US" altLang="zh-CN" i="1" dirty="0" smtClean="0">
                <a:solidFill>
                  <a:srgbClr val="CC0000"/>
                </a:solidFill>
                <a:ea typeface="ＭＳ Ｐゴシック" charset="-128"/>
              </a:rPr>
              <a:t>physical:</a:t>
            </a:r>
            <a:r>
              <a:rPr lang="en-US" altLang="zh-CN" dirty="0" smtClean="0">
                <a:ea typeface="ＭＳ Ｐゴシック" charset="-128"/>
              </a:rPr>
              <a:t> bits </a:t>
            </a:r>
            <a:r>
              <a:rPr lang="ja-JP" altLang="en-US" dirty="0" smtClean="0">
                <a:ea typeface="ＭＳ Ｐゴシック" charset="-128"/>
              </a:rPr>
              <a:t>“</a:t>
            </a:r>
            <a:r>
              <a:rPr lang="en-US" altLang="ja-JP" dirty="0" smtClean="0">
                <a:ea typeface="ＭＳ Ｐゴシック" charset="-128"/>
              </a:rPr>
              <a:t>on the wire</a:t>
            </a:r>
            <a:r>
              <a:rPr lang="ja-JP" altLang="en-US" dirty="0" smtClean="0">
                <a:ea typeface="ＭＳ Ｐゴシック" charset="-128"/>
              </a:rPr>
              <a:t>”</a:t>
            </a:r>
            <a:endParaRPr lang="zh-CN" altLang="en-US" dirty="0" smtClean="0"/>
          </a:p>
        </p:txBody>
      </p:sp>
    </p:spTree>
    <p:extLst>
      <p:ext uri="{BB962C8B-B14F-4D97-AF65-F5344CB8AC3E}">
        <p14:creationId xmlns:p14="http://schemas.microsoft.com/office/powerpoint/2010/main" val="1505819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Times New Roman" pitchFamily="18" charset="0"/>
                <a:ea typeface="+mn-ea"/>
                <a:cs typeface="+mn-cs"/>
              </a:rPr>
              <a:t>OSI</a:t>
            </a:r>
            <a:r>
              <a:rPr lang="zh-CN" altLang="en-US" sz="1200" b="0" i="0" kern="1200" dirty="0" smtClean="0">
                <a:solidFill>
                  <a:schemeClr val="tx1"/>
                </a:solidFill>
                <a:effectLst/>
                <a:latin typeface="Times New Roman" pitchFamily="18" charset="0"/>
                <a:ea typeface="+mn-ea"/>
                <a:cs typeface="+mn-cs"/>
              </a:rPr>
              <a:t>（</a:t>
            </a:r>
            <a:r>
              <a:rPr lang="en-US" altLang="zh-CN" sz="1200" b="0" i="0" kern="1200" dirty="0" smtClean="0">
                <a:solidFill>
                  <a:schemeClr val="tx1"/>
                </a:solidFill>
                <a:effectLst/>
                <a:latin typeface="Times New Roman" pitchFamily="18" charset="0"/>
                <a:ea typeface="+mn-ea"/>
                <a:cs typeface="+mn-cs"/>
              </a:rPr>
              <a:t>Open System Interconnect</a:t>
            </a:r>
            <a:r>
              <a:rPr lang="zh-CN" altLang="en-US" sz="1200" b="0" i="0" kern="1200" dirty="0" smtClean="0">
                <a:solidFill>
                  <a:schemeClr val="tx1"/>
                </a:solidFill>
                <a:effectLst/>
                <a:latin typeface="Times New Roman" pitchFamily="18" charset="0"/>
                <a:ea typeface="+mn-ea"/>
                <a:cs typeface="+mn-cs"/>
              </a:rPr>
              <a:t>）</a:t>
            </a:r>
            <a:endParaRPr lang="en-US" altLang="zh-CN" sz="1200" b="0" i="0" kern="1200" dirty="0" smtClean="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smtClean="0">
                <a:solidFill>
                  <a:schemeClr val="tx1"/>
                </a:solidFill>
                <a:effectLst/>
                <a:latin typeface="Times New Roman" pitchFamily="18" charset="0"/>
                <a:ea typeface="+mn-ea"/>
                <a:cs typeface="+mn-cs"/>
              </a:rPr>
              <a:t>OSI/RM</a:t>
            </a:r>
            <a:r>
              <a:rPr lang="zh-CN" altLang="en-US" sz="1200" b="0" i="0" kern="1200" dirty="0" smtClean="0">
                <a:solidFill>
                  <a:schemeClr val="tx1"/>
                </a:solidFill>
                <a:effectLst/>
                <a:latin typeface="Times New Roman" pitchFamily="18" charset="0"/>
                <a:ea typeface="+mn-ea"/>
                <a:cs typeface="+mn-cs"/>
              </a:rPr>
              <a:t>（</a:t>
            </a:r>
            <a:r>
              <a:rPr lang="en-US" altLang="zh-CN" sz="1200" b="0" i="0" kern="1200" dirty="0" smtClean="0">
                <a:solidFill>
                  <a:schemeClr val="tx1"/>
                </a:solidFill>
                <a:effectLst/>
                <a:latin typeface="Times New Roman" pitchFamily="18" charset="0"/>
                <a:ea typeface="+mn-ea"/>
                <a:cs typeface="+mn-cs"/>
              </a:rPr>
              <a:t>Open System Interconnection Reference Model</a:t>
            </a:r>
            <a:r>
              <a:rPr lang="zh-CN" altLang="en-US" sz="1200" b="0" i="0" kern="1200" dirty="0" smtClean="0">
                <a:solidFill>
                  <a:schemeClr val="tx1"/>
                </a:solidFill>
                <a:effectLst/>
                <a:latin typeface="Times New Roman" pitchFamily="18" charset="0"/>
                <a:ea typeface="+mn-ea"/>
                <a:cs typeface="+mn-cs"/>
              </a:rPr>
              <a:t>）</a:t>
            </a:r>
            <a:endParaRPr lang="en-US" altLang="zh-CN" sz="1200" b="0" i="0" kern="1200" dirty="0" smtClean="0">
              <a:solidFill>
                <a:schemeClr val="tx1"/>
              </a:solidFill>
              <a:effectLst/>
              <a:latin typeface="Times New Roman" pitchFamily="18" charset="0"/>
              <a:ea typeface="+mn-ea"/>
              <a:cs typeface="+mn-cs"/>
            </a:endParaRPr>
          </a:p>
          <a:p>
            <a:r>
              <a:rPr lang="en-US" altLang="zh-CN" sz="1200" b="0" dirty="0" smtClean="0"/>
              <a:t>TCP/IP </a:t>
            </a:r>
            <a:r>
              <a:rPr lang="zh-CN" altLang="en-US" sz="1200" b="0" dirty="0" smtClean="0"/>
              <a:t>是四层的体系结构：应用层、运输层、网际层和网络接口层。但最下面的网络接口层并没有具体内容。因此往往采取折中的办法，即综合 </a:t>
            </a:r>
            <a:r>
              <a:rPr lang="en-US" altLang="zh-CN" sz="1200" b="0" dirty="0" smtClean="0"/>
              <a:t>OSI </a:t>
            </a:r>
            <a:r>
              <a:rPr lang="zh-CN" altLang="en-US" sz="1200" b="0" dirty="0" smtClean="0"/>
              <a:t>和 </a:t>
            </a:r>
            <a:r>
              <a:rPr lang="en-US" altLang="zh-CN" sz="1200" b="0" dirty="0" smtClean="0"/>
              <a:t>TCP/IP </a:t>
            </a:r>
            <a:r>
              <a:rPr lang="zh-CN" altLang="en-US" sz="1200" b="0" dirty="0" smtClean="0"/>
              <a:t>的优点，采用一种只有五层协议的体系结构 。 </a:t>
            </a: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94A7592B-77FC-4099-9A32-01B6B9EB2019}" type="slidenum">
              <a:rPr lang="zh-CN" altLang="en-US" smtClean="0"/>
              <a:pPr/>
              <a:t>96</a:t>
            </a:fld>
            <a:endParaRPr lang="en-US" altLang="zh-CN"/>
          </a:p>
        </p:txBody>
      </p:sp>
    </p:spTree>
    <p:extLst>
      <p:ext uri="{BB962C8B-B14F-4D97-AF65-F5344CB8AC3E}">
        <p14:creationId xmlns:p14="http://schemas.microsoft.com/office/powerpoint/2010/main" val="1117485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charset="-128"/>
              </a:defRPr>
            </a:lvl1pPr>
            <a:lvl2pPr marL="742950" indent="-285750" defTabSz="966788">
              <a:defRPr sz="2400">
                <a:solidFill>
                  <a:schemeClr val="tx1"/>
                </a:solidFill>
                <a:latin typeface="Arial" panose="020B0604020202020204" pitchFamily="34" charset="0"/>
                <a:ea typeface="ＭＳ Ｐゴシック" charset="-128"/>
              </a:defRPr>
            </a:lvl2pPr>
            <a:lvl3pPr marL="1143000" indent="-228600" defTabSz="966788">
              <a:defRPr sz="2400">
                <a:solidFill>
                  <a:schemeClr val="tx1"/>
                </a:solidFill>
                <a:latin typeface="Arial" panose="020B0604020202020204" pitchFamily="34" charset="0"/>
                <a:ea typeface="ＭＳ Ｐゴシック" charset="-128"/>
              </a:defRPr>
            </a:lvl3pPr>
            <a:lvl4pPr marL="1600200" indent="-228600" defTabSz="966788">
              <a:defRPr sz="2400">
                <a:solidFill>
                  <a:schemeClr val="tx1"/>
                </a:solidFill>
                <a:latin typeface="Arial" panose="020B0604020202020204" pitchFamily="34" charset="0"/>
                <a:ea typeface="ＭＳ Ｐゴシック" charset="-128"/>
              </a:defRPr>
            </a:lvl4pPr>
            <a:lvl5pPr marL="2057400" indent="-228600" defTabSz="966788">
              <a:defRPr sz="2400">
                <a:solidFill>
                  <a:schemeClr val="tx1"/>
                </a:solidFill>
                <a:latin typeface="Arial" panose="020B0604020202020204" pitchFamily="34"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fld id="{B701A60C-06DF-4500-9A73-C40846A6A1F0}" type="slidenum">
              <a:rPr lang="en-US" altLang="zh-CN" sz="1300">
                <a:solidFill>
                  <a:srgbClr val="000000"/>
                </a:solidFill>
                <a:latin typeface="Times New Roman" panose="02020603050405020304" pitchFamily="18" charset="0"/>
              </a:rPr>
              <a:pPr/>
              <a:t>97</a:t>
            </a:fld>
            <a:endParaRPr lang="en-US" altLang="zh-CN" sz="1300">
              <a:solidFill>
                <a:srgbClr val="000000"/>
              </a:solidFill>
              <a:latin typeface="Times New Roman" panose="02020603050405020304" pitchFamily="18" charset="0"/>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ＭＳ Ｐゴシック" charset="-128"/>
            </a:endParaRPr>
          </a:p>
        </p:txBody>
      </p:sp>
    </p:spTree>
    <p:extLst>
      <p:ext uri="{BB962C8B-B14F-4D97-AF65-F5344CB8AC3E}">
        <p14:creationId xmlns:p14="http://schemas.microsoft.com/office/powerpoint/2010/main" val="3132735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A7592B-77FC-4099-9A32-01B6B9EB2019}" type="slidenum">
              <a:rPr lang="zh-CN" altLang="en-US" smtClean="0"/>
              <a:pPr/>
              <a:t>13</a:t>
            </a:fld>
            <a:endParaRPr lang="en-US" altLang="zh-CN"/>
          </a:p>
        </p:txBody>
      </p:sp>
    </p:spTree>
    <p:extLst>
      <p:ext uri="{BB962C8B-B14F-4D97-AF65-F5344CB8AC3E}">
        <p14:creationId xmlns:p14="http://schemas.microsoft.com/office/powerpoint/2010/main" val="1879674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buClr>
                <a:schemeClr val="hlink"/>
              </a:buClr>
              <a:buFont typeface="Wingdings" panose="05000000000000000000" pitchFamily="2" charset="2"/>
              <a:buNone/>
            </a:pPr>
            <a:r>
              <a:rPr lang="zh-CN" altLang="en-US" b="0" dirty="0" smtClean="0">
                <a:latin typeface="楷体_GB2312" pitchFamily="49" charset="-122"/>
                <a:ea typeface="楷体_GB2312" pitchFamily="49" charset="-122"/>
              </a:rPr>
              <a:t>所有的因特网标准都以</a:t>
            </a:r>
            <a:r>
              <a:rPr lang="en-US" altLang="zh-CN" b="0" dirty="0" smtClean="0">
                <a:latin typeface="楷体_GB2312" pitchFamily="49" charset="-122"/>
                <a:ea typeface="楷体_GB2312" pitchFamily="49" charset="-122"/>
              </a:rPr>
              <a:t>RFC</a:t>
            </a:r>
            <a:r>
              <a:rPr lang="zh-CN" altLang="en-US" b="0" dirty="0" smtClean="0">
                <a:latin typeface="楷体_GB2312" pitchFamily="49" charset="-122"/>
                <a:ea typeface="楷体_GB2312" pitchFamily="49" charset="-122"/>
              </a:rPr>
              <a:t>（</a:t>
            </a:r>
            <a:r>
              <a:rPr lang="en-US" altLang="zh-CN" b="0" dirty="0" smtClean="0">
                <a:latin typeface="楷体_GB2312" pitchFamily="49" charset="-122"/>
                <a:ea typeface="楷体_GB2312" pitchFamily="49" charset="-122"/>
              </a:rPr>
              <a:t>Request For Comments,</a:t>
            </a:r>
            <a:r>
              <a:rPr lang="zh-CN" altLang="en-US" b="0" dirty="0" smtClean="0">
                <a:latin typeface="楷体_GB2312" pitchFamily="49" charset="-122"/>
                <a:ea typeface="楷体_GB2312" pitchFamily="49" charset="-122"/>
              </a:rPr>
              <a:t>请求评论）的形式在因特网上发表。</a:t>
            </a:r>
          </a:p>
          <a:p>
            <a:pPr eaLnBrk="1" hangingPunct="1">
              <a:buClr>
                <a:schemeClr val="hlink"/>
              </a:buClr>
              <a:buFont typeface="Wingdings" panose="05000000000000000000" pitchFamily="2" charset="2"/>
              <a:buNone/>
            </a:pPr>
            <a:r>
              <a:rPr lang="zh-CN" altLang="en-US" b="0" dirty="0" smtClean="0">
                <a:latin typeface="楷体_GB2312" pitchFamily="49" charset="-122"/>
                <a:ea typeface="楷体_GB2312" pitchFamily="49" charset="-122"/>
              </a:rPr>
              <a:t>正式标准要经历四个阶段：</a:t>
            </a:r>
          </a:p>
          <a:p>
            <a:pPr lvl="1" eaLnBrk="1" hangingPunct="1">
              <a:buClr>
                <a:schemeClr val="accent1"/>
              </a:buClr>
            </a:pPr>
            <a:r>
              <a:rPr lang="zh-CN" altLang="en-US" b="0" dirty="0" smtClean="0">
                <a:latin typeface="楷体_GB2312" pitchFamily="49" charset="-122"/>
                <a:ea typeface="楷体_GB2312" pitchFamily="49" charset="-122"/>
              </a:rPr>
              <a:t>因特网草案（</a:t>
            </a:r>
            <a:r>
              <a:rPr lang="en-US" altLang="zh-CN" b="0" dirty="0" smtClean="0">
                <a:latin typeface="楷体_GB2312" pitchFamily="49" charset="-122"/>
                <a:ea typeface="楷体_GB2312" pitchFamily="49" charset="-122"/>
              </a:rPr>
              <a:t>Internet Draft</a:t>
            </a:r>
            <a:r>
              <a:rPr lang="zh-CN" altLang="en-US" b="0" dirty="0" smtClean="0">
                <a:latin typeface="楷体_GB2312" pitchFamily="49" charset="-122"/>
                <a:ea typeface="楷体_GB2312" pitchFamily="49" charset="-122"/>
              </a:rPr>
              <a:t>）－不是</a:t>
            </a:r>
            <a:r>
              <a:rPr lang="en-US" altLang="zh-CN" b="0" dirty="0" smtClean="0">
                <a:latin typeface="楷体_GB2312" pitchFamily="49" charset="-122"/>
                <a:ea typeface="楷体_GB2312" pitchFamily="49" charset="-122"/>
              </a:rPr>
              <a:t>RFC</a:t>
            </a:r>
            <a:r>
              <a:rPr lang="zh-CN" altLang="en-US" b="0" dirty="0" smtClean="0">
                <a:latin typeface="楷体_GB2312" pitchFamily="49" charset="-122"/>
                <a:ea typeface="楷体_GB2312" pitchFamily="49" charset="-122"/>
              </a:rPr>
              <a:t>文档</a:t>
            </a:r>
          </a:p>
          <a:p>
            <a:pPr lvl="1" eaLnBrk="1" hangingPunct="1">
              <a:buClr>
                <a:schemeClr val="accent1"/>
              </a:buClr>
            </a:pPr>
            <a:r>
              <a:rPr lang="zh-CN" altLang="en-US" b="0" dirty="0" smtClean="0">
                <a:latin typeface="楷体_GB2312" pitchFamily="49" charset="-122"/>
                <a:ea typeface="楷体_GB2312" pitchFamily="49" charset="-122"/>
              </a:rPr>
              <a:t>建议标准（</a:t>
            </a:r>
            <a:r>
              <a:rPr lang="en-US" altLang="zh-CN" b="0" dirty="0" smtClean="0">
                <a:latin typeface="楷体_GB2312" pitchFamily="49" charset="-122"/>
                <a:ea typeface="楷体_GB2312" pitchFamily="49" charset="-122"/>
              </a:rPr>
              <a:t>Proposed Standard</a:t>
            </a:r>
            <a:r>
              <a:rPr lang="zh-CN" altLang="en-US" b="0" dirty="0" smtClean="0">
                <a:latin typeface="楷体_GB2312" pitchFamily="49" charset="-122"/>
                <a:ea typeface="楷体_GB2312" pitchFamily="49" charset="-122"/>
              </a:rPr>
              <a:t>） －开始成为</a:t>
            </a:r>
            <a:r>
              <a:rPr lang="en-US" altLang="zh-CN" b="0" dirty="0" smtClean="0">
                <a:latin typeface="楷体_GB2312" pitchFamily="49" charset="-122"/>
                <a:ea typeface="楷体_GB2312" pitchFamily="49" charset="-122"/>
              </a:rPr>
              <a:t>RFC</a:t>
            </a:r>
            <a:r>
              <a:rPr lang="zh-CN" altLang="en-US" b="0" dirty="0" smtClean="0">
                <a:latin typeface="楷体_GB2312" pitchFamily="49" charset="-122"/>
                <a:ea typeface="楷体_GB2312" pitchFamily="49" charset="-122"/>
              </a:rPr>
              <a:t>文档</a:t>
            </a:r>
          </a:p>
          <a:p>
            <a:pPr lvl="1" eaLnBrk="1" hangingPunct="1">
              <a:buClr>
                <a:schemeClr val="accent1"/>
              </a:buClr>
            </a:pPr>
            <a:r>
              <a:rPr lang="zh-CN" altLang="en-US" b="0" dirty="0" smtClean="0">
                <a:latin typeface="楷体_GB2312" pitchFamily="49" charset="-122"/>
                <a:ea typeface="楷体_GB2312" pitchFamily="49" charset="-122"/>
              </a:rPr>
              <a:t>草案标准（</a:t>
            </a:r>
            <a:r>
              <a:rPr lang="en-US" altLang="zh-CN" b="0" dirty="0" smtClean="0">
                <a:latin typeface="楷体_GB2312" pitchFamily="49" charset="-122"/>
                <a:ea typeface="楷体_GB2312" pitchFamily="49" charset="-122"/>
              </a:rPr>
              <a:t>Draft Standard</a:t>
            </a:r>
            <a:r>
              <a:rPr lang="zh-CN" altLang="en-US" b="0" dirty="0" smtClean="0">
                <a:latin typeface="楷体_GB2312" pitchFamily="49" charset="-122"/>
                <a:ea typeface="楷体_GB2312" pitchFamily="49" charset="-122"/>
              </a:rPr>
              <a:t>）</a:t>
            </a:r>
          </a:p>
          <a:p>
            <a:pPr lvl="1" eaLnBrk="1" hangingPunct="1">
              <a:buClr>
                <a:schemeClr val="accent1"/>
              </a:buClr>
            </a:pPr>
            <a:r>
              <a:rPr lang="zh-CN" altLang="en-US" b="0" dirty="0" smtClean="0">
                <a:latin typeface="楷体_GB2312" pitchFamily="49" charset="-122"/>
                <a:ea typeface="楷体_GB2312" pitchFamily="49" charset="-122"/>
              </a:rPr>
              <a:t>因特网标准（</a:t>
            </a:r>
            <a:r>
              <a:rPr lang="en-US" altLang="zh-CN" b="0" dirty="0" smtClean="0">
                <a:latin typeface="楷体_GB2312" pitchFamily="49" charset="-122"/>
                <a:ea typeface="楷体_GB2312" pitchFamily="49" charset="-122"/>
              </a:rPr>
              <a:t>Internet Standard</a:t>
            </a:r>
            <a:r>
              <a:rPr lang="zh-CN" altLang="en-US" b="0" dirty="0" smtClean="0">
                <a:latin typeface="楷体_GB2312" pitchFamily="49" charset="-122"/>
                <a:ea typeface="楷体_GB2312" pitchFamily="49" charset="-122"/>
              </a:rPr>
              <a:t>）</a:t>
            </a:r>
          </a:p>
          <a:p>
            <a:pPr lvl="1" eaLnBrk="1" hangingPunct="1">
              <a:buClr>
                <a:schemeClr val="accent1"/>
              </a:buClr>
              <a:buFont typeface="Wingdings" panose="05000000000000000000" pitchFamily="2" charset="2"/>
              <a:buNone/>
            </a:pPr>
            <a:r>
              <a:rPr lang="zh-CN" altLang="en-US" b="0" dirty="0" smtClean="0">
                <a:latin typeface="楷体_GB2312" pitchFamily="49" charset="-122"/>
                <a:ea typeface="楷体_GB2312" pitchFamily="49" charset="-122"/>
              </a:rPr>
              <a:t>后三个阶段对应三种</a:t>
            </a:r>
            <a:r>
              <a:rPr lang="en-US" altLang="zh-CN" b="0" dirty="0" smtClean="0">
                <a:latin typeface="楷体_GB2312" pitchFamily="49" charset="-122"/>
                <a:ea typeface="楷体_GB2312" pitchFamily="49" charset="-122"/>
              </a:rPr>
              <a:t>RFC</a:t>
            </a:r>
            <a:r>
              <a:rPr lang="zh-CN" altLang="en-US" b="0" dirty="0" smtClean="0">
                <a:latin typeface="楷体_GB2312" pitchFamily="49" charset="-122"/>
                <a:ea typeface="楷体_GB2312" pitchFamily="49" charset="-122"/>
              </a:rPr>
              <a:t>。另外，还有历史</a:t>
            </a:r>
            <a:r>
              <a:rPr lang="en-US" altLang="zh-CN" b="0" dirty="0" smtClean="0">
                <a:latin typeface="楷体_GB2312" pitchFamily="49" charset="-122"/>
                <a:ea typeface="楷体_GB2312" pitchFamily="49" charset="-122"/>
              </a:rPr>
              <a:t>(</a:t>
            </a:r>
            <a:r>
              <a:rPr lang="en-US" altLang="zh-CN" b="0" dirty="0" smtClean="0"/>
              <a:t>Historic</a:t>
            </a:r>
            <a:r>
              <a:rPr lang="en-US" altLang="zh-CN" b="0" dirty="0" smtClean="0">
                <a:latin typeface="楷体_GB2312" pitchFamily="49" charset="-122"/>
                <a:ea typeface="楷体_GB2312" pitchFamily="49" charset="-122"/>
              </a:rPr>
              <a:t>)</a:t>
            </a:r>
            <a:r>
              <a:rPr lang="zh-CN" altLang="en-US" b="0" dirty="0" smtClean="0">
                <a:latin typeface="楷体_GB2312" pitchFamily="49" charset="-122"/>
                <a:ea typeface="楷体_GB2312" pitchFamily="49" charset="-122"/>
              </a:rPr>
              <a:t>的</a:t>
            </a:r>
            <a:r>
              <a:rPr lang="en-US" altLang="zh-CN" b="0" dirty="0" smtClean="0">
                <a:latin typeface="楷体_GB2312" pitchFamily="49" charset="-122"/>
                <a:ea typeface="楷体_GB2312" pitchFamily="49" charset="-122"/>
              </a:rPr>
              <a:t>RFC</a:t>
            </a:r>
            <a:r>
              <a:rPr lang="zh-CN" altLang="en-US" b="0" dirty="0" smtClean="0">
                <a:latin typeface="楷体_GB2312" pitchFamily="49" charset="-122"/>
                <a:ea typeface="楷体_GB2312" pitchFamily="49" charset="-122"/>
              </a:rPr>
              <a:t>、实验</a:t>
            </a:r>
            <a:r>
              <a:rPr lang="en-US" altLang="zh-CN" b="0" dirty="0" smtClean="0">
                <a:latin typeface="楷体_GB2312" pitchFamily="49" charset="-122"/>
                <a:ea typeface="楷体_GB2312" pitchFamily="49" charset="-122"/>
              </a:rPr>
              <a:t>(</a:t>
            </a:r>
            <a:r>
              <a:rPr lang="en-US" altLang="zh-CN" b="0" dirty="0" smtClean="0"/>
              <a:t>Experimental</a:t>
            </a:r>
            <a:r>
              <a:rPr lang="en-US" altLang="zh-CN" b="0" dirty="0" smtClean="0">
                <a:latin typeface="楷体_GB2312" pitchFamily="49" charset="-122"/>
                <a:ea typeface="楷体_GB2312" pitchFamily="49" charset="-122"/>
              </a:rPr>
              <a:t>)</a:t>
            </a:r>
            <a:r>
              <a:rPr lang="zh-CN" altLang="en-US" b="0" dirty="0" smtClean="0">
                <a:latin typeface="楷体_GB2312" pitchFamily="49" charset="-122"/>
                <a:ea typeface="楷体_GB2312" pitchFamily="49" charset="-122"/>
              </a:rPr>
              <a:t>的</a:t>
            </a:r>
            <a:r>
              <a:rPr lang="en-US" altLang="zh-CN" b="0" dirty="0" smtClean="0">
                <a:latin typeface="楷体_GB2312" pitchFamily="49" charset="-122"/>
                <a:ea typeface="楷体_GB2312" pitchFamily="49" charset="-122"/>
              </a:rPr>
              <a:t>RFC</a:t>
            </a:r>
            <a:r>
              <a:rPr lang="zh-CN" altLang="en-US" b="0" dirty="0" smtClean="0">
                <a:latin typeface="楷体_GB2312" pitchFamily="49" charset="-122"/>
                <a:ea typeface="楷体_GB2312" pitchFamily="49" charset="-122"/>
              </a:rPr>
              <a:t>和提供信息</a:t>
            </a:r>
            <a:r>
              <a:rPr lang="en-US" altLang="zh-CN" b="0" dirty="0" smtClean="0">
                <a:latin typeface="楷体_GB2312" pitchFamily="49" charset="-122"/>
                <a:ea typeface="楷体_GB2312" pitchFamily="49" charset="-122"/>
              </a:rPr>
              <a:t>(</a:t>
            </a:r>
            <a:r>
              <a:rPr lang="en-US" altLang="zh-CN" b="0" dirty="0" smtClean="0"/>
              <a:t>Informational</a:t>
            </a:r>
            <a:r>
              <a:rPr lang="en-US" altLang="zh-CN" b="0" dirty="0" smtClean="0">
                <a:latin typeface="楷体_GB2312" pitchFamily="49" charset="-122"/>
                <a:ea typeface="楷体_GB2312" pitchFamily="49" charset="-122"/>
              </a:rPr>
              <a:t>)</a:t>
            </a:r>
            <a:r>
              <a:rPr lang="zh-CN" altLang="en-US" b="0" dirty="0" smtClean="0">
                <a:latin typeface="楷体_GB2312" pitchFamily="49" charset="-122"/>
                <a:ea typeface="楷体_GB2312" pitchFamily="49" charset="-122"/>
              </a:rPr>
              <a:t>的</a:t>
            </a:r>
            <a:r>
              <a:rPr lang="en-US" altLang="zh-CN" b="0" dirty="0" smtClean="0">
                <a:latin typeface="楷体_GB2312" pitchFamily="49" charset="-122"/>
                <a:ea typeface="楷体_GB2312" pitchFamily="49" charset="-122"/>
              </a:rPr>
              <a:t>RFC</a:t>
            </a:r>
            <a:r>
              <a:rPr lang="zh-CN" altLang="en-US" b="0" dirty="0" smtClean="0">
                <a:latin typeface="楷体_GB2312" pitchFamily="49" charset="-122"/>
                <a:ea typeface="楷体_GB2312" pitchFamily="49" charset="-122"/>
              </a:rPr>
              <a:t>。</a:t>
            </a:r>
          </a:p>
        </p:txBody>
      </p:sp>
      <p:sp>
        <p:nvSpPr>
          <p:cNvPr id="4" name="灯片编号占位符 3"/>
          <p:cNvSpPr>
            <a:spLocks noGrp="1"/>
          </p:cNvSpPr>
          <p:nvPr>
            <p:ph type="sldNum" sz="quarter" idx="10"/>
          </p:nvPr>
        </p:nvSpPr>
        <p:spPr/>
        <p:txBody>
          <a:bodyPr/>
          <a:lstStyle/>
          <a:p>
            <a:fld id="{94A7592B-77FC-4099-9A32-01B6B9EB2019}" type="slidenum">
              <a:rPr lang="zh-CN" altLang="en-US" smtClean="0"/>
              <a:pPr/>
              <a:t>14</a:t>
            </a:fld>
            <a:endParaRPr lang="en-US" altLang="zh-CN"/>
          </a:p>
        </p:txBody>
      </p:sp>
    </p:spTree>
    <p:extLst>
      <p:ext uri="{BB962C8B-B14F-4D97-AF65-F5344CB8AC3E}">
        <p14:creationId xmlns:p14="http://schemas.microsoft.com/office/powerpoint/2010/main" val="1301714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p:spPr>
        <p:txBody>
          <a:bodyPr/>
          <a:lstStyle/>
          <a:p>
            <a:r>
              <a:rPr lang="zh-CN" altLang="en-US" smtClean="0"/>
              <a:t>邮政服务与 </a:t>
            </a:r>
            <a:r>
              <a:rPr lang="en-US" altLang="zh-CN" smtClean="0"/>
              <a:t>API </a:t>
            </a:r>
            <a:r>
              <a:rPr lang="zh-CN" altLang="en-US" smtClean="0"/>
              <a:t>类比：</a:t>
            </a:r>
            <a:endParaRPr lang="en-US" altLang="zh-CN" smtClean="0"/>
          </a:p>
          <a:p>
            <a:r>
              <a:rPr lang="en-US" altLang="zh-CN" smtClean="0"/>
              <a:t>Alice</a:t>
            </a:r>
            <a:r>
              <a:rPr lang="zh-CN" altLang="en-US" smtClean="0"/>
              <a:t>使用邮政服务向</a:t>
            </a:r>
            <a:r>
              <a:rPr lang="en-US" altLang="zh-CN" smtClean="0"/>
              <a:t>Bob</a:t>
            </a:r>
            <a:r>
              <a:rPr lang="zh-CN" altLang="en-US" smtClean="0"/>
              <a:t>发一封信。</a:t>
            </a:r>
            <a:r>
              <a:rPr lang="en-US" altLang="zh-CN" smtClean="0"/>
              <a:t>Alice</a:t>
            </a:r>
            <a:r>
              <a:rPr lang="zh-CN" altLang="en-US" smtClean="0"/>
              <a:t>写好信后（准备好数据），邮政服务要求</a:t>
            </a:r>
            <a:r>
              <a:rPr lang="en-US" altLang="zh-CN" smtClean="0"/>
              <a:t>Alice</a:t>
            </a:r>
            <a:r>
              <a:rPr lang="zh-CN" altLang="en-US" smtClean="0"/>
              <a:t>将信放入一个信封（数据封装），在信封中央写上</a:t>
            </a:r>
            <a:r>
              <a:rPr lang="en-US" altLang="zh-CN" smtClean="0"/>
              <a:t>Bob</a:t>
            </a:r>
            <a:r>
              <a:rPr lang="zh-CN" altLang="en-US" smtClean="0"/>
              <a:t>的姓名、地址、邮编（网络寻址），封上信封，在信封上贴好邮票，最后将信封丢进邮局的邮政服务邮箱中。</a:t>
            </a:r>
            <a:endParaRPr lang="en-US" altLang="zh-CN" smtClean="0"/>
          </a:p>
          <a:p>
            <a:r>
              <a:rPr lang="zh-CN" altLang="en-US" smtClean="0"/>
              <a:t>邮政服务向顾客提供多种服务，如特快专递、挂号、普通服务等。同样，因特网也向应用程序提供了多种服务。当我们研发某一种因特网应用程序时，必须为应用程序选择其中的一种因特网服务。</a:t>
            </a:r>
          </a:p>
        </p:txBody>
      </p:sp>
      <p:sp>
        <p:nvSpPr>
          <p:cNvPr id="50180" name="灯片编号占位符 3"/>
          <p:cNvSpPr>
            <a:spLocks noGrp="1"/>
          </p:cNvSpPr>
          <p:nvPr>
            <p:ph type="sldNum" sz="quarter" idx="5"/>
          </p:nvPr>
        </p:nvSpPr>
        <p:spPr>
          <a:noFill/>
          <a:ln>
            <a:miter lim="800000"/>
            <a:headEnd/>
            <a:tailEnd/>
          </a:ln>
        </p:spPr>
        <p:txBody>
          <a:bodyPr/>
          <a:lstStyle/>
          <a:p>
            <a:fld id="{FDBD16ED-9A4B-415C-9B80-DF1AB2FC1ED7}" type="slidenum">
              <a:rPr lang="zh-CN" altLang="en-US"/>
              <a:pPr/>
              <a:t>16</a:t>
            </a:fld>
            <a:endParaRPr lang="en-US" altLang="zh-CN"/>
          </a:p>
        </p:txBody>
      </p:sp>
    </p:spTree>
    <p:extLst>
      <p:ext uri="{BB962C8B-B14F-4D97-AF65-F5344CB8AC3E}">
        <p14:creationId xmlns:p14="http://schemas.microsoft.com/office/powerpoint/2010/main" val="2443039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miter lim="800000"/>
            <a:headEnd/>
            <a:tailEnd/>
          </a:ln>
        </p:spPr>
        <p:txBody>
          <a:bodyPr/>
          <a:lstStyle/>
          <a:p>
            <a:fld id="{033F0644-023E-49BD-A451-573E36EC9742}" type="slidenum">
              <a:rPr lang="zh-CN" altLang="en-US"/>
              <a:pPr/>
              <a:t>17</a:t>
            </a:fld>
            <a:endParaRPr lang="en-US" altLang="zh-CN"/>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381627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miter lim="800000"/>
            <a:headEnd/>
            <a:tailEnd/>
          </a:ln>
        </p:spPr>
        <p:txBody>
          <a:bodyPr/>
          <a:lstStyle/>
          <a:p>
            <a:fld id="{62C7F856-E06B-468A-9A57-20D45E1F61E5}" type="slidenum">
              <a:rPr lang="zh-CN" altLang="en-US"/>
              <a:pPr/>
              <a:t>20</a:t>
            </a:fld>
            <a:endParaRPr lang="en-US" altLang="zh-CN"/>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117291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2569C7B-1002-4650-AB6E-B550A9ABE4D6}" type="slidenum">
              <a:rPr lang="en-US" altLang="zh-CN"/>
              <a:pPr/>
              <a:t>‹#›</a:t>
            </a:fld>
            <a:endParaRPr lang="en-US" altLang="zh-CN"/>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33400" y="16002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495800" y="16002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305D32E-EE56-483C-9406-EF9868AE2C86}" type="slidenum">
              <a:rPr lang="en-US" altLang="zh-CN"/>
              <a:pPr/>
              <a:t>‹#›</a:t>
            </a:fld>
            <a:endParaRPr lang="en-US" altLang="zh-CN"/>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33400" y="228600"/>
            <a:ext cx="7772400" cy="6019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E29D4F9D-124E-4709-9660-C71F97E1C88D}" type="slidenum">
              <a:rPr lang="en-US" altLang="zh-CN"/>
              <a:pPr/>
              <a:t>‹#›</a:t>
            </a:fld>
            <a:endParaRPr lang="en-US" altLang="zh-CN"/>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33400" y="16002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495800" y="1600200"/>
            <a:ext cx="3810000" cy="2247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495800" y="4000500"/>
            <a:ext cx="3810000" cy="2247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7C682D26-C681-42E9-A77E-89EB5C174AA8}" type="slidenum">
              <a:rPr lang="en-US" altLang="zh-CN"/>
              <a:pPr/>
              <a:t>‹#›</a:t>
            </a:fld>
            <a:endParaRPr lang="en-US" altLang="zh-CN"/>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spcBef>
                <a:spcPct val="20000"/>
              </a:spcBef>
              <a:buClr>
                <a:srgbClr val="3333CC"/>
              </a:buClr>
              <a:buSzPct val="85000"/>
              <a:buFont typeface="ZapfDingbats" pitchFamily="82" charset="2"/>
              <a:buNone/>
              <a:defRPr>
                <a:ea typeface="宋体" panose="02010600030101010101" pitchFamily="2" charset="-122"/>
              </a:defRPr>
            </a:lvl1pPr>
          </a:lstStyle>
          <a:p>
            <a:pPr>
              <a:defRPr/>
            </a:pPr>
            <a:fld id="{64705B3F-4D51-4F37-9512-52EC375430F8}" type="datetime1">
              <a:rPr lang="en-US" altLang="zh-CN"/>
              <a:pPr>
                <a:defRPr/>
              </a:pPr>
              <a:t>2/11/2019</a:t>
            </a:fld>
            <a:endParaRPr lang="en-US" altLang="zh-CN"/>
          </a:p>
        </p:txBody>
      </p:sp>
      <p:sp>
        <p:nvSpPr>
          <p:cNvPr id="5" name="Rectangle 5"/>
          <p:cNvSpPr>
            <a:spLocks noGrp="1" noChangeArrowheads="1"/>
          </p:cNvSpPr>
          <p:nvPr>
            <p:ph type="ftr" sz="quarter" idx="11"/>
          </p:nvPr>
        </p:nvSpPr>
        <p:spPr/>
        <p:txBody>
          <a:bodyPr/>
          <a:lstStyle>
            <a:lvl1pPr>
              <a:spcBef>
                <a:spcPct val="20000"/>
              </a:spcBef>
              <a:buClr>
                <a:srgbClr val="3333CC"/>
              </a:buClr>
              <a:buSzPct val="85000"/>
              <a:buFont typeface="ZapfDingbats" charset="0"/>
              <a:buNone/>
              <a:defRPr/>
            </a:lvl1pPr>
          </a:lstStyle>
          <a:p>
            <a:pPr>
              <a:defRPr/>
            </a:pPr>
            <a:r>
              <a:rPr lang="en-US"/>
              <a:t>Introduction</a:t>
            </a:r>
          </a:p>
        </p:txBody>
      </p:sp>
      <p:sp>
        <p:nvSpPr>
          <p:cNvPr id="6" name="Rectangle 6"/>
          <p:cNvSpPr>
            <a:spLocks noGrp="1" noChangeArrowheads="1"/>
          </p:cNvSpPr>
          <p:nvPr>
            <p:ph type="sldNum" sz="quarter" idx="12"/>
          </p:nvPr>
        </p:nvSpPr>
        <p:spPr/>
        <p:txBody>
          <a:bodyPr/>
          <a:lstStyle>
            <a:lvl1pPr>
              <a:spcBef>
                <a:spcPct val="20000"/>
              </a:spcBef>
              <a:buClr>
                <a:srgbClr val="3333CC"/>
              </a:buClr>
              <a:buSzPct val="85000"/>
              <a:buFont typeface="ZapfDingbats" pitchFamily="82" charset="2"/>
              <a:buNone/>
              <a:defRPr>
                <a:ea typeface="宋体" pitchFamily="2" charset="-122"/>
              </a:defRPr>
            </a:lvl1pPr>
          </a:lstStyle>
          <a:p>
            <a:r>
              <a:rPr lang="en-US" altLang="zh-CN"/>
              <a:t>2-</a:t>
            </a:r>
            <a:fld id="{B0881C28-4CD2-48E6-8F3E-5562AA8B2E78}" type="slidenum">
              <a:rPr lang="en-US" altLang="zh-CN"/>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spcBef>
                <a:spcPct val="20000"/>
              </a:spcBef>
              <a:buClr>
                <a:srgbClr val="3333CC"/>
              </a:buClr>
              <a:buSzPct val="85000"/>
              <a:buFont typeface="ZapfDingbats" pitchFamily="82" charset="2"/>
              <a:buNone/>
              <a:defRPr>
                <a:ea typeface="宋体" panose="02010600030101010101" pitchFamily="2" charset="-122"/>
              </a:defRPr>
            </a:lvl1pPr>
          </a:lstStyle>
          <a:p>
            <a:pPr>
              <a:defRPr/>
            </a:pPr>
            <a:fld id="{6D016784-9D27-454E-B14E-A00B5E1D6D1A}" type="datetime1">
              <a:rPr lang="en-US" altLang="zh-CN"/>
              <a:pPr>
                <a:defRPr/>
              </a:pPr>
              <a:t>2/11/2019</a:t>
            </a:fld>
            <a:endParaRPr lang="en-US" altLang="zh-CN"/>
          </a:p>
        </p:txBody>
      </p:sp>
      <p:sp>
        <p:nvSpPr>
          <p:cNvPr id="5" name="Rectangle 5"/>
          <p:cNvSpPr>
            <a:spLocks noGrp="1" noChangeArrowheads="1"/>
          </p:cNvSpPr>
          <p:nvPr>
            <p:ph type="ftr" sz="quarter" idx="11"/>
          </p:nvPr>
        </p:nvSpPr>
        <p:spPr/>
        <p:txBody>
          <a:bodyPr/>
          <a:lstStyle>
            <a:lvl1pPr>
              <a:spcBef>
                <a:spcPct val="20000"/>
              </a:spcBef>
              <a:buClr>
                <a:srgbClr val="3333CC"/>
              </a:buClr>
              <a:buSzPct val="85000"/>
              <a:buFont typeface="ZapfDingbats" charset="0"/>
              <a:buNone/>
              <a:defRPr/>
            </a:lvl1pPr>
          </a:lstStyle>
          <a:p>
            <a:pPr>
              <a:defRPr/>
            </a:pPr>
            <a:r>
              <a:rPr lang="en-US"/>
              <a:t>Introduction</a:t>
            </a:r>
          </a:p>
        </p:txBody>
      </p:sp>
      <p:sp>
        <p:nvSpPr>
          <p:cNvPr id="6" name="Rectangle 6"/>
          <p:cNvSpPr>
            <a:spLocks noGrp="1" noChangeArrowheads="1"/>
          </p:cNvSpPr>
          <p:nvPr>
            <p:ph type="sldNum" sz="quarter" idx="12"/>
          </p:nvPr>
        </p:nvSpPr>
        <p:spPr/>
        <p:txBody>
          <a:bodyPr/>
          <a:lstStyle>
            <a:lvl1pPr>
              <a:spcBef>
                <a:spcPct val="20000"/>
              </a:spcBef>
              <a:buClr>
                <a:srgbClr val="3333CC"/>
              </a:buClr>
              <a:buSzPct val="85000"/>
              <a:buFont typeface="ZapfDingbats" pitchFamily="82" charset="2"/>
              <a:buNone/>
              <a:defRPr>
                <a:ea typeface="宋体" pitchFamily="2" charset="-122"/>
              </a:defRPr>
            </a:lvl1pPr>
          </a:lstStyle>
          <a:p>
            <a:r>
              <a:rPr lang="en-US" altLang="zh-CN"/>
              <a:t>2-</a:t>
            </a:r>
            <a:fld id="{9AFF73EC-6E02-4025-8F8A-178D90AB09A2}" type="slidenum">
              <a:rPr lang="en-US" altLang="zh-CN"/>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spcBef>
                <a:spcPct val="20000"/>
              </a:spcBef>
              <a:buClr>
                <a:srgbClr val="3333CC"/>
              </a:buClr>
              <a:buSzPct val="85000"/>
              <a:buFont typeface="ZapfDingbats" pitchFamily="82" charset="2"/>
              <a:buNone/>
              <a:defRPr>
                <a:ea typeface="宋体" panose="02010600030101010101" pitchFamily="2" charset="-122"/>
              </a:defRPr>
            </a:lvl1pPr>
          </a:lstStyle>
          <a:p>
            <a:pPr>
              <a:defRPr/>
            </a:pPr>
            <a:fld id="{A204D122-920C-4993-B4DB-65DFDFA6B59A}" type="datetime1">
              <a:rPr lang="en-US" altLang="zh-CN"/>
              <a:pPr>
                <a:defRPr/>
              </a:pPr>
              <a:t>2/11/2019</a:t>
            </a:fld>
            <a:endParaRPr lang="en-US" altLang="zh-CN"/>
          </a:p>
        </p:txBody>
      </p:sp>
      <p:sp>
        <p:nvSpPr>
          <p:cNvPr id="5" name="Rectangle 5"/>
          <p:cNvSpPr>
            <a:spLocks noGrp="1" noChangeArrowheads="1"/>
          </p:cNvSpPr>
          <p:nvPr>
            <p:ph type="ftr" sz="quarter" idx="11"/>
          </p:nvPr>
        </p:nvSpPr>
        <p:spPr/>
        <p:txBody>
          <a:bodyPr/>
          <a:lstStyle>
            <a:lvl1pPr>
              <a:spcBef>
                <a:spcPct val="20000"/>
              </a:spcBef>
              <a:buClr>
                <a:srgbClr val="3333CC"/>
              </a:buClr>
              <a:buSzPct val="85000"/>
              <a:buFont typeface="ZapfDingbats" charset="0"/>
              <a:buNone/>
              <a:defRPr/>
            </a:lvl1pPr>
          </a:lstStyle>
          <a:p>
            <a:pPr>
              <a:defRPr/>
            </a:pPr>
            <a:r>
              <a:rPr lang="en-US"/>
              <a:t>Introduction</a:t>
            </a:r>
          </a:p>
        </p:txBody>
      </p:sp>
      <p:sp>
        <p:nvSpPr>
          <p:cNvPr id="6" name="Rectangle 6"/>
          <p:cNvSpPr>
            <a:spLocks noGrp="1" noChangeArrowheads="1"/>
          </p:cNvSpPr>
          <p:nvPr>
            <p:ph type="sldNum" sz="quarter" idx="12"/>
          </p:nvPr>
        </p:nvSpPr>
        <p:spPr/>
        <p:txBody>
          <a:bodyPr/>
          <a:lstStyle>
            <a:lvl1pPr>
              <a:spcBef>
                <a:spcPct val="20000"/>
              </a:spcBef>
              <a:buClr>
                <a:srgbClr val="3333CC"/>
              </a:buClr>
              <a:buSzPct val="85000"/>
              <a:buFont typeface="ZapfDingbats" pitchFamily="82" charset="2"/>
              <a:buNone/>
              <a:defRPr>
                <a:ea typeface="宋体" pitchFamily="2" charset="-122"/>
              </a:defRPr>
            </a:lvl1pPr>
          </a:lstStyle>
          <a:p>
            <a:r>
              <a:rPr lang="en-US" altLang="zh-CN"/>
              <a:t>2-</a:t>
            </a:r>
            <a:fld id="{51DECBEA-84A5-4E72-A90C-0F95A6757A89}" type="slidenum">
              <a:rPr lang="en-US" altLang="zh-CN"/>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p:txBody>
          <a:bodyPr/>
          <a:lstStyle>
            <a:lvl1pPr>
              <a:spcBef>
                <a:spcPct val="20000"/>
              </a:spcBef>
              <a:buClr>
                <a:srgbClr val="3333CC"/>
              </a:buClr>
              <a:buSzPct val="85000"/>
              <a:buFont typeface="ZapfDingbats" pitchFamily="82" charset="2"/>
              <a:buNone/>
              <a:defRPr>
                <a:ea typeface="宋体" panose="02010600030101010101" pitchFamily="2" charset="-122"/>
              </a:defRPr>
            </a:lvl1pPr>
          </a:lstStyle>
          <a:p>
            <a:pPr>
              <a:defRPr/>
            </a:pPr>
            <a:fld id="{D6753604-E54B-4D40-9CB9-66839D7DA043}" type="datetime1">
              <a:rPr lang="en-US" altLang="zh-CN"/>
              <a:pPr>
                <a:defRPr/>
              </a:pPr>
              <a:t>2/11/2019</a:t>
            </a:fld>
            <a:endParaRPr lang="en-US" altLang="zh-CN"/>
          </a:p>
        </p:txBody>
      </p:sp>
      <p:sp>
        <p:nvSpPr>
          <p:cNvPr id="6" name="Rectangle 7"/>
          <p:cNvSpPr>
            <a:spLocks noGrp="1" noChangeArrowheads="1"/>
          </p:cNvSpPr>
          <p:nvPr>
            <p:ph type="ftr" sz="quarter" idx="11"/>
          </p:nvPr>
        </p:nvSpPr>
        <p:spPr/>
        <p:txBody>
          <a:bodyPr/>
          <a:lstStyle>
            <a:lvl1pPr>
              <a:spcBef>
                <a:spcPct val="20000"/>
              </a:spcBef>
              <a:buClr>
                <a:srgbClr val="3333CC"/>
              </a:buClr>
              <a:buSzPct val="85000"/>
              <a:buFont typeface="ZapfDingbats" charset="0"/>
              <a:buNone/>
              <a:defRPr/>
            </a:lvl1pPr>
          </a:lstStyle>
          <a:p>
            <a:pPr>
              <a:defRPr/>
            </a:pPr>
            <a:r>
              <a:rPr lang="en-US"/>
              <a:t>Introduction</a:t>
            </a:r>
          </a:p>
        </p:txBody>
      </p:sp>
      <p:sp>
        <p:nvSpPr>
          <p:cNvPr id="7" name="Rectangle 8"/>
          <p:cNvSpPr>
            <a:spLocks noGrp="1" noChangeArrowheads="1"/>
          </p:cNvSpPr>
          <p:nvPr>
            <p:ph type="sldNum" sz="quarter" idx="12"/>
          </p:nvPr>
        </p:nvSpPr>
        <p:spPr/>
        <p:txBody>
          <a:bodyPr/>
          <a:lstStyle>
            <a:lvl1pPr>
              <a:spcBef>
                <a:spcPct val="20000"/>
              </a:spcBef>
              <a:buClr>
                <a:srgbClr val="3333CC"/>
              </a:buClr>
              <a:buSzPct val="85000"/>
              <a:buFont typeface="ZapfDingbats" pitchFamily="82" charset="2"/>
              <a:buNone/>
              <a:defRPr>
                <a:ea typeface="宋体" pitchFamily="2" charset="-122"/>
              </a:defRPr>
            </a:lvl1pPr>
          </a:lstStyle>
          <a:p>
            <a:r>
              <a:rPr lang="en-US" altLang="zh-CN"/>
              <a:t>2-</a:t>
            </a:r>
            <a:fld id="{DE30EFA9-E37D-46B3-AE49-898FDDCD60E0}" type="slidenum">
              <a:rPr lang="en-US" altLang="zh-CN"/>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spcBef>
                <a:spcPct val="20000"/>
              </a:spcBef>
              <a:buClr>
                <a:srgbClr val="3333CC"/>
              </a:buClr>
              <a:buSzPct val="85000"/>
              <a:buFont typeface="ZapfDingbats" pitchFamily="82" charset="2"/>
              <a:buNone/>
              <a:defRPr>
                <a:ea typeface="宋体" panose="02010600030101010101" pitchFamily="2" charset="-122"/>
              </a:defRPr>
            </a:lvl1pPr>
          </a:lstStyle>
          <a:p>
            <a:pPr>
              <a:defRPr/>
            </a:pPr>
            <a:fld id="{B708D155-C2D7-4E03-8677-51FF0482E4BE}" type="datetime1">
              <a:rPr lang="en-US" altLang="zh-CN"/>
              <a:pPr>
                <a:defRPr/>
              </a:pPr>
              <a:t>2/11/2019</a:t>
            </a:fld>
            <a:endParaRPr lang="en-US" altLang="zh-CN"/>
          </a:p>
        </p:txBody>
      </p:sp>
      <p:sp>
        <p:nvSpPr>
          <p:cNvPr id="8" name="Rectangle 5"/>
          <p:cNvSpPr>
            <a:spLocks noGrp="1" noChangeArrowheads="1"/>
          </p:cNvSpPr>
          <p:nvPr>
            <p:ph type="ftr" sz="quarter" idx="11"/>
          </p:nvPr>
        </p:nvSpPr>
        <p:spPr/>
        <p:txBody>
          <a:bodyPr/>
          <a:lstStyle>
            <a:lvl1pPr>
              <a:spcBef>
                <a:spcPct val="20000"/>
              </a:spcBef>
              <a:buClr>
                <a:srgbClr val="3333CC"/>
              </a:buClr>
              <a:buSzPct val="85000"/>
              <a:buFont typeface="ZapfDingbats" charset="0"/>
              <a:buNone/>
              <a:defRPr/>
            </a:lvl1pPr>
          </a:lstStyle>
          <a:p>
            <a:pPr>
              <a:defRPr/>
            </a:pPr>
            <a:r>
              <a:rPr lang="en-US"/>
              <a:t>Introduction</a:t>
            </a:r>
          </a:p>
        </p:txBody>
      </p:sp>
      <p:sp>
        <p:nvSpPr>
          <p:cNvPr id="9" name="Rectangle 6"/>
          <p:cNvSpPr>
            <a:spLocks noGrp="1" noChangeArrowheads="1"/>
          </p:cNvSpPr>
          <p:nvPr>
            <p:ph type="sldNum" sz="quarter" idx="12"/>
          </p:nvPr>
        </p:nvSpPr>
        <p:spPr/>
        <p:txBody>
          <a:bodyPr/>
          <a:lstStyle>
            <a:lvl1pPr>
              <a:spcBef>
                <a:spcPct val="20000"/>
              </a:spcBef>
              <a:buClr>
                <a:srgbClr val="3333CC"/>
              </a:buClr>
              <a:buSzPct val="85000"/>
              <a:buFont typeface="ZapfDingbats" pitchFamily="82" charset="2"/>
              <a:buNone/>
              <a:defRPr>
                <a:ea typeface="宋体" pitchFamily="2" charset="-122"/>
              </a:defRPr>
            </a:lvl1pPr>
          </a:lstStyle>
          <a:p>
            <a:r>
              <a:rPr lang="en-US" altLang="zh-CN"/>
              <a:t>2-</a:t>
            </a:r>
            <a:fld id="{D81FAB39-DF0B-4BE6-B957-624A55835290}" type="slidenum">
              <a:rPr lang="en-US" altLang="zh-CN"/>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spcBef>
                <a:spcPct val="20000"/>
              </a:spcBef>
              <a:buClr>
                <a:srgbClr val="3333CC"/>
              </a:buClr>
              <a:buSzPct val="85000"/>
              <a:buFont typeface="ZapfDingbats" pitchFamily="82" charset="2"/>
              <a:buNone/>
              <a:defRPr>
                <a:ea typeface="宋体" panose="02010600030101010101" pitchFamily="2" charset="-122"/>
              </a:defRPr>
            </a:lvl1pPr>
          </a:lstStyle>
          <a:p>
            <a:pPr>
              <a:defRPr/>
            </a:pPr>
            <a:fld id="{FC5E3C96-96E0-4939-9CE5-5A7AF13683F9}" type="datetime1">
              <a:rPr lang="en-US" altLang="zh-CN"/>
              <a:pPr>
                <a:defRPr/>
              </a:pPr>
              <a:t>2/11/2019</a:t>
            </a:fld>
            <a:endParaRPr lang="en-US" altLang="zh-CN"/>
          </a:p>
        </p:txBody>
      </p:sp>
      <p:sp>
        <p:nvSpPr>
          <p:cNvPr id="4" name="Rectangle 5"/>
          <p:cNvSpPr>
            <a:spLocks noGrp="1" noChangeArrowheads="1"/>
          </p:cNvSpPr>
          <p:nvPr>
            <p:ph type="ftr" sz="quarter" idx="11"/>
          </p:nvPr>
        </p:nvSpPr>
        <p:spPr/>
        <p:txBody>
          <a:bodyPr/>
          <a:lstStyle>
            <a:lvl1pPr>
              <a:spcBef>
                <a:spcPct val="20000"/>
              </a:spcBef>
              <a:buClr>
                <a:srgbClr val="3333CC"/>
              </a:buClr>
              <a:buSzPct val="85000"/>
              <a:buFont typeface="ZapfDingbats" charset="0"/>
              <a:buNone/>
              <a:defRPr/>
            </a:lvl1pPr>
          </a:lstStyle>
          <a:p>
            <a:pPr>
              <a:defRPr/>
            </a:pPr>
            <a:r>
              <a:rPr lang="en-US"/>
              <a:t>Introduction</a:t>
            </a:r>
          </a:p>
        </p:txBody>
      </p:sp>
      <p:sp>
        <p:nvSpPr>
          <p:cNvPr id="5" name="Rectangle 6"/>
          <p:cNvSpPr>
            <a:spLocks noGrp="1" noChangeArrowheads="1"/>
          </p:cNvSpPr>
          <p:nvPr>
            <p:ph type="sldNum" sz="quarter" idx="12"/>
          </p:nvPr>
        </p:nvSpPr>
        <p:spPr/>
        <p:txBody>
          <a:bodyPr/>
          <a:lstStyle>
            <a:lvl1pPr>
              <a:spcBef>
                <a:spcPct val="20000"/>
              </a:spcBef>
              <a:buClr>
                <a:srgbClr val="3333CC"/>
              </a:buClr>
              <a:buSzPct val="85000"/>
              <a:buFont typeface="ZapfDingbats" pitchFamily="82" charset="2"/>
              <a:buNone/>
              <a:defRPr>
                <a:ea typeface="宋体" pitchFamily="2" charset="-122"/>
              </a:defRPr>
            </a:lvl1pPr>
          </a:lstStyle>
          <a:p>
            <a:r>
              <a:rPr lang="en-US" altLang="zh-CN"/>
              <a:t>2-</a:t>
            </a:r>
            <a:fld id="{EC5C8DCC-5B8F-456F-871C-EFE805F5C187}" type="slidenum">
              <a:rPr lang="en-US" altLang="zh-CN"/>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spcBef>
                <a:spcPct val="20000"/>
              </a:spcBef>
              <a:buClr>
                <a:srgbClr val="3333CC"/>
              </a:buClr>
              <a:buSzPct val="85000"/>
              <a:buFont typeface="ZapfDingbats" pitchFamily="82" charset="2"/>
              <a:buNone/>
              <a:defRPr>
                <a:ea typeface="宋体" panose="02010600030101010101" pitchFamily="2" charset="-122"/>
              </a:defRPr>
            </a:lvl1pPr>
          </a:lstStyle>
          <a:p>
            <a:pPr>
              <a:defRPr/>
            </a:pPr>
            <a:fld id="{193B6990-A0A2-4E88-B6B7-A2335D3E5279}" type="datetime1">
              <a:rPr lang="en-US" altLang="zh-CN"/>
              <a:pPr>
                <a:defRPr/>
              </a:pPr>
              <a:t>2/11/2019</a:t>
            </a:fld>
            <a:endParaRPr lang="en-US" altLang="zh-CN"/>
          </a:p>
        </p:txBody>
      </p:sp>
      <p:sp>
        <p:nvSpPr>
          <p:cNvPr id="3" name="Footer Placeholder 2"/>
          <p:cNvSpPr>
            <a:spLocks noGrp="1"/>
          </p:cNvSpPr>
          <p:nvPr>
            <p:ph type="ftr" sz="quarter" idx="11"/>
          </p:nvPr>
        </p:nvSpPr>
        <p:spPr/>
        <p:txBody>
          <a:bodyPr/>
          <a:lstStyle>
            <a:lvl1pPr>
              <a:spcBef>
                <a:spcPct val="20000"/>
              </a:spcBef>
              <a:buClr>
                <a:srgbClr val="3333CC"/>
              </a:buClr>
              <a:buSzPct val="85000"/>
              <a:buFont typeface="ZapfDingbats" charset="0"/>
              <a:buNone/>
              <a:defRPr/>
            </a:lvl1pPr>
          </a:lstStyle>
          <a:p>
            <a:pPr>
              <a:defRPr/>
            </a:pPr>
            <a:r>
              <a:rPr lang="en-US"/>
              <a:t>Introduction</a:t>
            </a:r>
          </a:p>
        </p:txBody>
      </p:sp>
      <p:sp>
        <p:nvSpPr>
          <p:cNvPr id="4" name="Slide Number Placeholder 3"/>
          <p:cNvSpPr>
            <a:spLocks noGrp="1"/>
          </p:cNvSpPr>
          <p:nvPr>
            <p:ph type="sldNum" sz="quarter" idx="12"/>
          </p:nvPr>
        </p:nvSpPr>
        <p:spPr/>
        <p:txBody>
          <a:bodyPr/>
          <a:lstStyle>
            <a:lvl1pPr>
              <a:spcBef>
                <a:spcPct val="20000"/>
              </a:spcBef>
              <a:buClr>
                <a:srgbClr val="3333CC"/>
              </a:buClr>
              <a:buSzPct val="85000"/>
              <a:buFont typeface="ZapfDingbats" pitchFamily="82" charset="2"/>
              <a:buNone/>
              <a:defRPr>
                <a:ea typeface="宋体" pitchFamily="2" charset="-122"/>
              </a:defRPr>
            </a:lvl1pPr>
          </a:lstStyle>
          <a:p>
            <a:r>
              <a:rPr lang="en-US" altLang="zh-CN"/>
              <a:t>1-</a:t>
            </a:r>
            <a:fld id="{C2587374-2011-4C65-8E6F-B19323242AA7}"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996518"/>
          </a:xfrm>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371D043-0522-4D85-A83C-586F095D96AB}" type="slidenum">
              <a:rPr lang="en-US" altLang="zh-CN"/>
              <a:pPr/>
              <a:t>‹#›</a:t>
            </a:fld>
            <a:endParaRPr lang="en-US" altLang="zh-CN"/>
          </a:p>
        </p:txBody>
      </p: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spcBef>
                <a:spcPct val="20000"/>
              </a:spcBef>
              <a:buClr>
                <a:srgbClr val="3333CC"/>
              </a:buClr>
              <a:buSzPct val="85000"/>
              <a:buFont typeface="ZapfDingbats" pitchFamily="82" charset="2"/>
              <a:buNone/>
              <a:defRPr>
                <a:ea typeface="宋体" panose="02010600030101010101" pitchFamily="2" charset="-122"/>
              </a:defRPr>
            </a:lvl1pPr>
          </a:lstStyle>
          <a:p>
            <a:pPr>
              <a:defRPr/>
            </a:pPr>
            <a:fld id="{5D813C86-386D-4266-9067-E3DD24708F47}" type="datetime1">
              <a:rPr lang="en-US" altLang="zh-CN"/>
              <a:pPr>
                <a:defRPr/>
              </a:pPr>
              <a:t>2/11/2019</a:t>
            </a:fld>
            <a:endParaRPr lang="en-US" altLang="zh-CN"/>
          </a:p>
        </p:txBody>
      </p:sp>
      <p:sp>
        <p:nvSpPr>
          <p:cNvPr id="6" name="Footer Placeholder 5"/>
          <p:cNvSpPr>
            <a:spLocks noGrp="1"/>
          </p:cNvSpPr>
          <p:nvPr>
            <p:ph type="ftr" sz="quarter" idx="11"/>
          </p:nvPr>
        </p:nvSpPr>
        <p:spPr/>
        <p:txBody>
          <a:bodyPr/>
          <a:lstStyle>
            <a:lvl1pPr>
              <a:spcBef>
                <a:spcPct val="20000"/>
              </a:spcBef>
              <a:buClr>
                <a:srgbClr val="3333CC"/>
              </a:buClr>
              <a:buSzPct val="85000"/>
              <a:buFont typeface="ZapfDingbats" charset="0"/>
              <a:buNone/>
              <a:defRPr/>
            </a:lvl1pPr>
          </a:lstStyle>
          <a:p>
            <a:pPr>
              <a:defRPr/>
            </a:pPr>
            <a:r>
              <a:rPr lang="en-US"/>
              <a:t>Introduction</a:t>
            </a:r>
          </a:p>
        </p:txBody>
      </p:sp>
      <p:sp>
        <p:nvSpPr>
          <p:cNvPr id="7" name="Slide Number Placeholder 6"/>
          <p:cNvSpPr>
            <a:spLocks noGrp="1"/>
          </p:cNvSpPr>
          <p:nvPr>
            <p:ph type="sldNum" sz="quarter" idx="12"/>
          </p:nvPr>
        </p:nvSpPr>
        <p:spPr/>
        <p:txBody>
          <a:bodyPr/>
          <a:lstStyle>
            <a:lvl1pPr>
              <a:spcBef>
                <a:spcPct val="20000"/>
              </a:spcBef>
              <a:buClr>
                <a:srgbClr val="3333CC"/>
              </a:buClr>
              <a:buSzPct val="85000"/>
              <a:buFont typeface="ZapfDingbats" pitchFamily="82" charset="2"/>
              <a:buNone/>
              <a:defRPr>
                <a:ea typeface="宋体" pitchFamily="2" charset="-122"/>
              </a:defRPr>
            </a:lvl1pPr>
          </a:lstStyle>
          <a:p>
            <a:r>
              <a:rPr lang="en-US" altLang="zh-CN"/>
              <a:t>1-</a:t>
            </a:r>
            <a:fld id="{AB94FE43-92BA-49BB-8A46-0E55A37F32DD}" type="slidenum">
              <a:rPr lang="en-US" altLang="zh-CN"/>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dt" sz="half" idx="10"/>
          </p:nvPr>
        </p:nvSpPr>
        <p:spPr/>
        <p:txBody>
          <a:bodyPr/>
          <a:lstStyle>
            <a:lvl1pPr>
              <a:spcBef>
                <a:spcPct val="20000"/>
              </a:spcBef>
              <a:buClr>
                <a:srgbClr val="3333CC"/>
              </a:buClr>
              <a:buSzPct val="85000"/>
              <a:buFont typeface="ZapfDingbats" pitchFamily="82" charset="2"/>
              <a:buNone/>
              <a:defRPr>
                <a:ea typeface="宋体" panose="02010600030101010101" pitchFamily="2" charset="-122"/>
              </a:defRPr>
            </a:lvl1pPr>
          </a:lstStyle>
          <a:p>
            <a:pPr>
              <a:defRPr/>
            </a:pPr>
            <a:fld id="{FFF3512B-799C-4865-BB38-A1B91823B0BA}" type="datetime1">
              <a:rPr lang="en-US" altLang="zh-CN"/>
              <a:pPr>
                <a:defRPr/>
              </a:pPr>
              <a:t>2/11/2019</a:t>
            </a:fld>
            <a:endParaRPr lang="en-US" altLang="zh-CN"/>
          </a:p>
        </p:txBody>
      </p:sp>
      <p:sp>
        <p:nvSpPr>
          <p:cNvPr id="6" name="Rectangle 7"/>
          <p:cNvSpPr>
            <a:spLocks noGrp="1" noChangeArrowheads="1"/>
          </p:cNvSpPr>
          <p:nvPr>
            <p:ph type="ftr" sz="quarter" idx="11"/>
          </p:nvPr>
        </p:nvSpPr>
        <p:spPr/>
        <p:txBody>
          <a:bodyPr/>
          <a:lstStyle>
            <a:lvl1pPr>
              <a:spcBef>
                <a:spcPct val="20000"/>
              </a:spcBef>
              <a:buClr>
                <a:srgbClr val="3333CC"/>
              </a:buClr>
              <a:buSzPct val="85000"/>
              <a:buFont typeface="ZapfDingbats" charset="0"/>
              <a:buNone/>
              <a:defRPr/>
            </a:lvl1pPr>
          </a:lstStyle>
          <a:p>
            <a:pPr>
              <a:defRPr/>
            </a:pPr>
            <a:r>
              <a:rPr lang="en-US"/>
              <a:t>Introduction</a:t>
            </a:r>
          </a:p>
        </p:txBody>
      </p:sp>
      <p:sp>
        <p:nvSpPr>
          <p:cNvPr id="7" name="Rectangle 8"/>
          <p:cNvSpPr>
            <a:spLocks noGrp="1" noChangeArrowheads="1"/>
          </p:cNvSpPr>
          <p:nvPr>
            <p:ph type="sldNum" sz="quarter" idx="12"/>
          </p:nvPr>
        </p:nvSpPr>
        <p:spPr/>
        <p:txBody>
          <a:bodyPr/>
          <a:lstStyle>
            <a:lvl1pPr>
              <a:spcBef>
                <a:spcPct val="20000"/>
              </a:spcBef>
              <a:buClr>
                <a:srgbClr val="3333CC"/>
              </a:buClr>
              <a:buSzPct val="85000"/>
              <a:buFont typeface="ZapfDingbats" pitchFamily="82" charset="2"/>
              <a:buNone/>
              <a:defRPr>
                <a:ea typeface="宋体" pitchFamily="2" charset="-122"/>
              </a:defRPr>
            </a:lvl1pPr>
          </a:lstStyle>
          <a:p>
            <a:r>
              <a:rPr lang="en-US" altLang="zh-CN"/>
              <a:t>2-</a:t>
            </a:r>
            <a:fld id="{28F49567-7BFB-4455-955C-4260793CF65C}" type="slidenum">
              <a:rPr lang="en-US" altLang="zh-CN"/>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spcBef>
                <a:spcPct val="20000"/>
              </a:spcBef>
              <a:buClr>
                <a:srgbClr val="3333CC"/>
              </a:buClr>
              <a:buSzPct val="85000"/>
              <a:buFont typeface="ZapfDingbats" pitchFamily="82" charset="2"/>
              <a:buNone/>
              <a:defRPr>
                <a:ea typeface="宋体" panose="02010600030101010101" pitchFamily="2" charset="-122"/>
              </a:defRPr>
            </a:lvl1pPr>
          </a:lstStyle>
          <a:p>
            <a:pPr>
              <a:defRPr/>
            </a:pPr>
            <a:fld id="{BB53DCEA-D1D0-44B8-83BF-83B0921B901E}" type="datetime1">
              <a:rPr lang="en-US" altLang="zh-CN"/>
              <a:pPr>
                <a:defRPr/>
              </a:pPr>
              <a:t>2/11/2019</a:t>
            </a:fld>
            <a:endParaRPr lang="en-US" altLang="zh-CN"/>
          </a:p>
        </p:txBody>
      </p:sp>
      <p:sp>
        <p:nvSpPr>
          <p:cNvPr id="5" name="Footer Placeholder 4"/>
          <p:cNvSpPr>
            <a:spLocks noGrp="1"/>
          </p:cNvSpPr>
          <p:nvPr>
            <p:ph type="ftr" sz="quarter" idx="11"/>
          </p:nvPr>
        </p:nvSpPr>
        <p:spPr/>
        <p:txBody>
          <a:bodyPr/>
          <a:lstStyle>
            <a:lvl1pPr>
              <a:spcBef>
                <a:spcPct val="20000"/>
              </a:spcBef>
              <a:buClr>
                <a:srgbClr val="3333CC"/>
              </a:buClr>
              <a:buSzPct val="85000"/>
              <a:buFont typeface="ZapfDingbats" charset="0"/>
              <a:buNone/>
              <a:defRPr/>
            </a:lvl1pPr>
          </a:lstStyle>
          <a:p>
            <a:pPr>
              <a:defRPr/>
            </a:pPr>
            <a:r>
              <a:rPr lang="en-US"/>
              <a:t>Introduction</a:t>
            </a:r>
          </a:p>
        </p:txBody>
      </p:sp>
      <p:sp>
        <p:nvSpPr>
          <p:cNvPr id="6" name="Slide Number Placeholder 5"/>
          <p:cNvSpPr>
            <a:spLocks noGrp="1"/>
          </p:cNvSpPr>
          <p:nvPr>
            <p:ph type="sldNum" sz="quarter" idx="12"/>
          </p:nvPr>
        </p:nvSpPr>
        <p:spPr/>
        <p:txBody>
          <a:bodyPr/>
          <a:lstStyle>
            <a:lvl1pPr>
              <a:spcBef>
                <a:spcPct val="20000"/>
              </a:spcBef>
              <a:buClr>
                <a:srgbClr val="3333CC"/>
              </a:buClr>
              <a:buSzPct val="85000"/>
              <a:buFont typeface="ZapfDingbats" pitchFamily="82" charset="2"/>
              <a:buNone/>
              <a:defRPr>
                <a:ea typeface="宋体" pitchFamily="2" charset="-122"/>
              </a:defRPr>
            </a:lvl1pPr>
          </a:lstStyle>
          <a:p>
            <a:r>
              <a:rPr lang="en-US" altLang="zh-CN"/>
              <a:t>1-</a:t>
            </a:r>
            <a:fld id="{F4349CFE-7816-4BA8-9136-7DFE4CFCCCA5}" type="slidenum">
              <a:rPr lang="en-US" altLang="zh-CN"/>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309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676900" cy="60309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spcBef>
                <a:spcPct val="20000"/>
              </a:spcBef>
              <a:buClr>
                <a:srgbClr val="3333CC"/>
              </a:buClr>
              <a:buSzPct val="85000"/>
              <a:buFont typeface="ZapfDingbats" pitchFamily="82" charset="2"/>
              <a:buNone/>
              <a:defRPr>
                <a:ea typeface="宋体" panose="02010600030101010101" pitchFamily="2" charset="-122"/>
              </a:defRPr>
            </a:lvl1pPr>
          </a:lstStyle>
          <a:p>
            <a:pPr>
              <a:defRPr/>
            </a:pPr>
            <a:fld id="{EF5D3C42-E5C1-4AED-9C39-5853F36AD20A}" type="datetime1">
              <a:rPr lang="en-US" altLang="zh-CN"/>
              <a:pPr>
                <a:defRPr/>
              </a:pPr>
              <a:t>2/11/2019</a:t>
            </a:fld>
            <a:endParaRPr lang="en-US" altLang="zh-CN"/>
          </a:p>
        </p:txBody>
      </p:sp>
      <p:sp>
        <p:nvSpPr>
          <p:cNvPr id="5" name="Footer Placeholder 4"/>
          <p:cNvSpPr>
            <a:spLocks noGrp="1"/>
          </p:cNvSpPr>
          <p:nvPr>
            <p:ph type="ftr" sz="quarter" idx="11"/>
          </p:nvPr>
        </p:nvSpPr>
        <p:spPr/>
        <p:txBody>
          <a:bodyPr/>
          <a:lstStyle>
            <a:lvl1pPr>
              <a:spcBef>
                <a:spcPct val="20000"/>
              </a:spcBef>
              <a:buClr>
                <a:srgbClr val="3333CC"/>
              </a:buClr>
              <a:buSzPct val="85000"/>
              <a:buFont typeface="ZapfDingbats" charset="0"/>
              <a:buNone/>
              <a:defRPr/>
            </a:lvl1pPr>
          </a:lstStyle>
          <a:p>
            <a:pPr>
              <a:defRPr/>
            </a:pPr>
            <a:r>
              <a:rPr lang="en-US"/>
              <a:t>Introduction</a:t>
            </a:r>
          </a:p>
        </p:txBody>
      </p:sp>
      <p:sp>
        <p:nvSpPr>
          <p:cNvPr id="6" name="Slide Number Placeholder 5"/>
          <p:cNvSpPr>
            <a:spLocks noGrp="1"/>
          </p:cNvSpPr>
          <p:nvPr>
            <p:ph type="sldNum" sz="quarter" idx="12"/>
          </p:nvPr>
        </p:nvSpPr>
        <p:spPr/>
        <p:txBody>
          <a:bodyPr/>
          <a:lstStyle>
            <a:lvl1pPr>
              <a:spcBef>
                <a:spcPct val="20000"/>
              </a:spcBef>
              <a:buClr>
                <a:srgbClr val="3333CC"/>
              </a:buClr>
              <a:buSzPct val="85000"/>
              <a:buFont typeface="ZapfDingbats" pitchFamily="82" charset="2"/>
              <a:buNone/>
              <a:defRPr>
                <a:ea typeface="宋体" pitchFamily="2" charset="-122"/>
              </a:defRPr>
            </a:lvl1pPr>
          </a:lstStyle>
          <a:p>
            <a:r>
              <a:rPr lang="en-US" altLang="zh-CN"/>
              <a:t>1-</a:t>
            </a:r>
            <a:fld id="{E73BC0E7-B093-4FCA-B204-0FDDE283BB68}" type="slidenum">
              <a:rPr lang="en-US" altLang="zh-CN"/>
              <a:pPr/>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11313"/>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495800" y="1611313"/>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495800" y="4011613"/>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p:txBody>
          <a:bodyPr/>
          <a:lstStyle>
            <a:lvl1pPr>
              <a:spcBef>
                <a:spcPct val="20000"/>
              </a:spcBef>
              <a:buClr>
                <a:srgbClr val="3333CC"/>
              </a:buClr>
              <a:buSzPct val="85000"/>
              <a:buFont typeface="ZapfDingbats" pitchFamily="82" charset="2"/>
              <a:buNone/>
              <a:defRPr>
                <a:ea typeface="宋体" panose="02010600030101010101" pitchFamily="2" charset="-122"/>
              </a:defRPr>
            </a:lvl1pPr>
          </a:lstStyle>
          <a:p>
            <a:pPr>
              <a:defRPr/>
            </a:pPr>
            <a:fld id="{C850AA8B-05CC-4549-A13A-01244862649F}" type="datetime1">
              <a:rPr lang="en-US" altLang="zh-CN"/>
              <a:pPr>
                <a:defRPr/>
              </a:pPr>
              <a:t>2/11/2019</a:t>
            </a:fld>
            <a:endParaRPr lang="en-US" altLang="zh-CN"/>
          </a:p>
        </p:txBody>
      </p:sp>
      <p:sp>
        <p:nvSpPr>
          <p:cNvPr id="7" name="Footer Placeholder 6"/>
          <p:cNvSpPr>
            <a:spLocks noGrp="1"/>
          </p:cNvSpPr>
          <p:nvPr>
            <p:ph type="ftr" sz="quarter" idx="11"/>
          </p:nvPr>
        </p:nvSpPr>
        <p:spPr/>
        <p:txBody>
          <a:bodyPr/>
          <a:lstStyle>
            <a:lvl1pPr>
              <a:spcBef>
                <a:spcPct val="20000"/>
              </a:spcBef>
              <a:buClr>
                <a:srgbClr val="3333CC"/>
              </a:buClr>
              <a:buSzPct val="85000"/>
              <a:buFont typeface="ZapfDingbats" charset="0"/>
              <a:buNone/>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spcBef>
                <a:spcPct val="20000"/>
              </a:spcBef>
              <a:buClr>
                <a:srgbClr val="3333CC"/>
              </a:buClr>
              <a:buSzPct val="85000"/>
              <a:buFont typeface="ZapfDingbats" pitchFamily="82" charset="2"/>
              <a:buNone/>
              <a:defRPr>
                <a:ea typeface="宋体" pitchFamily="2" charset="-122"/>
              </a:defRPr>
            </a:lvl1pPr>
          </a:lstStyle>
          <a:p>
            <a:r>
              <a:rPr lang="en-US" altLang="zh-CN"/>
              <a:t>1</a:t>
            </a:r>
            <a:fld id="{669AD712-05D3-42B5-9D22-312019FF65BA}" type="slidenum">
              <a:rPr lang="en-US" altLang="zh-CN"/>
              <a:pPr/>
              <a:t>‹#›</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smtClean="0">
                <a:ea typeface="宋体" panose="02010600030101010101" pitchFamily="2" charset="-122"/>
              </a:defRPr>
            </a:lvl1pPr>
          </a:lstStyle>
          <a:p>
            <a:pPr>
              <a:defRPr/>
            </a:pPr>
            <a:fld id="{9EAE8576-4FF2-40F9-B11D-7A03028C6860}" type="datetime1">
              <a:rPr lang="en-US" altLang="zh-CN"/>
              <a:pPr>
                <a:defRPr/>
              </a:pPr>
              <a:t>2/11/2019</a:t>
            </a:fld>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p:cNvSpPr>
            <a:spLocks noGrp="1" noChangeArrowheads="1"/>
          </p:cNvSpPr>
          <p:nvPr>
            <p:ph type="sldNum" sz="quarter" idx="12"/>
          </p:nvPr>
        </p:nvSpPr>
        <p:spPr/>
        <p:txBody>
          <a:bodyPr/>
          <a:lstStyle>
            <a:lvl1pPr>
              <a:defRPr>
                <a:ea typeface="宋体" pitchFamily="2" charset="-122"/>
              </a:defRPr>
            </a:lvl1pPr>
          </a:lstStyle>
          <a:p>
            <a:r>
              <a:rPr lang="en-US" altLang="zh-CN"/>
              <a:t>2-</a:t>
            </a:r>
            <a:fld id="{341BE196-7456-45F1-A333-1783389A0530}" type="slidenum">
              <a:rPr lang="en-US" altLang="zh-CN"/>
              <a:pPr/>
              <a:t>‹#›</a:t>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smtClean="0">
                <a:ea typeface="宋体" panose="02010600030101010101" pitchFamily="2" charset="-122"/>
              </a:defRPr>
            </a:lvl1pPr>
          </a:lstStyle>
          <a:p>
            <a:pPr>
              <a:defRPr/>
            </a:pPr>
            <a:fld id="{11E9BCB2-3714-4B25-B8D4-6668976AEBEF}" type="datetime1">
              <a:rPr lang="en-US" altLang="zh-CN"/>
              <a:pPr>
                <a:defRPr/>
              </a:pPr>
              <a:t>2/11/2019</a:t>
            </a:fld>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p:cNvSpPr>
            <a:spLocks noGrp="1" noChangeArrowheads="1"/>
          </p:cNvSpPr>
          <p:nvPr>
            <p:ph type="sldNum" sz="quarter" idx="12"/>
          </p:nvPr>
        </p:nvSpPr>
        <p:spPr/>
        <p:txBody>
          <a:bodyPr/>
          <a:lstStyle>
            <a:lvl1pPr>
              <a:defRPr>
                <a:ea typeface="宋体" pitchFamily="2" charset="-122"/>
              </a:defRPr>
            </a:lvl1pPr>
          </a:lstStyle>
          <a:p>
            <a:r>
              <a:rPr lang="en-US" altLang="zh-CN"/>
              <a:t>2-</a:t>
            </a:r>
            <a:fld id="{7372044F-2516-4715-953D-804E04EBF770}" type="slidenum">
              <a:rPr lang="en-US" altLang="zh-CN"/>
              <a:pPr/>
              <a:t>‹#›</a:t>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smtClean="0">
                <a:ea typeface="宋体" panose="02010600030101010101" pitchFamily="2" charset="-122"/>
              </a:defRPr>
            </a:lvl1pPr>
          </a:lstStyle>
          <a:p>
            <a:pPr>
              <a:defRPr/>
            </a:pPr>
            <a:fld id="{AE08EE8F-2A2A-4BF1-840B-EF687E8A1A89}" type="datetime1">
              <a:rPr lang="en-US" altLang="zh-CN"/>
              <a:pPr>
                <a:defRPr/>
              </a:pPr>
              <a:t>2/11/2019</a:t>
            </a:fld>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6"/>
          <p:cNvSpPr>
            <a:spLocks noGrp="1" noChangeArrowheads="1"/>
          </p:cNvSpPr>
          <p:nvPr>
            <p:ph type="sldNum" sz="quarter" idx="12"/>
          </p:nvPr>
        </p:nvSpPr>
        <p:spPr/>
        <p:txBody>
          <a:bodyPr/>
          <a:lstStyle>
            <a:lvl1pPr>
              <a:defRPr>
                <a:ea typeface="宋体" pitchFamily="2" charset="-122"/>
              </a:defRPr>
            </a:lvl1pPr>
          </a:lstStyle>
          <a:p>
            <a:r>
              <a:rPr lang="en-US" altLang="zh-CN"/>
              <a:t>2-</a:t>
            </a:r>
            <a:fld id="{9C20A190-84BE-41DE-B17E-5BA823E05AA5}" type="slidenum">
              <a:rPr lang="en-US" altLang="zh-CN"/>
              <a:pPr/>
              <a:t>‹#›</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smtClean="0">
                <a:ea typeface="宋体" panose="02010600030101010101" pitchFamily="2" charset="-122"/>
              </a:defRPr>
            </a:lvl1pPr>
          </a:lstStyle>
          <a:p>
            <a:pPr>
              <a:defRPr/>
            </a:pPr>
            <a:fld id="{15FB1617-BECE-42C4-9B3D-3B0194E6E2AB}" type="datetime1">
              <a:rPr lang="en-US" altLang="zh-CN"/>
              <a:pPr>
                <a:defRPr/>
              </a:pPr>
              <a:t>2/11/2019</a:t>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r>
              <a:rPr lang="en-US"/>
              <a:t>Introduction</a:t>
            </a:r>
          </a:p>
        </p:txBody>
      </p:sp>
      <p:sp>
        <p:nvSpPr>
          <p:cNvPr id="7" name="Rectangle 6"/>
          <p:cNvSpPr>
            <a:spLocks noGrp="1" noChangeArrowheads="1"/>
          </p:cNvSpPr>
          <p:nvPr>
            <p:ph type="sldNum" sz="quarter" idx="12"/>
          </p:nvPr>
        </p:nvSpPr>
        <p:spPr/>
        <p:txBody>
          <a:bodyPr/>
          <a:lstStyle>
            <a:lvl1pPr>
              <a:defRPr>
                <a:ea typeface="宋体" pitchFamily="2" charset="-122"/>
              </a:defRPr>
            </a:lvl1pPr>
          </a:lstStyle>
          <a:p>
            <a:r>
              <a:rPr lang="en-US" altLang="zh-CN"/>
              <a:t>2-</a:t>
            </a:r>
            <a:fld id="{1AA22EB3-6982-456B-A3E8-F561EFE60F4B}" type="slidenum">
              <a:rPr lang="en-US" altLang="zh-CN"/>
              <a:pPr/>
              <a:t>‹#›</a:t>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smtClean="0">
                <a:ea typeface="宋体" panose="02010600030101010101" pitchFamily="2" charset="-122"/>
              </a:defRPr>
            </a:lvl1pPr>
          </a:lstStyle>
          <a:p>
            <a:pPr>
              <a:defRPr/>
            </a:pPr>
            <a:fld id="{66CEFD77-F257-4970-B83C-535B37574F18}" type="datetime1">
              <a:rPr lang="en-US" altLang="zh-CN"/>
              <a:pPr>
                <a:defRPr/>
              </a:pPr>
              <a:t>2/11/2019</a:t>
            </a:fld>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r>
              <a:rPr lang="en-US"/>
              <a:t>Introduction</a:t>
            </a:r>
          </a:p>
        </p:txBody>
      </p:sp>
      <p:sp>
        <p:nvSpPr>
          <p:cNvPr id="9" name="Rectangle 6"/>
          <p:cNvSpPr>
            <a:spLocks noGrp="1" noChangeArrowheads="1"/>
          </p:cNvSpPr>
          <p:nvPr>
            <p:ph type="sldNum" sz="quarter" idx="12"/>
          </p:nvPr>
        </p:nvSpPr>
        <p:spPr/>
        <p:txBody>
          <a:bodyPr/>
          <a:lstStyle>
            <a:lvl1pPr>
              <a:defRPr>
                <a:ea typeface="宋体" pitchFamily="2" charset="-122"/>
              </a:defRPr>
            </a:lvl1pPr>
          </a:lstStyle>
          <a:p>
            <a:r>
              <a:rPr lang="en-US" altLang="zh-CN"/>
              <a:t>2-</a:t>
            </a:r>
            <a:fld id="{D967ACD3-BA89-412D-B6EA-DB4365E08899}"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2CE9C4CE-D7C4-463C-BC17-456BDCC07322}" type="slidenum">
              <a:rPr lang="en-US" altLang="zh-CN"/>
              <a:pPr/>
              <a:t>‹#›</a:t>
            </a:fld>
            <a:endParaRPr lang="en-US" altLang="zh-CN"/>
          </a:p>
        </p:txBody>
      </p:sp>
    </p:spTree>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smtClean="0">
                <a:ea typeface="宋体" panose="02010600030101010101" pitchFamily="2" charset="-122"/>
              </a:defRPr>
            </a:lvl1pPr>
          </a:lstStyle>
          <a:p>
            <a:pPr>
              <a:defRPr/>
            </a:pPr>
            <a:fld id="{D0C8BD74-CF1E-40DB-85B2-DAFF385A5E53}" type="datetime1">
              <a:rPr lang="en-US" altLang="zh-CN"/>
              <a:pPr>
                <a:defRPr/>
              </a:pPr>
              <a:t>2/11/2019</a:t>
            </a:fld>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r>
              <a:rPr lang="en-US"/>
              <a:t>Introduction</a:t>
            </a:r>
          </a:p>
        </p:txBody>
      </p:sp>
      <p:sp>
        <p:nvSpPr>
          <p:cNvPr id="5" name="Rectangle 6"/>
          <p:cNvSpPr>
            <a:spLocks noGrp="1" noChangeArrowheads="1"/>
          </p:cNvSpPr>
          <p:nvPr>
            <p:ph type="sldNum" sz="quarter" idx="12"/>
          </p:nvPr>
        </p:nvSpPr>
        <p:spPr/>
        <p:txBody>
          <a:bodyPr/>
          <a:lstStyle>
            <a:lvl1pPr>
              <a:defRPr>
                <a:ea typeface="宋体" pitchFamily="2" charset="-122"/>
              </a:defRPr>
            </a:lvl1pPr>
          </a:lstStyle>
          <a:p>
            <a:r>
              <a:rPr lang="en-US" altLang="zh-CN"/>
              <a:t>2-</a:t>
            </a:r>
            <a:fld id="{E1A58A3F-6CB7-4827-8B1C-0F6CEA1D184A}" type="slidenum">
              <a:rPr lang="en-US" altLang="zh-CN"/>
              <a:pPr/>
              <a:t>‹#›</a:t>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mtClean="0">
                <a:ea typeface="宋体" panose="02010600030101010101" pitchFamily="2" charset="-122"/>
              </a:defRPr>
            </a:lvl1pPr>
          </a:lstStyle>
          <a:p>
            <a:pPr>
              <a:defRPr/>
            </a:pPr>
            <a:fld id="{A507B524-D4E2-45B7-AF49-E5F898FEE39F}" type="datetime1">
              <a:rPr lang="en-US" altLang="zh-CN"/>
              <a:pPr>
                <a:defRPr/>
              </a:pPr>
              <a:t>2/11/2019</a:t>
            </a:fld>
            <a:endParaRPr lang="en-US" altLang="zh-CN"/>
          </a:p>
        </p:txBody>
      </p:sp>
      <p:sp>
        <p:nvSpPr>
          <p:cNvPr id="3" name="Footer Placeholder 2"/>
          <p:cNvSpPr>
            <a:spLocks noGrp="1"/>
          </p:cNvSpPr>
          <p:nvPr>
            <p:ph type="ftr" sz="quarter" idx="11"/>
          </p:nvPr>
        </p:nvSpPr>
        <p:spPr/>
        <p:txBody>
          <a:bodyPr/>
          <a:lstStyle>
            <a:lvl1pPr>
              <a:defRPr/>
            </a:lvl1pPr>
          </a:lstStyle>
          <a:p>
            <a:pPr>
              <a:defRPr/>
            </a:pPr>
            <a:r>
              <a:rPr lang="en-US"/>
              <a:t>Introduction</a:t>
            </a:r>
          </a:p>
        </p:txBody>
      </p:sp>
      <p:sp>
        <p:nvSpPr>
          <p:cNvPr id="4" name="Slide Number Placeholder 3"/>
          <p:cNvSpPr>
            <a:spLocks noGrp="1"/>
          </p:cNvSpPr>
          <p:nvPr>
            <p:ph type="sldNum" sz="quarter" idx="12"/>
          </p:nvPr>
        </p:nvSpPr>
        <p:spPr/>
        <p:txBody>
          <a:bodyPr/>
          <a:lstStyle>
            <a:lvl1pPr>
              <a:defRPr>
                <a:ea typeface="宋体" pitchFamily="2" charset="-122"/>
              </a:defRPr>
            </a:lvl1pPr>
          </a:lstStyle>
          <a:p>
            <a:r>
              <a:rPr lang="en-US" altLang="zh-CN"/>
              <a:t>1-</a:t>
            </a:r>
            <a:fld id="{567598AC-C6AB-40C0-B27E-BFAF16193415}" type="slidenum">
              <a:rPr lang="en-US" altLang="zh-CN"/>
              <a:pPr/>
              <a:t>‹#›</a:t>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smtClean="0">
                <a:ea typeface="宋体" panose="02010600030101010101" pitchFamily="2" charset="-122"/>
              </a:defRPr>
            </a:lvl1pPr>
          </a:lstStyle>
          <a:p>
            <a:pPr>
              <a:defRPr/>
            </a:pPr>
            <a:fld id="{AE6A59AF-3137-4D40-9259-9E8C14860B39}" type="datetime1">
              <a:rPr lang="en-US" altLang="zh-CN"/>
              <a:pPr>
                <a:defRPr/>
              </a:pPr>
              <a:t>2/11/2019</a:t>
            </a:fld>
            <a:endParaRPr lang="en-US" altLang="zh-CN"/>
          </a:p>
        </p:txBody>
      </p:sp>
      <p:sp>
        <p:nvSpPr>
          <p:cNvPr id="6" name="Footer Placeholder 5"/>
          <p:cNvSpPr>
            <a:spLocks noGrp="1"/>
          </p:cNvSpPr>
          <p:nvPr>
            <p:ph type="ftr" sz="quarter" idx="11"/>
          </p:nvPr>
        </p:nvSpPr>
        <p:spPr/>
        <p:txBody>
          <a:bodyPr/>
          <a:lstStyle>
            <a:lvl1pPr>
              <a:defRPr/>
            </a:lvl1pPr>
          </a:lstStyle>
          <a:p>
            <a:pPr>
              <a:defRPr/>
            </a:pPr>
            <a:r>
              <a:rPr lang="en-US"/>
              <a:t>Introduction</a:t>
            </a:r>
          </a:p>
        </p:txBody>
      </p:sp>
      <p:sp>
        <p:nvSpPr>
          <p:cNvPr id="7" name="Slide Number Placeholder 6"/>
          <p:cNvSpPr>
            <a:spLocks noGrp="1"/>
          </p:cNvSpPr>
          <p:nvPr>
            <p:ph type="sldNum" sz="quarter" idx="12"/>
          </p:nvPr>
        </p:nvSpPr>
        <p:spPr/>
        <p:txBody>
          <a:bodyPr/>
          <a:lstStyle>
            <a:lvl1pPr>
              <a:defRPr>
                <a:ea typeface="宋体" pitchFamily="2" charset="-122"/>
              </a:defRPr>
            </a:lvl1pPr>
          </a:lstStyle>
          <a:p>
            <a:r>
              <a:rPr lang="en-US" altLang="zh-CN"/>
              <a:t>1-</a:t>
            </a:r>
            <a:fld id="{D756C163-F2A9-4A4A-9E66-E5F2F81223B5}" type="slidenum">
              <a:rPr lang="en-US" altLang="zh-CN"/>
              <a:pPr/>
              <a:t>‹#›</a:t>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smtClean="0">
                <a:ea typeface="宋体" panose="02010600030101010101" pitchFamily="2" charset="-122"/>
              </a:defRPr>
            </a:lvl1pPr>
          </a:lstStyle>
          <a:p>
            <a:pPr>
              <a:defRPr/>
            </a:pPr>
            <a:fld id="{9B8B7615-69B1-4232-B446-B9E654D1F3B6}" type="datetime1">
              <a:rPr lang="en-US" altLang="zh-CN"/>
              <a:pPr>
                <a:defRPr/>
              </a:pPr>
              <a:t>2/11/2019</a:t>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r>
              <a:rPr lang="en-US"/>
              <a:t>Introduction</a:t>
            </a:r>
          </a:p>
        </p:txBody>
      </p:sp>
      <p:sp>
        <p:nvSpPr>
          <p:cNvPr id="7" name="Rectangle 6"/>
          <p:cNvSpPr>
            <a:spLocks noGrp="1" noChangeArrowheads="1"/>
          </p:cNvSpPr>
          <p:nvPr>
            <p:ph type="sldNum" sz="quarter" idx="12"/>
          </p:nvPr>
        </p:nvSpPr>
        <p:spPr/>
        <p:txBody>
          <a:bodyPr/>
          <a:lstStyle>
            <a:lvl1pPr>
              <a:defRPr>
                <a:ea typeface="宋体" pitchFamily="2" charset="-122"/>
              </a:defRPr>
            </a:lvl1pPr>
          </a:lstStyle>
          <a:p>
            <a:r>
              <a:rPr lang="en-US" altLang="zh-CN"/>
              <a:t>2-</a:t>
            </a:r>
            <a:fld id="{9896AFEE-5432-4BF8-AB59-8A5CB3D59697}" type="slidenum">
              <a:rPr lang="en-US" altLang="zh-CN"/>
              <a:pPr/>
              <a:t>‹#›</a:t>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smtClean="0">
                <a:ea typeface="宋体" panose="02010600030101010101" pitchFamily="2" charset="-122"/>
              </a:defRPr>
            </a:lvl1pPr>
          </a:lstStyle>
          <a:p>
            <a:pPr>
              <a:defRPr/>
            </a:pPr>
            <a:fld id="{105B48EF-8F2F-4B29-90AA-6E5B5F5FE92E}" type="datetime1">
              <a:rPr lang="en-US" altLang="zh-CN"/>
              <a:pPr>
                <a:defRPr/>
              </a:pPr>
              <a:t>2/11/2019</a:t>
            </a:fld>
            <a:endParaRPr lang="en-US" altLang="zh-CN"/>
          </a:p>
        </p:txBody>
      </p:sp>
      <p:sp>
        <p:nvSpPr>
          <p:cNvPr id="5" name="Footer Placeholder 4"/>
          <p:cNvSpPr>
            <a:spLocks noGrp="1"/>
          </p:cNvSpPr>
          <p:nvPr>
            <p:ph type="ftr" sz="quarter" idx="11"/>
          </p:nvPr>
        </p:nvSpPr>
        <p:spPr/>
        <p:txBody>
          <a:bodyPr/>
          <a:lstStyle>
            <a:lvl1pPr>
              <a:defRPr/>
            </a:lvl1pPr>
          </a:lstStyle>
          <a:p>
            <a:pPr>
              <a:defRPr/>
            </a:pPr>
            <a:r>
              <a:rPr lang="en-US"/>
              <a:t>Introduction</a:t>
            </a:r>
          </a:p>
        </p:txBody>
      </p:sp>
      <p:sp>
        <p:nvSpPr>
          <p:cNvPr id="6" name="Slide Number Placeholder 5"/>
          <p:cNvSpPr>
            <a:spLocks noGrp="1"/>
          </p:cNvSpPr>
          <p:nvPr>
            <p:ph type="sldNum" sz="quarter" idx="12"/>
          </p:nvPr>
        </p:nvSpPr>
        <p:spPr/>
        <p:txBody>
          <a:bodyPr/>
          <a:lstStyle>
            <a:lvl1pPr>
              <a:defRPr>
                <a:ea typeface="宋体" pitchFamily="2" charset="-122"/>
              </a:defRPr>
            </a:lvl1pPr>
          </a:lstStyle>
          <a:p>
            <a:r>
              <a:rPr lang="en-US" altLang="zh-CN"/>
              <a:t>1-</a:t>
            </a:r>
            <a:fld id="{F946B631-0141-4225-8578-E684FE5D9E5E}" type="slidenum">
              <a:rPr lang="en-US" altLang="zh-CN"/>
              <a:pPr/>
              <a:t>‹#›</a:t>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309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676900" cy="60309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smtClean="0">
                <a:ea typeface="宋体" panose="02010600030101010101" pitchFamily="2" charset="-122"/>
              </a:defRPr>
            </a:lvl1pPr>
          </a:lstStyle>
          <a:p>
            <a:pPr>
              <a:defRPr/>
            </a:pPr>
            <a:fld id="{607A5A3F-E353-4E82-B018-01757C1922F7}" type="datetime1">
              <a:rPr lang="en-US" altLang="zh-CN"/>
              <a:pPr>
                <a:defRPr/>
              </a:pPr>
              <a:t>2/11/2019</a:t>
            </a:fld>
            <a:endParaRPr lang="en-US" altLang="zh-CN"/>
          </a:p>
        </p:txBody>
      </p:sp>
      <p:sp>
        <p:nvSpPr>
          <p:cNvPr id="5" name="Footer Placeholder 4"/>
          <p:cNvSpPr>
            <a:spLocks noGrp="1"/>
          </p:cNvSpPr>
          <p:nvPr>
            <p:ph type="ftr" sz="quarter" idx="11"/>
          </p:nvPr>
        </p:nvSpPr>
        <p:spPr/>
        <p:txBody>
          <a:bodyPr/>
          <a:lstStyle>
            <a:lvl1pPr>
              <a:defRPr/>
            </a:lvl1pPr>
          </a:lstStyle>
          <a:p>
            <a:pPr>
              <a:defRPr/>
            </a:pPr>
            <a:r>
              <a:rPr lang="en-US"/>
              <a:t>Introduction</a:t>
            </a:r>
          </a:p>
        </p:txBody>
      </p:sp>
      <p:sp>
        <p:nvSpPr>
          <p:cNvPr id="6" name="Slide Number Placeholder 5"/>
          <p:cNvSpPr>
            <a:spLocks noGrp="1"/>
          </p:cNvSpPr>
          <p:nvPr>
            <p:ph type="sldNum" sz="quarter" idx="12"/>
          </p:nvPr>
        </p:nvSpPr>
        <p:spPr/>
        <p:txBody>
          <a:bodyPr/>
          <a:lstStyle>
            <a:lvl1pPr>
              <a:defRPr>
                <a:ea typeface="宋体" pitchFamily="2" charset="-122"/>
              </a:defRPr>
            </a:lvl1pPr>
          </a:lstStyle>
          <a:p>
            <a:r>
              <a:rPr lang="en-US" altLang="zh-CN"/>
              <a:t>1-</a:t>
            </a:r>
            <a:fld id="{861DCF7D-C188-4C69-8C5C-BDE731448802}" type="slidenum">
              <a:rPr lang="en-US" altLang="zh-CN"/>
              <a:pPr/>
              <a:t>‹#›</a:t>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11313"/>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495800" y="1611313"/>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495800" y="4011613"/>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p:txBody>
          <a:bodyPr/>
          <a:lstStyle>
            <a:lvl1pPr>
              <a:defRPr smtClean="0">
                <a:ea typeface="宋体" panose="02010600030101010101" pitchFamily="2" charset="-122"/>
              </a:defRPr>
            </a:lvl1pPr>
          </a:lstStyle>
          <a:p>
            <a:pPr>
              <a:defRPr/>
            </a:pPr>
            <a:fld id="{5881478D-F42D-43FD-A32B-D22E0215E544}" type="datetime1">
              <a:rPr lang="en-US" altLang="zh-CN"/>
              <a:pPr>
                <a:defRPr/>
              </a:pPr>
              <a:t>2/11/2019</a:t>
            </a:fld>
            <a:endParaRPr lang="en-US" altLang="zh-CN"/>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a:ea typeface="宋体" pitchFamily="2" charset="-122"/>
              </a:defRPr>
            </a:lvl1pPr>
          </a:lstStyle>
          <a:p>
            <a:r>
              <a:rPr lang="en-US" altLang="zh-CN"/>
              <a:t>1</a:t>
            </a:r>
            <a:fld id="{D1D9C20C-8C3C-46B6-B794-66FDEF019D87}" type="slidenum">
              <a:rPr lang="en-US" altLang="zh-CN"/>
              <a:pPr/>
              <a:t>‹#›</a:t>
            </a:fld>
            <a:endParaRPr lang="en-US"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fld id="{CC6E5C4F-3066-46AB-9DA2-2CB4CBC3319C}" type="datetime1">
              <a:rPr lang="en-US" altLang="zh-CN">
                <a:solidFill>
                  <a:srgbClr val="000000"/>
                </a:solidFill>
              </a:rPr>
              <a:pPr/>
              <a:t>2/11/2019</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6" name="Rectangle 6"/>
          <p:cNvSpPr>
            <a:spLocks noGrp="1" noChangeArrowheads="1"/>
          </p:cNvSpPr>
          <p:nvPr>
            <p:ph type="sldNum" sz="quarter" idx="12"/>
          </p:nvPr>
        </p:nvSpPr>
        <p:spPr>
          <a:ln/>
        </p:spPr>
        <p:txBody>
          <a:bodyPr/>
          <a:lstStyle>
            <a:lvl1pPr>
              <a:defRPr/>
            </a:lvl1pPr>
          </a:lstStyle>
          <a:p>
            <a:r>
              <a:rPr lang="en-US" altLang="zh-CN">
                <a:solidFill>
                  <a:srgbClr val="000000"/>
                </a:solidFill>
              </a:rPr>
              <a:t>2-</a:t>
            </a:r>
            <a:fld id="{CA920F63-4F1E-463B-B89F-FE26AE1C739C}"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5679403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8130A7CD-DB9E-4F17-8A67-11729E98AE94}" type="datetime1">
              <a:rPr lang="en-US" altLang="zh-CN">
                <a:solidFill>
                  <a:srgbClr val="000000"/>
                </a:solidFill>
              </a:rPr>
              <a:pPr/>
              <a:t>2/11/2019</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6" name="Rectangle 6"/>
          <p:cNvSpPr>
            <a:spLocks noGrp="1" noChangeArrowheads="1"/>
          </p:cNvSpPr>
          <p:nvPr>
            <p:ph type="sldNum" sz="quarter" idx="12"/>
          </p:nvPr>
        </p:nvSpPr>
        <p:spPr>
          <a:ln/>
        </p:spPr>
        <p:txBody>
          <a:bodyPr/>
          <a:lstStyle>
            <a:lvl1pPr>
              <a:defRPr/>
            </a:lvl1pPr>
          </a:lstStyle>
          <a:p>
            <a:r>
              <a:rPr lang="en-US" altLang="zh-CN">
                <a:solidFill>
                  <a:srgbClr val="000000"/>
                </a:solidFill>
              </a:rPr>
              <a:t>2-</a:t>
            </a:r>
            <a:fld id="{F9D709E8-E875-478B-8231-AF02F364357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0637003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DE078B04-3149-4993-8546-620E36C75FEE}" type="datetime1">
              <a:rPr lang="en-US" altLang="zh-CN">
                <a:solidFill>
                  <a:srgbClr val="000000"/>
                </a:solidFill>
              </a:rPr>
              <a:pPr/>
              <a:t>2/11/2019</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6" name="Rectangle 6"/>
          <p:cNvSpPr>
            <a:spLocks noGrp="1" noChangeArrowheads="1"/>
          </p:cNvSpPr>
          <p:nvPr>
            <p:ph type="sldNum" sz="quarter" idx="12"/>
          </p:nvPr>
        </p:nvSpPr>
        <p:spPr>
          <a:ln/>
        </p:spPr>
        <p:txBody>
          <a:bodyPr/>
          <a:lstStyle>
            <a:lvl1pPr>
              <a:defRPr/>
            </a:lvl1pPr>
          </a:lstStyle>
          <a:p>
            <a:r>
              <a:rPr lang="en-US" altLang="zh-CN">
                <a:solidFill>
                  <a:srgbClr val="000000"/>
                </a:solidFill>
              </a:rPr>
              <a:t>2-</a:t>
            </a:r>
            <a:fld id="{B2436928-9E2E-470E-A6F5-ACBA97FD9FD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23705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996518"/>
          </a:xfrm>
        </p:spPr>
        <p:txBody>
          <a:bodyPr/>
          <a:lstStyle/>
          <a:p>
            <a:r>
              <a:rPr lang="zh-CN" altLang="en-US" dirty="0" smtClean="0"/>
              <a:t>单击此处编辑母版标题样式</a:t>
            </a:r>
            <a:endParaRPr lang="zh-CN" altLang="en-US" dirty="0"/>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9944D622-5EA0-4551-B747-9ECBBBD913B8}" type="slidenum">
              <a:rPr lang="en-US" altLang="zh-CN"/>
              <a:pPr/>
              <a:t>‹#›</a:t>
            </a:fld>
            <a:endParaRPr lang="en-US" altLang="zh-CN"/>
          </a:p>
        </p:txBody>
      </p:sp>
    </p:spTree>
  </p:cSld>
  <p:clrMapOvr>
    <a:masterClrMapping/>
  </p:clrMapOvr>
  <p:transition>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3926E0C1-7AB0-4B32-B497-EB3DE32B5356}" type="datetime1">
              <a:rPr lang="en-US" altLang="zh-CN">
                <a:solidFill>
                  <a:srgbClr val="000000"/>
                </a:solidFill>
              </a:rPr>
              <a:pPr/>
              <a:t>2/11/2019</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7" name="Rectangle 6"/>
          <p:cNvSpPr>
            <a:spLocks noGrp="1" noChangeArrowheads="1"/>
          </p:cNvSpPr>
          <p:nvPr>
            <p:ph type="sldNum" sz="quarter" idx="12"/>
          </p:nvPr>
        </p:nvSpPr>
        <p:spPr>
          <a:ln/>
        </p:spPr>
        <p:txBody>
          <a:bodyPr/>
          <a:lstStyle>
            <a:lvl1pPr>
              <a:defRPr/>
            </a:lvl1pPr>
          </a:lstStyle>
          <a:p>
            <a:r>
              <a:rPr lang="en-US" altLang="zh-CN">
                <a:solidFill>
                  <a:srgbClr val="000000"/>
                </a:solidFill>
              </a:rPr>
              <a:t>2-</a:t>
            </a:r>
            <a:fld id="{97AB8488-7C5E-4ACA-BDA8-576AA028C40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477335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147CA6AE-8419-460B-9D65-1AD6D1D0A708}" type="datetime1">
              <a:rPr lang="en-US" altLang="zh-CN">
                <a:solidFill>
                  <a:srgbClr val="000000"/>
                </a:solidFill>
              </a:rPr>
              <a:pPr/>
              <a:t>2/11/2019</a:t>
            </a:fld>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9" name="Rectangle 6"/>
          <p:cNvSpPr>
            <a:spLocks noGrp="1" noChangeArrowheads="1"/>
          </p:cNvSpPr>
          <p:nvPr>
            <p:ph type="sldNum" sz="quarter" idx="12"/>
          </p:nvPr>
        </p:nvSpPr>
        <p:spPr>
          <a:ln/>
        </p:spPr>
        <p:txBody>
          <a:bodyPr/>
          <a:lstStyle>
            <a:lvl1pPr>
              <a:defRPr/>
            </a:lvl1pPr>
          </a:lstStyle>
          <a:p>
            <a:r>
              <a:rPr lang="en-US" altLang="zh-CN">
                <a:solidFill>
                  <a:srgbClr val="000000"/>
                </a:solidFill>
              </a:rPr>
              <a:t>2-</a:t>
            </a:r>
            <a:fld id="{78604B7E-EF43-4FFA-AB55-ADB696546D9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5524943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fld id="{CE8ED7FA-FFE0-45D7-8B41-78335A2BA373}" type="datetime1">
              <a:rPr lang="en-US" altLang="zh-CN">
                <a:solidFill>
                  <a:srgbClr val="000000"/>
                </a:solidFill>
              </a:rPr>
              <a:pPr/>
              <a:t>2/11/2019</a:t>
            </a:fld>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5" name="Rectangle 6"/>
          <p:cNvSpPr>
            <a:spLocks noGrp="1" noChangeArrowheads="1"/>
          </p:cNvSpPr>
          <p:nvPr>
            <p:ph type="sldNum" sz="quarter" idx="12"/>
          </p:nvPr>
        </p:nvSpPr>
        <p:spPr>
          <a:ln/>
        </p:spPr>
        <p:txBody>
          <a:bodyPr/>
          <a:lstStyle>
            <a:lvl1pPr>
              <a:defRPr/>
            </a:lvl1pPr>
          </a:lstStyle>
          <a:p>
            <a:r>
              <a:rPr lang="en-US" altLang="zh-CN">
                <a:solidFill>
                  <a:srgbClr val="000000"/>
                </a:solidFill>
              </a:rPr>
              <a:t>2-</a:t>
            </a:r>
            <a:fld id="{E4EDA3EE-6C67-47F0-8A65-13A4A185BBC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7601526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256CA2B5-C9CE-4B08-AB93-59AAFA6CA5F6}" type="datetime1">
              <a:rPr lang="en-US" altLang="zh-CN">
                <a:solidFill>
                  <a:srgbClr val="000000"/>
                </a:solidFill>
              </a:rPr>
              <a:pPr/>
              <a:t>2/11/2019</a:t>
            </a:fld>
            <a:endParaRPr lang="en-US" altLang="zh-CN">
              <a:solidFill>
                <a:srgbClr val="000000"/>
              </a:solidFill>
            </a:endParaRPr>
          </a:p>
        </p:txBody>
      </p:sp>
      <p:sp>
        <p:nvSpPr>
          <p:cNvPr id="3" name="Footer Placeholder 2"/>
          <p:cNvSpPr>
            <a:spLocks noGrp="1"/>
          </p:cNvSpPr>
          <p:nvPr>
            <p:ph type="ftr" sz="quarter" idx="11"/>
          </p:nvPr>
        </p:nvSpPr>
        <p:spPr/>
        <p:txBody>
          <a:bodyPr/>
          <a:lstStyle>
            <a:lvl1pPr>
              <a:defRPr/>
            </a:lvl1pPr>
          </a:lstStyle>
          <a:p>
            <a:pPr>
              <a:defRPr/>
            </a:pPr>
            <a:r>
              <a:rPr lang="en-US">
                <a:solidFill>
                  <a:srgbClr val="000000"/>
                </a:solidFill>
              </a:rPr>
              <a:t>Introduction</a:t>
            </a:r>
          </a:p>
        </p:txBody>
      </p:sp>
      <p:sp>
        <p:nvSpPr>
          <p:cNvPr id="4" name="Slide Number Placeholder 3"/>
          <p:cNvSpPr>
            <a:spLocks noGrp="1"/>
          </p:cNvSpPr>
          <p:nvPr>
            <p:ph type="sldNum" sz="quarter" idx="12"/>
          </p:nvPr>
        </p:nvSpPr>
        <p:spPr/>
        <p:txBody>
          <a:bodyPr/>
          <a:lstStyle>
            <a:lvl1pPr>
              <a:defRPr/>
            </a:lvl1pPr>
          </a:lstStyle>
          <a:p>
            <a:r>
              <a:rPr lang="en-US" altLang="zh-CN">
                <a:solidFill>
                  <a:srgbClr val="000000"/>
                </a:solidFill>
              </a:rPr>
              <a:t>1-</a:t>
            </a:r>
            <a:fld id="{3610B207-3970-41F7-B373-87DD3821C5F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1052290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576476B0-BDAB-4F9B-B476-CF78596149C4}" type="datetime1">
              <a:rPr lang="en-US" altLang="zh-CN">
                <a:solidFill>
                  <a:srgbClr val="000000"/>
                </a:solidFill>
              </a:rPr>
              <a:pPr/>
              <a:t>2/11/2019</a:t>
            </a:fld>
            <a:endParaRPr lang="en-US" altLang="zh-CN">
              <a:solidFill>
                <a:srgbClr val="000000"/>
              </a:solidFill>
            </a:endParaRPr>
          </a:p>
        </p:txBody>
      </p:sp>
      <p:sp>
        <p:nvSpPr>
          <p:cNvPr id="6" name="Footer Placeholder 5"/>
          <p:cNvSpPr>
            <a:spLocks noGrp="1"/>
          </p:cNvSpPr>
          <p:nvPr>
            <p:ph type="ftr" sz="quarter" idx="11"/>
          </p:nvPr>
        </p:nvSpPr>
        <p:spPr/>
        <p:txBody>
          <a:bodyPr/>
          <a:lstStyle>
            <a:lvl1pPr>
              <a:defRPr/>
            </a:lvl1pPr>
          </a:lstStyle>
          <a:p>
            <a:pPr>
              <a:defRPr/>
            </a:pPr>
            <a:r>
              <a:rPr lang="en-US">
                <a:solidFill>
                  <a:srgbClr val="000000"/>
                </a:solidFill>
              </a:rPr>
              <a:t>Introduction</a:t>
            </a:r>
          </a:p>
        </p:txBody>
      </p:sp>
      <p:sp>
        <p:nvSpPr>
          <p:cNvPr id="7" name="Slide Number Placeholder 6"/>
          <p:cNvSpPr>
            <a:spLocks noGrp="1"/>
          </p:cNvSpPr>
          <p:nvPr>
            <p:ph type="sldNum" sz="quarter" idx="12"/>
          </p:nvPr>
        </p:nvSpPr>
        <p:spPr/>
        <p:txBody>
          <a:bodyPr/>
          <a:lstStyle>
            <a:lvl1pPr>
              <a:defRPr/>
            </a:lvl1pPr>
          </a:lstStyle>
          <a:p>
            <a:r>
              <a:rPr lang="en-US" altLang="zh-CN">
                <a:solidFill>
                  <a:srgbClr val="000000"/>
                </a:solidFill>
              </a:rPr>
              <a:t>1-</a:t>
            </a:r>
            <a:fld id="{A2D80229-D0E6-43B2-9395-9B57C676A9E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7358206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27733836-3A99-4098-B0AD-FF063D5D27D4}" type="datetime1">
              <a:rPr lang="en-US" altLang="zh-CN">
                <a:solidFill>
                  <a:srgbClr val="000000"/>
                </a:solidFill>
              </a:rPr>
              <a:pPr/>
              <a:t>2/11/2019</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7" name="Rectangle 6"/>
          <p:cNvSpPr>
            <a:spLocks noGrp="1" noChangeArrowheads="1"/>
          </p:cNvSpPr>
          <p:nvPr>
            <p:ph type="sldNum" sz="quarter" idx="12"/>
          </p:nvPr>
        </p:nvSpPr>
        <p:spPr>
          <a:ln/>
        </p:spPr>
        <p:txBody>
          <a:bodyPr/>
          <a:lstStyle>
            <a:lvl1pPr>
              <a:defRPr/>
            </a:lvl1pPr>
          </a:lstStyle>
          <a:p>
            <a:r>
              <a:rPr lang="en-US" altLang="zh-CN">
                <a:solidFill>
                  <a:srgbClr val="000000"/>
                </a:solidFill>
              </a:rPr>
              <a:t>2-</a:t>
            </a:r>
            <a:fld id="{C47C77B9-F90D-41DC-9033-4CA1336C877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3463097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FA02309-665C-479A-9F47-A3BB28DDA07E}" type="datetime1">
              <a:rPr lang="en-US" altLang="zh-CN">
                <a:solidFill>
                  <a:srgbClr val="000000"/>
                </a:solidFill>
              </a:rPr>
              <a:pPr/>
              <a:t>2/11/2019</a:t>
            </a:fld>
            <a:endParaRPr lang="en-US" altLang="zh-CN">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srgbClr val="000000"/>
                </a:solidFill>
              </a:rPr>
              <a:t>Introduction</a:t>
            </a:r>
          </a:p>
        </p:txBody>
      </p:sp>
      <p:sp>
        <p:nvSpPr>
          <p:cNvPr id="6" name="Slide Number Placeholder 5"/>
          <p:cNvSpPr>
            <a:spLocks noGrp="1"/>
          </p:cNvSpPr>
          <p:nvPr>
            <p:ph type="sldNum" sz="quarter" idx="12"/>
          </p:nvPr>
        </p:nvSpPr>
        <p:spPr/>
        <p:txBody>
          <a:bodyPr/>
          <a:lstStyle>
            <a:lvl1pPr>
              <a:defRPr/>
            </a:lvl1pPr>
          </a:lstStyle>
          <a:p>
            <a:r>
              <a:rPr lang="en-US" altLang="zh-CN">
                <a:solidFill>
                  <a:srgbClr val="000000"/>
                </a:solidFill>
              </a:rPr>
              <a:t>1-</a:t>
            </a:r>
            <a:fld id="{1EEB2A79-F46B-4142-B605-D3E2FB87B9EA}"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5078024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309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676900" cy="60309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21B7C413-2021-4A14-B90B-E138EBC9019C}" type="datetime1">
              <a:rPr lang="en-US" altLang="zh-CN">
                <a:solidFill>
                  <a:srgbClr val="000000"/>
                </a:solidFill>
              </a:rPr>
              <a:pPr/>
              <a:t>2/11/2019</a:t>
            </a:fld>
            <a:endParaRPr lang="en-US" altLang="zh-CN">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srgbClr val="000000"/>
                </a:solidFill>
              </a:rPr>
              <a:t>Introduction</a:t>
            </a:r>
          </a:p>
        </p:txBody>
      </p:sp>
      <p:sp>
        <p:nvSpPr>
          <p:cNvPr id="6" name="Slide Number Placeholder 5"/>
          <p:cNvSpPr>
            <a:spLocks noGrp="1"/>
          </p:cNvSpPr>
          <p:nvPr>
            <p:ph type="sldNum" sz="quarter" idx="12"/>
          </p:nvPr>
        </p:nvSpPr>
        <p:spPr/>
        <p:txBody>
          <a:bodyPr/>
          <a:lstStyle>
            <a:lvl1pPr>
              <a:defRPr/>
            </a:lvl1pPr>
          </a:lstStyle>
          <a:p>
            <a:r>
              <a:rPr lang="en-US" altLang="zh-CN">
                <a:solidFill>
                  <a:srgbClr val="000000"/>
                </a:solidFill>
              </a:rPr>
              <a:t>1-</a:t>
            </a:r>
            <a:fld id="{3BBFFB5F-2306-449B-9357-8ACC1F84DBF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3908620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11313"/>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495800" y="1611313"/>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495800" y="4011613"/>
            <a:ext cx="38100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p:txBody>
          <a:bodyPr/>
          <a:lstStyle>
            <a:lvl1pPr>
              <a:defRPr/>
            </a:lvl1pPr>
          </a:lstStyle>
          <a:p>
            <a:fld id="{1C114D7D-D222-4749-8ECC-41881FF3AC64}" type="datetime1">
              <a:rPr lang="en-US" altLang="zh-CN">
                <a:solidFill>
                  <a:srgbClr val="000000"/>
                </a:solidFill>
              </a:rPr>
              <a:pPr/>
              <a:t>2/11/2019</a:t>
            </a:fld>
            <a:endParaRPr lang="en-US" altLang="zh-CN">
              <a:solidFill>
                <a:srgbClr val="000000"/>
              </a:solidFill>
            </a:endParaRPr>
          </a:p>
        </p:txBody>
      </p:sp>
      <p:sp>
        <p:nvSpPr>
          <p:cNvPr id="7" name="Footer Placeholder 6"/>
          <p:cNvSpPr>
            <a:spLocks noGrp="1"/>
          </p:cNvSpPr>
          <p:nvPr>
            <p:ph type="ftr" sz="quarter" idx="11"/>
          </p:nvPr>
        </p:nvSpPr>
        <p:spPr/>
        <p:txBody>
          <a:bodyPr/>
          <a:lstStyle>
            <a:lvl1pPr>
              <a:defRPr/>
            </a:lvl1pPr>
          </a:lstStyle>
          <a:p>
            <a:pPr>
              <a:defRPr/>
            </a:pPr>
            <a:r>
              <a:rPr lang="en-US">
                <a:solidFill>
                  <a:srgbClr val="000000"/>
                </a:solidFill>
              </a:rPr>
              <a:t>Introduction</a:t>
            </a:r>
          </a:p>
        </p:txBody>
      </p:sp>
      <p:sp>
        <p:nvSpPr>
          <p:cNvPr id="8" name="Slide Number Placeholder 7"/>
          <p:cNvSpPr>
            <a:spLocks noGrp="1"/>
          </p:cNvSpPr>
          <p:nvPr>
            <p:ph type="sldNum" sz="quarter" idx="12"/>
          </p:nvPr>
        </p:nvSpPr>
        <p:spPr/>
        <p:txBody>
          <a:bodyPr/>
          <a:lstStyle>
            <a:lvl1pPr>
              <a:defRPr/>
            </a:lvl1pPr>
          </a:lstStyle>
          <a:p>
            <a:r>
              <a:rPr lang="en-US" altLang="zh-CN">
                <a:solidFill>
                  <a:srgbClr val="000000"/>
                </a:solidFill>
              </a:rPr>
              <a:t>1</a:t>
            </a:r>
            <a:fld id="{A405B695-77EA-4212-A080-DD6E5155A70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352323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1">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ACB2D7B6-F30D-4B3B-9FC3-39F40D04BDE3}" type="slidenum">
              <a:rPr lang="en-US" altLang="zh-CN"/>
              <a:pPr/>
              <a:t>‹#›</a:t>
            </a:fld>
            <a:endParaRPr lang="en-US" altLang="zh-CN"/>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A241CC19-CE34-4B30-A0B5-D84C642C5734}" type="slidenum">
              <a:rPr lang="en-US" altLang="zh-CN"/>
              <a:pPr/>
              <a:t>‹#›</a:t>
            </a:fld>
            <a:endParaRPr lang="en-US" altLang="zh-CN"/>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A0F50E1-605C-41E1-B320-168856A26858}" type="slidenum">
              <a:rPr lang="en-US" altLang="zh-CN"/>
              <a:pPr/>
              <a:t>‹#›</a:t>
            </a:fld>
            <a:endParaRPr lang="en-US" altLang="zh-CN"/>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19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228600"/>
            <a:ext cx="5676900" cy="6019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2DB0EC2-52AA-4A44-A391-3AA2FE5A1BF9}" type="slidenum">
              <a:rPr lang="en-US" altLang="zh-CN"/>
              <a:pPr/>
              <a:t>‹#›</a:t>
            </a:fld>
            <a:endParaRPr lang="en-US" altLang="zh-CN"/>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9794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ea typeface="+mn-ea"/>
              </a:defRPr>
            </a:lvl1pPr>
          </a:lstStyle>
          <a:p>
            <a:pPr>
              <a:defRPr/>
            </a:pPr>
            <a:endParaRPr lang="en-US" altLang="zh-CN"/>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Comic Sans MS" pitchFamily="66" charset="0"/>
                <a:ea typeface="+mn-ea"/>
              </a:defRPr>
            </a:lvl1pPr>
          </a:lstStyle>
          <a:p>
            <a:pPr>
              <a:defRPr/>
            </a:pPr>
            <a:endParaRPr lang="en-US" altLang="zh-CN"/>
          </a:p>
        </p:txBody>
      </p:sp>
      <p:sp>
        <p:nvSpPr>
          <p:cNvPr id="1030" name="Rectangle 6"/>
          <p:cNvSpPr>
            <a:spLocks noGrp="1" noChangeArrowheads="1"/>
          </p:cNvSpPr>
          <p:nvPr>
            <p:ph type="sldNum" sz="quarter" idx="4"/>
          </p:nvPr>
        </p:nvSpPr>
        <p:spPr bwMode="auto">
          <a:xfrm>
            <a:off x="8305800" y="6400800"/>
            <a:ext cx="625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44983BB6-C256-4F2D-806D-86450622A7B8}" type="slidenum">
              <a:rPr lang="en-US" altLang="zh-CN"/>
              <a:pPr/>
              <a:t>‹#›</a:t>
            </a:fld>
            <a:endParaRPr lang="en-US" altLang="zh-CN"/>
          </a:p>
        </p:txBody>
      </p:sp>
      <p:sp>
        <p:nvSpPr>
          <p:cNvPr id="1031" name="Line 8"/>
          <p:cNvSpPr>
            <a:spLocks noChangeShapeType="1"/>
          </p:cNvSpPr>
          <p:nvPr userDrawn="1"/>
        </p:nvSpPr>
        <p:spPr bwMode="auto">
          <a:xfrm>
            <a:off x="1409700" y="1054100"/>
            <a:ext cx="5994400" cy="0"/>
          </a:xfrm>
          <a:prstGeom prst="line">
            <a:avLst/>
          </a:prstGeom>
          <a:noFill/>
          <a:ln w="57150" cmpd="thinThick">
            <a:solidFill>
              <a:schemeClr val="accent2"/>
            </a:solidFill>
            <a:round/>
            <a:headEnd/>
            <a:tailEnd/>
          </a:ln>
          <a:effec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86" r:id="rId5"/>
    <p:sldLayoutId id="2147483879" r:id="rId6"/>
    <p:sldLayoutId id="2147483880" r:id="rId7"/>
    <p:sldLayoutId id="2147483881" r:id="rId8"/>
    <p:sldLayoutId id="2147483882" r:id="rId9"/>
    <p:sldLayoutId id="2147483883" r:id="rId10"/>
    <p:sldLayoutId id="2147483884" r:id="rId11"/>
    <p:sldLayoutId id="2147483885" r:id="rId12"/>
  </p:sldLayoutIdLst>
  <p:transition>
    <p:random/>
  </p:transition>
  <p:hf hdr="0" ftr="0" dt="0"/>
  <p:txStyles>
    <p:titleStyle>
      <a:lvl1pPr algn="ctr" rtl="0" eaLnBrk="0" fontAlgn="base" hangingPunct="0">
        <a:spcBef>
          <a:spcPct val="0"/>
        </a:spcBef>
        <a:spcAft>
          <a:spcPct val="0"/>
        </a:spcAft>
        <a:defRPr sz="4000">
          <a:solidFill>
            <a:schemeClr val="accent2"/>
          </a:solidFill>
          <a:latin typeface="+mj-lt"/>
          <a:ea typeface="+mj-ea"/>
          <a:cs typeface="+mj-cs"/>
        </a:defRPr>
      </a:lvl1pPr>
      <a:lvl2pPr algn="ctr" rtl="0" eaLnBrk="0" fontAlgn="base" hangingPunct="0">
        <a:spcBef>
          <a:spcPct val="0"/>
        </a:spcBef>
        <a:spcAft>
          <a:spcPct val="0"/>
        </a:spcAft>
        <a:defRPr sz="4000">
          <a:solidFill>
            <a:schemeClr val="accent2"/>
          </a:solidFill>
          <a:latin typeface="Times New Roman" pitchFamily="18" charset="0"/>
          <a:ea typeface="黑体" pitchFamily="2" charset="-122"/>
        </a:defRPr>
      </a:lvl2pPr>
      <a:lvl3pPr algn="ctr" rtl="0" eaLnBrk="0" fontAlgn="base" hangingPunct="0">
        <a:spcBef>
          <a:spcPct val="0"/>
        </a:spcBef>
        <a:spcAft>
          <a:spcPct val="0"/>
        </a:spcAft>
        <a:defRPr sz="4000">
          <a:solidFill>
            <a:schemeClr val="accent2"/>
          </a:solidFill>
          <a:latin typeface="Times New Roman" pitchFamily="18" charset="0"/>
          <a:ea typeface="黑体" pitchFamily="2" charset="-122"/>
        </a:defRPr>
      </a:lvl3pPr>
      <a:lvl4pPr algn="ctr" rtl="0" eaLnBrk="0" fontAlgn="base" hangingPunct="0">
        <a:spcBef>
          <a:spcPct val="0"/>
        </a:spcBef>
        <a:spcAft>
          <a:spcPct val="0"/>
        </a:spcAft>
        <a:defRPr sz="4000">
          <a:solidFill>
            <a:schemeClr val="accent2"/>
          </a:solidFill>
          <a:latin typeface="Times New Roman" pitchFamily="18" charset="0"/>
          <a:ea typeface="黑体" pitchFamily="2" charset="-122"/>
        </a:defRPr>
      </a:lvl4pPr>
      <a:lvl5pPr algn="ctr" rtl="0" eaLnBrk="0" fontAlgn="base" hangingPunct="0">
        <a:spcBef>
          <a:spcPct val="0"/>
        </a:spcBef>
        <a:spcAft>
          <a:spcPct val="0"/>
        </a:spcAft>
        <a:defRPr sz="4000">
          <a:solidFill>
            <a:schemeClr val="accent2"/>
          </a:solidFill>
          <a:latin typeface="Times New Roman" pitchFamily="18" charset="0"/>
          <a:ea typeface="黑体" pitchFamily="2" charset="-122"/>
        </a:defRPr>
      </a:lvl5pPr>
      <a:lvl6pPr marL="457200" algn="ctr" rtl="0" eaLnBrk="0" fontAlgn="base" hangingPunct="0">
        <a:spcBef>
          <a:spcPct val="0"/>
        </a:spcBef>
        <a:spcAft>
          <a:spcPct val="0"/>
        </a:spcAft>
        <a:defRPr sz="4000">
          <a:solidFill>
            <a:schemeClr val="accent2"/>
          </a:solidFill>
          <a:latin typeface="Times New Roman" pitchFamily="18" charset="0"/>
          <a:ea typeface="黑体" pitchFamily="2" charset="-122"/>
        </a:defRPr>
      </a:lvl6pPr>
      <a:lvl7pPr marL="914400" algn="ctr" rtl="0" eaLnBrk="0" fontAlgn="base" hangingPunct="0">
        <a:spcBef>
          <a:spcPct val="0"/>
        </a:spcBef>
        <a:spcAft>
          <a:spcPct val="0"/>
        </a:spcAft>
        <a:defRPr sz="4000">
          <a:solidFill>
            <a:schemeClr val="accent2"/>
          </a:solidFill>
          <a:latin typeface="Times New Roman" pitchFamily="18" charset="0"/>
          <a:ea typeface="黑体" pitchFamily="2" charset="-122"/>
        </a:defRPr>
      </a:lvl7pPr>
      <a:lvl8pPr marL="1371600" algn="ctr" rtl="0" eaLnBrk="0" fontAlgn="base" hangingPunct="0">
        <a:spcBef>
          <a:spcPct val="0"/>
        </a:spcBef>
        <a:spcAft>
          <a:spcPct val="0"/>
        </a:spcAft>
        <a:defRPr sz="4000">
          <a:solidFill>
            <a:schemeClr val="accent2"/>
          </a:solidFill>
          <a:latin typeface="Times New Roman" pitchFamily="18" charset="0"/>
          <a:ea typeface="黑体" pitchFamily="2" charset="-122"/>
        </a:defRPr>
      </a:lvl8pPr>
      <a:lvl9pPr marL="1828800" algn="ctr" rtl="0" eaLnBrk="0" fontAlgn="base" hangingPunct="0">
        <a:spcBef>
          <a:spcPct val="0"/>
        </a:spcBef>
        <a:spcAft>
          <a:spcPct val="0"/>
        </a:spcAft>
        <a:defRPr sz="4000">
          <a:solidFill>
            <a:schemeClr val="accent2"/>
          </a:solidFill>
          <a:latin typeface="Times New Roman" pitchFamily="18" charset="0"/>
          <a:ea typeface="黑体" pitchFamily="2" charset="-122"/>
        </a:defRPr>
      </a:lvl9pPr>
    </p:titleStyle>
    <p:bodyStyle>
      <a:lvl1pPr marL="342900" indent="-342900" algn="l" rtl="0" eaLnBrk="0" fontAlgn="base" hangingPunct="0">
        <a:spcBef>
          <a:spcPct val="20000"/>
        </a:spcBef>
        <a:spcAft>
          <a:spcPct val="0"/>
        </a:spcAft>
        <a:buClr>
          <a:schemeClr val="accent2"/>
        </a:buClr>
        <a:buSzPct val="85000"/>
        <a:buFont typeface="Wingdings" pitchFamily="2" charset="2"/>
        <a:buChar char="q"/>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33400" y="228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2051" name="Rectangle 3"/>
          <p:cNvSpPr>
            <a:spLocks noGrp="1" noChangeArrowheads="1"/>
          </p:cNvSpPr>
          <p:nvPr>
            <p:ph type="body" idx="1"/>
          </p:nvPr>
        </p:nvSpPr>
        <p:spPr bwMode="auto">
          <a:xfrm>
            <a:off x="533400" y="1611313"/>
            <a:ext cx="77724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400">
                <a:solidFill>
                  <a:srgbClr val="000000"/>
                </a:solidFill>
                <a:latin typeface="Times New Roman" panose="02020603050405020304" pitchFamily="18" charset="0"/>
                <a:ea typeface="ＭＳ Ｐゴシック" panose="020B0600070205080204" pitchFamily="34" charset="-128"/>
              </a:defRPr>
            </a:lvl1pPr>
          </a:lstStyle>
          <a:p>
            <a:pPr>
              <a:defRPr/>
            </a:pPr>
            <a:fld id="{36034E50-FA7F-45DD-9490-D2F21DD49515}" type="datetime1">
              <a:rPr lang="en-US" altLang="zh-CN"/>
              <a:pPr>
                <a:defRPr/>
              </a:pPr>
              <a:t>2/11/2019</a:t>
            </a:fld>
            <a:endParaRPr lang="en-US" altLang="zh-CN"/>
          </a:p>
        </p:txBody>
      </p:sp>
      <p:sp>
        <p:nvSpPr>
          <p:cNvPr id="195589" name="Rectangle 5"/>
          <p:cNvSpPr>
            <a:spLocks noGrp="1" noChangeArrowheads="1"/>
          </p:cNvSpPr>
          <p:nvPr>
            <p:ph type="ftr" sz="quarter" idx="3"/>
          </p:nvPr>
        </p:nvSpPr>
        <p:spPr bwMode="auto">
          <a:xfrm>
            <a:off x="5576888" y="6467475"/>
            <a:ext cx="2895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solidFill>
                  <a:srgbClr val="000000"/>
                </a:solidFill>
                <a:latin typeface="Tahoma" pitchFamily="34" charset="0"/>
                <a:ea typeface="+mn-ea"/>
                <a:cs typeface="Arial"/>
              </a:defRPr>
            </a:lvl1pPr>
          </a:lstStyle>
          <a:p>
            <a:pPr>
              <a:defRPr/>
            </a:pPr>
            <a:r>
              <a:rPr lang="en-US"/>
              <a:t>Introduction</a:t>
            </a:r>
          </a:p>
        </p:txBody>
      </p:sp>
      <p:sp>
        <p:nvSpPr>
          <p:cNvPr id="195590" name="Rectangle 6"/>
          <p:cNvSpPr>
            <a:spLocks noGrp="1" noChangeArrowheads="1"/>
          </p:cNvSpPr>
          <p:nvPr>
            <p:ph type="sldNum" sz="quarter" idx="4"/>
          </p:nvPr>
        </p:nvSpPr>
        <p:spPr bwMode="auto">
          <a:xfrm>
            <a:off x="8324850" y="6462713"/>
            <a:ext cx="676275" cy="27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rgbClr val="000000"/>
                </a:solidFill>
                <a:latin typeface="Tahoma" pitchFamily="34" charset="0"/>
                <a:ea typeface="ＭＳ Ｐゴシック" pitchFamily="34" charset="-128"/>
              </a:defRPr>
            </a:lvl1pPr>
          </a:lstStyle>
          <a:p>
            <a:r>
              <a:rPr lang="en-US" altLang="zh-CN"/>
              <a:t>2-</a:t>
            </a:r>
            <a:fld id="{5C63DD0A-F15C-45BE-A4FA-1F72D945382B}"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Lst>
  <p:timing>
    <p:tnLst>
      <p:par>
        <p:cTn id="1" dur="indefinite" restart="never" nodeType="tmRoot"/>
      </p:par>
    </p:tnLst>
  </p:timing>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itchFamily="2"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pitchFamily="2"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533400" y="228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3075" name="Rectangle 3"/>
          <p:cNvSpPr>
            <a:spLocks noGrp="1" noChangeArrowheads="1"/>
          </p:cNvSpPr>
          <p:nvPr>
            <p:ph type="body" idx="1"/>
          </p:nvPr>
        </p:nvSpPr>
        <p:spPr bwMode="auto">
          <a:xfrm>
            <a:off x="533400" y="1611313"/>
            <a:ext cx="77724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000000"/>
                </a:solidFill>
                <a:latin typeface="Times New Roman" panose="02020603050405020304" pitchFamily="18" charset="0"/>
                <a:ea typeface="ＭＳ Ｐゴシック" pitchFamily="34" charset="-128"/>
              </a:defRPr>
            </a:lvl1pPr>
          </a:lstStyle>
          <a:p>
            <a:pPr>
              <a:defRPr/>
            </a:pPr>
            <a:fld id="{40A787A7-0D28-41F6-B061-4A46B110155A}" type="datetime1">
              <a:rPr lang="en-US" altLang="zh-CN"/>
              <a:pPr>
                <a:defRPr/>
              </a:pPr>
              <a:t>2/11/2019</a:t>
            </a:fld>
            <a:endParaRPr lang="en-US" altLang="zh-CN"/>
          </a:p>
        </p:txBody>
      </p:sp>
      <p:sp>
        <p:nvSpPr>
          <p:cNvPr id="195589" name="Rectangle 5"/>
          <p:cNvSpPr>
            <a:spLocks noGrp="1" noChangeArrowheads="1"/>
          </p:cNvSpPr>
          <p:nvPr>
            <p:ph type="ftr" sz="quarter" idx="3"/>
          </p:nvPr>
        </p:nvSpPr>
        <p:spPr bwMode="auto">
          <a:xfrm>
            <a:off x="5576888" y="6467475"/>
            <a:ext cx="2895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rgbClr val="000000"/>
                </a:solidFill>
                <a:latin typeface="Tahoma" pitchFamily="34" charset="0"/>
                <a:ea typeface="+mn-ea"/>
                <a:cs typeface="+mn-cs"/>
              </a:defRPr>
            </a:lvl1pPr>
          </a:lstStyle>
          <a:p>
            <a:pPr>
              <a:defRPr/>
            </a:pPr>
            <a:r>
              <a:rPr lang="en-US"/>
              <a:t>Introduction</a:t>
            </a:r>
          </a:p>
        </p:txBody>
      </p:sp>
      <p:sp>
        <p:nvSpPr>
          <p:cNvPr id="195590" name="Rectangle 6"/>
          <p:cNvSpPr>
            <a:spLocks noGrp="1" noChangeArrowheads="1"/>
          </p:cNvSpPr>
          <p:nvPr>
            <p:ph type="sldNum" sz="quarter" idx="4"/>
          </p:nvPr>
        </p:nvSpPr>
        <p:spPr bwMode="auto">
          <a:xfrm>
            <a:off x="8324850" y="6462713"/>
            <a:ext cx="676275" cy="27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rgbClr val="000000"/>
                </a:solidFill>
                <a:latin typeface="Tahoma" pitchFamily="34" charset="0"/>
                <a:ea typeface="ＭＳ Ｐゴシック" pitchFamily="34" charset="-128"/>
              </a:defRPr>
            </a:lvl1pPr>
          </a:lstStyle>
          <a:p>
            <a:r>
              <a:rPr lang="en-US" altLang="zh-CN"/>
              <a:t>2-</a:t>
            </a:r>
            <a:fld id="{686C1B11-7AF2-4F7B-B61A-C29D28F5FD5B}"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Lst>
  <p:timing>
    <p:tnLst>
      <p:par>
        <p:cTn id="1" dur="indefinite" restart="never" nodeType="tmRoot"/>
      </p:par>
    </p:tnLst>
  </p:timing>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itchFamily="2"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pitchFamily="2"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Rectangle 3"/>
          <p:cNvSpPr>
            <a:spLocks noGrp="1" noChangeArrowheads="1"/>
          </p:cNvSpPr>
          <p:nvPr>
            <p:ph type="body" idx="1"/>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anose="02020603050405020304" pitchFamily="18" charset="0"/>
              </a:defRPr>
            </a:lvl1pPr>
          </a:lstStyle>
          <a:p>
            <a:fld id="{2DB51FD4-0CC5-47FF-886D-7F5B78D3DE6C}" type="datetime1">
              <a:rPr lang="en-US" altLang="zh-CN" smtClean="0">
                <a:solidFill>
                  <a:srgbClr val="000000"/>
                </a:solidFill>
                <a:ea typeface="ＭＳ Ｐゴシック" charset="-128"/>
              </a:rPr>
              <a:pPr/>
              <a:t>2/11/2019</a:t>
            </a:fld>
            <a:endParaRPr lang="en-US" altLang="zh-CN" smtClean="0">
              <a:solidFill>
                <a:srgbClr val="000000"/>
              </a:solidFill>
              <a:ea typeface="ＭＳ Ｐゴシック" charset="-128"/>
            </a:endParaRPr>
          </a:p>
        </p:txBody>
      </p:sp>
      <p:sp>
        <p:nvSpPr>
          <p:cNvPr id="195589" name="Rectangle 5"/>
          <p:cNvSpPr>
            <a:spLocks noGrp="1" noChangeArrowheads="1"/>
          </p:cNvSpPr>
          <p:nvPr>
            <p:ph type="ftr" sz="quarter" idx="3"/>
          </p:nvPr>
        </p:nvSpPr>
        <p:spPr bwMode="auto">
          <a:xfrm>
            <a:off x="5576888" y="6467475"/>
            <a:ext cx="2895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cs typeface="+mn-cs"/>
              </a:defRPr>
            </a:lvl1pPr>
          </a:lstStyle>
          <a:p>
            <a:pPr>
              <a:defRPr/>
            </a:pPr>
            <a:r>
              <a:rPr lang="en-US">
                <a:solidFill>
                  <a:srgbClr val="000000"/>
                </a:solidFill>
              </a:rPr>
              <a:t>Introduction</a:t>
            </a:r>
          </a:p>
        </p:txBody>
      </p:sp>
      <p:sp>
        <p:nvSpPr>
          <p:cNvPr id="195590" name="Rectangle 6"/>
          <p:cNvSpPr>
            <a:spLocks noGrp="1" noChangeArrowheads="1"/>
          </p:cNvSpPr>
          <p:nvPr>
            <p:ph type="sldNum" sz="quarter" idx="4"/>
          </p:nvPr>
        </p:nvSpPr>
        <p:spPr bwMode="auto">
          <a:xfrm>
            <a:off x="8324850" y="6462713"/>
            <a:ext cx="676275" cy="27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anose="020B0604030504040204" pitchFamily="34" charset="0"/>
              </a:defRPr>
            </a:lvl1pPr>
          </a:lstStyle>
          <a:p>
            <a:r>
              <a:rPr lang="en-US" altLang="zh-CN" smtClean="0">
                <a:solidFill>
                  <a:srgbClr val="000000"/>
                </a:solidFill>
                <a:ea typeface="ＭＳ Ｐゴシック" charset="-128"/>
              </a:rPr>
              <a:t>2-</a:t>
            </a:r>
            <a:fld id="{01AEC463-7C46-4F34-B1E7-A27B9CD6A486}" type="slidenum">
              <a:rPr lang="en-US" altLang="zh-CN" smtClean="0">
                <a:solidFill>
                  <a:srgbClr val="000000"/>
                </a:solidFill>
                <a:ea typeface="ＭＳ Ｐゴシック" charset="-128"/>
              </a:rPr>
              <a:pPr/>
              <a:t>‹#›</a:t>
            </a:fld>
            <a:endParaRPr lang="en-US" altLang="zh-CN" smtClean="0">
              <a:solidFill>
                <a:srgbClr val="000000"/>
              </a:solidFill>
              <a:ea typeface="ＭＳ Ｐゴシック" charset="-128"/>
            </a:endParaRPr>
          </a:p>
        </p:txBody>
      </p:sp>
    </p:spTree>
    <p:extLst>
      <p:ext uri="{BB962C8B-B14F-4D97-AF65-F5344CB8AC3E}">
        <p14:creationId xmlns:p14="http://schemas.microsoft.com/office/powerpoint/2010/main" val="298849622"/>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Lst>
  <p:timing>
    <p:tnLst>
      <p:par>
        <p:cTn id="1" dur="indefinite" restart="never" nodeType="tmRoot"/>
      </p:par>
    </p:tnLst>
  </p:timing>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oleObject" Target="../embeddings/oleObject25.bin"/><Relationship Id="rId18" Type="http://schemas.openxmlformats.org/officeDocument/2006/relationships/oleObject" Target="../embeddings/oleObject28.bin"/><Relationship Id="rId3" Type="http://schemas.openxmlformats.org/officeDocument/2006/relationships/oleObject" Target="../embeddings/oleObject17.bin"/><Relationship Id="rId21" Type="http://schemas.openxmlformats.org/officeDocument/2006/relationships/oleObject" Target="../embeddings/oleObject30.bin"/><Relationship Id="rId7" Type="http://schemas.openxmlformats.org/officeDocument/2006/relationships/oleObject" Target="../embeddings/oleObject19.bin"/><Relationship Id="rId12" Type="http://schemas.openxmlformats.org/officeDocument/2006/relationships/oleObject" Target="../embeddings/oleObject24.bin"/><Relationship Id="rId17" Type="http://schemas.openxmlformats.org/officeDocument/2006/relationships/image" Target="../media/image37.wmf"/><Relationship Id="rId2" Type="http://schemas.openxmlformats.org/officeDocument/2006/relationships/slideLayout" Target="../slideLayouts/slideLayout1.xml"/><Relationship Id="rId16" Type="http://schemas.openxmlformats.org/officeDocument/2006/relationships/oleObject" Target="../embeddings/oleObject27.bin"/><Relationship Id="rId20" Type="http://schemas.openxmlformats.org/officeDocument/2006/relationships/oleObject" Target="../embeddings/oleObject29.bin"/><Relationship Id="rId1" Type="http://schemas.openxmlformats.org/officeDocument/2006/relationships/vmlDrawing" Target="../drawings/vmlDrawing3.vml"/><Relationship Id="rId6" Type="http://schemas.openxmlformats.org/officeDocument/2006/relationships/image" Target="../media/image35.wmf"/><Relationship Id="rId11" Type="http://schemas.openxmlformats.org/officeDocument/2006/relationships/oleObject" Target="../embeddings/oleObject23.bin"/><Relationship Id="rId5" Type="http://schemas.openxmlformats.org/officeDocument/2006/relationships/oleObject" Target="../embeddings/oleObject18.bin"/><Relationship Id="rId15" Type="http://schemas.openxmlformats.org/officeDocument/2006/relationships/oleObject" Target="../embeddings/oleObject26.bin"/><Relationship Id="rId10" Type="http://schemas.openxmlformats.org/officeDocument/2006/relationships/oleObject" Target="../embeddings/oleObject22.bin"/><Relationship Id="rId19" Type="http://schemas.openxmlformats.org/officeDocument/2006/relationships/image" Target="../media/image38.wmf"/><Relationship Id="rId4" Type="http://schemas.openxmlformats.org/officeDocument/2006/relationships/image" Target="../media/image34.wmf"/><Relationship Id="rId9" Type="http://schemas.openxmlformats.org/officeDocument/2006/relationships/oleObject" Target="../embeddings/oleObject21.bin"/><Relationship Id="rId14" Type="http://schemas.openxmlformats.org/officeDocument/2006/relationships/image" Target="../media/image36.wmf"/><Relationship Id="rId22" Type="http://schemas.openxmlformats.org/officeDocument/2006/relationships/oleObject" Target="../embeddings/oleObject31.bin"/></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1.xml"/><Relationship Id="rId1" Type="http://schemas.openxmlformats.org/officeDocument/2006/relationships/vmlDrawing" Target="../drawings/vmlDrawing18.vml"/><Relationship Id="rId4" Type="http://schemas.openxmlformats.org/officeDocument/2006/relationships/image" Target="../media/image34.w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12.xml"/><Relationship Id="rId1" Type="http://schemas.openxmlformats.org/officeDocument/2006/relationships/vmlDrawing" Target="../drawings/vmlDrawing19.vml"/><Relationship Id="rId5" Type="http://schemas.openxmlformats.org/officeDocument/2006/relationships/image" Target="../media/image105.wmf"/><Relationship Id="rId4" Type="http://schemas.openxmlformats.org/officeDocument/2006/relationships/oleObject" Target="../embeddings/Microsoft_PowerPoint_97-2003_____2.ppt"/></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91.bin"/><Relationship Id="rId13" Type="http://schemas.openxmlformats.org/officeDocument/2006/relationships/oleObject" Target="../embeddings/oleObject96.bin"/><Relationship Id="rId3" Type="http://schemas.openxmlformats.org/officeDocument/2006/relationships/oleObject" Target="../embeddings/oleObject87.bin"/><Relationship Id="rId7" Type="http://schemas.openxmlformats.org/officeDocument/2006/relationships/oleObject" Target="../embeddings/oleObject90.bin"/><Relationship Id="rId12" Type="http://schemas.openxmlformats.org/officeDocument/2006/relationships/oleObject" Target="../embeddings/oleObject95.bin"/><Relationship Id="rId17" Type="http://schemas.openxmlformats.org/officeDocument/2006/relationships/image" Target="../media/image106.wmf"/><Relationship Id="rId2" Type="http://schemas.openxmlformats.org/officeDocument/2006/relationships/slideLayout" Target="../slideLayouts/slideLayout1.xml"/><Relationship Id="rId16" Type="http://schemas.openxmlformats.org/officeDocument/2006/relationships/oleObject" Target="../embeddings/oleObject99.bin"/><Relationship Id="rId1" Type="http://schemas.openxmlformats.org/officeDocument/2006/relationships/vmlDrawing" Target="../drawings/vmlDrawing20.vml"/><Relationship Id="rId6" Type="http://schemas.openxmlformats.org/officeDocument/2006/relationships/oleObject" Target="../embeddings/oleObject89.bin"/><Relationship Id="rId11" Type="http://schemas.openxmlformats.org/officeDocument/2006/relationships/oleObject" Target="../embeddings/oleObject94.bin"/><Relationship Id="rId5" Type="http://schemas.openxmlformats.org/officeDocument/2006/relationships/oleObject" Target="../embeddings/oleObject88.bin"/><Relationship Id="rId15" Type="http://schemas.openxmlformats.org/officeDocument/2006/relationships/oleObject" Target="../embeddings/oleObject98.bin"/><Relationship Id="rId10" Type="http://schemas.openxmlformats.org/officeDocument/2006/relationships/oleObject" Target="../embeddings/oleObject93.bin"/><Relationship Id="rId4" Type="http://schemas.openxmlformats.org/officeDocument/2006/relationships/image" Target="../media/image34.wmf"/><Relationship Id="rId9" Type="http://schemas.openxmlformats.org/officeDocument/2006/relationships/oleObject" Target="../embeddings/oleObject92.bin"/><Relationship Id="rId14" Type="http://schemas.openxmlformats.org/officeDocument/2006/relationships/oleObject" Target="../embeddings/oleObject97.bin"/></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image" Target="../media/image106.wmf"/><Relationship Id="rId5" Type="http://schemas.openxmlformats.org/officeDocument/2006/relationships/oleObject" Target="../embeddings/oleObject101.bin"/><Relationship Id="rId4" Type="http://schemas.openxmlformats.org/officeDocument/2006/relationships/image" Target="../media/image34.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1.xml"/><Relationship Id="rId1" Type="http://schemas.openxmlformats.org/officeDocument/2006/relationships/vmlDrawing" Target="../drawings/vmlDrawing22.vml"/><Relationship Id="rId6" Type="http://schemas.openxmlformats.org/officeDocument/2006/relationships/image" Target="../media/image106.wmf"/><Relationship Id="rId5" Type="http://schemas.openxmlformats.org/officeDocument/2006/relationships/oleObject" Target="../embeddings/oleObject103.bin"/><Relationship Id="rId4" Type="http://schemas.openxmlformats.org/officeDocument/2006/relationships/image" Target="../media/image34.w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04.bin"/><Relationship Id="rId7" Type="http://schemas.openxmlformats.org/officeDocument/2006/relationships/image" Target="../media/image107.wmf"/><Relationship Id="rId2" Type="http://schemas.openxmlformats.org/officeDocument/2006/relationships/slideLayout" Target="../slideLayouts/slideLayout1.xml"/><Relationship Id="rId1" Type="http://schemas.openxmlformats.org/officeDocument/2006/relationships/vmlDrawing" Target="../drawings/vmlDrawing23.vml"/><Relationship Id="rId6" Type="http://schemas.openxmlformats.org/officeDocument/2006/relationships/image" Target="../media/image106.wmf"/><Relationship Id="rId5" Type="http://schemas.openxmlformats.org/officeDocument/2006/relationships/oleObject" Target="../embeddings/oleObject105.bin"/><Relationship Id="rId4" Type="http://schemas.openxmlformats.org/officeDocument/2006/relationships/image" Target="../media/image34.w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0.png"/><Relationship Id="rId1" Type="http://schemas.openxmlformats.org/officeDocument/2006/relationships/slideLayout" Target="../slideLayouts/slideLayout4.xml"/><Relationship Id="rId5" Type="http://schemas.openxmlformats.org/officeDocument/2006/relationships/image" Target="../media/image112.png"/><Relationship Id="rId4" Type="http://schemas.openxmlformats.org/officeDocument/2006/relationships/image" Target="../media/image1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oleObject" Target="../embeddings/oleObject39.bin"/><Relationship Id="rId18" Type="http://schemas.openxmlformats.org/officeDocument/2006/relationships/image" Target="../media/image37.wmf"/><Relationship Id="rId3" Type="http://schemas.openxmlformats.org/officeDocument/2006/relationships/notesSlide" Target="../notesSlides/notesSlide9.xml"/><Relationship Id="rId21" Type="http://schemas.openxmlformats.org/officeDocument/2006/relationships/oleObject" Target="../embeddings/oleObject44.bin"/><Relationship Id="rId7" Type="http://schemas.openxmlformats.org/officeDocument/2006/relationships/image" Target="../media/image35.wmf"/><Relationship Id="rId12" Type="http://schemas.openxmlformats.org/officeDocument/2006/relationships/oleObject" Target="../embeddings/oleObject38.bin"/><Relationship Id="rId17" Type="http://schemas.openxmlformats.org/officeDocument/2006/relationships/oleObject" Target="../embeddings/oleObject42.bin"/><Relationship Id="rId2" Type="http://schemas.openxmlformats.org/officeDocument/2006/relationships/slideLayout" Target="../slideLayouts/slideLayout2.xml"/><Relationship Id="rId16" Type="http://schemas.openxmlformats.org/officeDocument/2006/relationships/oleObject" Target="../embeddings/oleObject41.bin"/><Relationship Id="rId20" Type="http://schemas.openxmlformats.org/officeDocument/2006/relationships/image" Target="../media/image38.wmf"/><Relationship Id="rId1" Type="http://schemas.openxmlformats.org/officeDocument/2006/relationships/vmlDrawing" Target="../drawings/vmlDrawing4.vml"/><Relationship Id="rId6" Type="http://schemas.openxmlformats.org/officeDocument/2006/relationships/oleObject" Target="../embeddings/oleObject33.bin"/><Relationship Id="rId11" Type="http://schemas.openxmlformats.org/officeDocument/2006/relationships/oleObject" Target="../embeddings/oleObject37.bin"/><Relationship Id="rId5" Type="http://schemas.openxmlformats.org/officeDocument/2006/relationships/image" Target="../media/image34.wmf"/><Relationship Id="rId15" Type="http://schemas.openxmlformats.org/officeDocument/2006/relationships/image" Target="../media/image36.wmf"/><Relationship Id="rId23" Type="http://schemas.openxmlformats.org/officeDocument/2006/relationships/oleObject" Target="../embeddings/oleObject46.bin"/><Relationship Id="rId10" Type="http://schemas.openxmlformats.org/officeDocument/2006/relationships/oleObject" Target="../embeddings/oleObject36.bin"/><Relationship Id="rId19" Type="http://schemas.openxmlformats.org/officeDocument/2006/relationships/oleObject" Target="../embeddings/oleObject43.bin"/><Relationship Id="rId4" Type="http://schemas.openxmlformats.org/officeDocument/2006/relationships/oleObject" Target="../embeddings/oleObject32.bin"/><Relationship Id="rId9" Type="http://schemas.openxmlformats.org/officeDocument/2006/relationships/oleObject" Target="../embeddings/oleObject35.bin"/><Relationship Id="rId14" Type="http://schemas.openxmlformats.org/officeDocument/2006/relationships/oleObject" Target="../embeddings/oleObject40.bin"/><Relationship Id="rId22" Type="http://schemas.openxmlformats.org/officeDocument/2006/relationships/oleObject" Target="../embeddings/oleObject45.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1.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18.png"/><Relationship Id="rId5" Type="http://schemas.openxmlformats.org/officeDocument/2006/relationships/image" Target="../media/image13.png"/><Relationship Id="rId15" Type="http://schemas.openxmlformats.org/officeDocument/2006/relationships/image" Target="../media/image4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41.png"/><Relationship Id="rId4" Type="http://schemas.openxmlformats.org/officeDocument/2006/relationships/image" Target="../media/image35.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41.png"/><Relationship Id="rId3" Type="http://schemas.openxmlformats.org/officeDocument/2006/relationships/image" Target="../media/image47.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8.png"/><Relationship Id="rId3" Type="http://schemas.openxmlformats.org/officeDocument/2006/relationships/image" Target="../media/image3.png"/><Relationship Id="rId7" Type="http://schemas.openxmlformats.org/officeDocument/2006/relationships/image" Target="../media/image63.png"/><Relationship Id="rId12"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2.png"/><Relationship Id="rId11" Type="http://schemas.openxmlformats.org/officeDocument/2006/relationships/image" Target="../media/image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47.png"/><Relationship Id="rId9" Type="http://schemas.openxmlformats.org/officeDocument/2006/relationships/image" Target="../media/image65.png"/><Relationship Id="rId14" Type="http://schemas.openxmlformats.org/officeDocument/2006/relationships/image" Target="../media/image6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http://www.tavanir.org/latin/Power-Industry-in-Iran/images/fiber-optic.jpg" TargetMode="External"/><Relationship Id="rId4" Type="http://schemas.openxmlformats.org/officeDocument/2006/relationships/image" Target="../media/image77.jpeg"/></Relationships>
</file>

<file path=ppt/slides/_rels/slide3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3.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3.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oleObject" Target="../embeddings/oleObject50.bin"/><Relationship Id="rId4" Type="http://schemas.openxmlformats.org/officeDocument/2006/relationships/image" Target="../media/image34.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notesSlide" Target="../notesSlides/notesSlide18.xml"/><Relationship Id="rId7"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52.bin"/><Relationship Id="rId5" Type="http://schemas.openxmlformats.org/officeDocument/2006/relationships/image" Target="../media/image34.wmf"/><Relationship Id="rId4" Type="http://schemas.openxmlformats.org/officeDocument/2006/relationships/oleObject" Target="../embeddings/oleObject51.bin"/><Relationship Id="rId9" Type="http://schemas.openxmlformats.org/officeDocument/2006/relationships/oleObject" Target="../embeddings/oleObject55.bin"/></Relationships>
</file>

<file path=ppt/slides/_rels/slide42.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1.xml"/><Relationship Id="rId1" Type="http://schemas.openxmlformats.org/officeDocument/2006/relationships/vmlDrawing" Target="../drawings/vmlDrawing9.vml"/><Relationship Id="rId5" Type="http://schemas.openxmlformats.org/officeDocument/2006/relationships/oleObject" Target="../embeddings/oleObject57.bin"/><Relationship Id="rId4" Type="http://schemas.openxmlformats.org/officeDocument/2006/relationships/image" Target="../media/image34.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10.xml"/><Relationship Id="rId1" Type="http://schemas.openxmlformats.org/officeDocument/2006/relationships/vmlDrawing" Target="../drawings/vmlDrawing10.vml"/><Relationship Id="rId5" Type="http://schemas.openxmlformats.org/officeDocument/2006/relationships/image" Target="../media/image95.wmf"/><Relationship Id="rId4" Type="http://schemas.openxmlformats.org/officeDocument/2006/relationships/oleObject" Target="../embeddings/Microsoft_PowerPoint_97-2003_____1.ppt"/></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4.xml"/><Relationship Id="rId7"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31.jpeg"/><Relationship Id="rId5" Type="http://schemas.openxmlformats.org/officeDocument/2006/relationships/image" Target="../media/image30.jpeg"/><Relationship Id="rId10" Type="http://schemas.openxmlformats.org/officeDocument/2006/relationships/image" Target="../media/image33.emf"/><Relationship Id="rId4" Type="http://schemas.openxmlformats.org/officeDocument/2006/relationships/image" Target="../media/image29.png"/><Relationship Id="rId9" Type="http://schemas.openxmlformats.org/officeDocument/2006/relationships/image" Target="../media/image3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60.bin"/><Relationship Id="rId5" Type="http://schemas.openxmlformats.org/officeDocument/2006/relationships/image" Target="../media/image34.wmf"/><Relationship Id="rId4" Type="http://schemas.openxmlformats.org/officeDocument/2006/relationships/oleObject" Target="../embeddings/oleObject59.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vmlDrawing" Target="../drawings/vmlDrawing12.vml"/><Relationship Id="rId5" Type="http://schemas.openxmlformats.org/officeDocument/2006/relationships/image" Target="../media/image100.wmf"/><Relationship Id="rId4" Type="http://schemas.openxmlformats.org/officeDocument/2006/relationships/oleObject" Target="../embeddings/oleObject61.bin"/></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1.xml"/><Relationship Id="rId1" Type="http://schemas.openxmlformats.org/officeDocument/2006/relationships/vmlDrawing" Target="../drawings/vmlDrawing13.vml"/><Relationship Id="rId5" Type="http://schemas.openxmlformats.org/officeDocument/2006/relationships/oleObject" Target="../embeddings/oleObject63.bin"/><Relationship Id="rId4" Type="http://schemas.openxmlformats.org/officeDocument/2006/relationships/image" Target="../media/image34.w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oleObject" Target="../embeddings/oleObject65.bin"/><Relationship Id="rId5" Type="http://schemas.openxmlformats.org/officeDocument/2006/relationships/image" Target="../media/image34.wmf"/><Relationship Id="rId4" Type="http://schemas.openxmlformats.org/officeDocument/2006/relationships/oleObject" Target="../embeddings/oleObject64.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oleObject" Target="../embeddings/oleObject68.bin"/><Relationship Id="rId5" Type="http://schemas.openxmlformats.org/officeDocument/2006/relationships/oleObject" Target="../embeddings/oleObject67.bin"/><Relationship Id="rId4" Type="http://schemas.openxmlformats.org/officeDocument/2006/relationships/image" Target="../media/image34.wmf"/></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72.bin"/><Relationship Id="rId13" Type="http://schemas.openxmlformats.org/officeDocument/2006/relationships/oleObject" Target="../embeddings/oleObject77.bin"/><Relationship Id="rId18" Type="http://schemas.openxmlformats.org/officeDocument/2006/relationships/oleObject" Target="../embeddings/oleObject80.bin"/><Relationship Id="rId3" Type="http://schemas.openxmlformats.org/officeDocument/2006/relationships/oleObject" Target="../embeddings/oleObject69.bin"/><Relationship Id="rId21" Type="http://schemas.openxmlformats.org/officeDocument/2006/relationships/oleObject" Target="../embeddings/oleObject82.bin"/><Relationship Id="rId7" Type="http://schemas.openxmlformats.org/officeDocument/2006/relationships/oleObject" Target="../embeddings/oleObject71.bin"/><Relationship Id="rId12" Type="http://schemas.openxmlformats.org/officeDocument/2006/relationships/oleObject" Target="../embeddings/oleObject76.bin"/><Relationship Id="rId17" Type="http://schemas.openxmlformats.org/officeDocument/2006/relationships/image" Target="../media/image37.wmf"/><Relationship Id="rId2" Type="http://schemas.openxmlformats.org/officeDocument/2006/relationships/slideLayout" Target="../slideLayouts/slideLayout1.xml"/><Relationship Id="rId16" Type="http://schemas.openxmlformats.org/officeDocument/2006/relationships/oleObject" Target="../embeddings/oleObject79.bin"/><Relationship Id="rId20" Type="http://schemas.openxmlformats.org/officeDocument/2006/relationships/oleObject" Target="../embeddings/oleObject81.bin"/><Relationship Id="rId1" Type="http://schemas.openxmlformats.org/officeDocument/2006/relationships/vmlDrawing" Target="../drawings/vmlDrawing16.vml"/><Relationship Id="rId6" Type="http://schemas.openxmlformats.org/officeDocument/2006/relationships/image" Target="../media/image35.wmf"/><Relationship Id="rId11" Type="http://schemas.openxmlformats.org/officeDocument/2006/relationships/oleObject" Target="../embeddings/oleObject75.bin"/><Relationship Id="rId5" Type="http://schemas.openxmlformats.org/officeDocument/2006/relationships/oleObject" Target="../embeddings/oleObject70.bin"/><Relationship Id="rId15" Type="http://schemas.openxmlformats.org/officeDocument/2006/relationships/oleObject" Target="../embeddings/oleObject78.bin"/><Relationship Id="rId10" Type="http://schemas.openxmlformats.org/officeDocument/2006/relationships/oleObject" Target="../embeddings/oleObject74.bin"/><Relationship Id="rId19" Type="http://schemas.openxmlformats.org/officeDocument/2006/relationships/image" Target="../media/image38.wmf"/><Relationship Id="rId4" Type="http://schemas.openxmlformats.org/officeDocument/2006/relationships/image" Target="../media/image34.wmf"/><Relationship Id="rId9" Type="http://schemas.openxmlformats.org/officeDocument/2006/relationships/oleObject" Target="../embeddings/oleObject73.bin"/><Relationship Id="rId14" Type="http://schemas.openxmlformats.org/officeDocument/2006/relationships/image" Target="../media/image36.wmf"/><Relationship Id="rId22" Type="http://schemas.openxmlformats.org/officeDocument/2006/relationships/oleObject" Target="../embeddings/oleObject83.bin"/></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10.bin"/><Relationship Id="rId18" Type="http://schemas.openxmlformats.org/officeDocument/2006/relationships/oleObject" Target="../embeddings/oleObject13.bin"/><Relationship Id="rId3" Type="http://schemas.openxmlformats.org/officeDocument/2006/relationships/oleObject" Target="../embeddings/oleObject2.bin"/><Relationship Id="rId21" Type="http://schemas.openxmlformats.org/officeDocument/2006/relationships/oleObject" Target="../embeddings/oleObject15.bin"/><Relationship Id="rId7" Type="http://schemas.openxmlformats.org/officeDocument/2006/relationships/oleObject" Target="../embeddings/oleObject4.bin"/><Relationship Id="rId12" Type="http://schemas.openxmlformats.org/officeDocument/2006/relationships/oleObject" Target="../embeddings/oleObject9.bin"/><Relationship Id="rId17" Type="http://schemas.openxmlformats.org/officeDocument/2006/relationships/image" Target="../media/image37.wmf"/><Relationship Id="rId2" Type="http://schemas.openxmlformats.org/officeDocument/2006/relationships/slideLayout" Target="../slideLayouts/slideLayout1.xml"/><Relationship Id="rId16" Type="http://schemas.openxmlformats.org/officeDocument/2006/relationships/oleObject" Target="../embeddings/oleObject12.bin"/><Relationship Id="rId20" Type="http://schemas.openxmlformats.org/officeDocument/2006/relationships/oleObject" Target="../embeddings/oleObject14.bin"/><Relationship Id="rId1" Type="http://schemas.openxmlformats.org/officeDocument/2006/relationships/vmlDrawing" Target="../drawings/vmlDrawing2.vml"/><Relationship Id="rId6" Type="http://schemas.openxmlformats.org/officeDocument/2006/relationships/image" Target="../media/image35.wmf"/><Relationship Id="rId11" Type="http://schemas.openxmlformats.org/officeDocument/2006/relationships/oleObject" Target="../embeddings/oleObject8.bin"/><Relationship Id="rId5" Type="http://schemas.openxmlformats.org/officeDocument/2006/relationships/oleObject" Target="../embeddings/oleObject3.bin"/><Relationship Id="rId15" Type="http://schemas.openxmlformats.org/officeDocument/2006/relationships/oleObject" Target="../embeddings/oleObject11.bin"/><Relationship Id="rId10" Type="http://schemas.openxmlformats.org/officeDocument/2006/relationships/oleObject" Target="../embeddings/oleObject7.bin"/><Relationship Id="rId19" Type="http://schemas.openxmlformats.org/officeDocument/2006/relationships/image" Target="../media/image38.wmf"/><Relationship Id="rId4" Type="http://schemas.openxmlformats.org/officeDocument/2006/relationships/image" Target="../media/image34.wmf"/><Relationship Id="rId9" Type="http://schemas.openxmlformats.org/officeDocument/2006/relationships/oleObject" Target="../embeddings/oleObject6.bin"/><Relationship Id="rId14" Type="http://schemas.openxmlformats.org/officeDocument/2006/relationships/image" Target="../media/image36.wmf"/><Relationship Id="rId22" Type="http://schemas.openxmlformats.org/officeDocument/2006/relationships/oleObject" Target="../embeddings/oleObject16.bin"/></Relationships>
</file>

<file path=ppt/slides/_rels/slide90.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4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1.xml"/><Relationship Id="rId1" Type="http://schemas.openxmlformats.org/officeDocument/2006/relationships/vmlDrawing" Target="../drawings/vmlDrawing17.vml"/><Relationship Id="rId4" Type="http://schemas.openxmlformats.org/officeDocument/2006/relationships/image" Target="../media/image3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ChangeArrowheads="1"/>
          </p:cNvSpPr>
          <p:nvPr/>
        </p:nvSpPr>
        <p:spPr bwMode="auto">
          <a:xfrm>
            <a:off x="158750" y="1762125"/>
            <a:ext cx="5988050" cy="1724025"/>
          </a:xfrm>
          <a:prstGeom prst="rect">
            <a:avLst/>
          </a:prstGeom>
          <a:noFill/>
          <a:ln w="9525">
            <a:noFill/>
            <a:miter lim="800000"/>
            <a:headEnd/>
            <a:tailEnd/>
          </a:ln>
          <a:effectLst/>
        </p:spPr>
        <p:txBody>
          <a:bodyPr anchor="ctr"/>
          <a:lstStyle/>
          <a:p>
            <a:pPr algn="ctr"/>
            <a:r>
              <a:rPr lang="zh-CN" altLang="en-US" sz="4000" b="1">
                <a:solidFill>
                  <a:schemeClr val="accent2"/>
                </a:solidFill>
                <a:ea typeface="黑体" pitchFamily="49" charset="-122"/>
              </a:rPr>
              <a:t/>
            </a:r>
            <a:br>
              <a:rPr lang="zh-CN" altLang="en-US" sz="4000" b="1">
                <a:solidFill>
                  <a:schemeClr val="accent2"/>
                </a:solidFill>
                <a:ea typeface="黑体" pitchFamily="49" charset="-122"/>
              </a:rPr>
            </a:br>
            <a:endParaRPr lang="en-US" altLang="zh-CN" sz="4000" b="1">
              <a:solidFill>
                <a:schemeClr val="accent2"/>
              </a:solidFill>
              <a:ea typeface="黑体" pitchFamily="49" charset="-122"/>
            </a:endParaRPr>
          </a:p>
        </p:txBody>
      </p:sp>
      <p:sp>
        <p:nvSpPr>
          <p:cNvPr id="30725" name="Rectangle 21"/>
          <p:cNvSpPr>
            <a:spLocks noChangeArrowheads="1"/>
          </p:cNvSpPr>
          <p:nvPr/>
        </p:nvSpPr>
        <p:spPr bwMode="auto">
          <a:xfrm>
            <a:off x="101600" y="2345532"/>
            <a:ext cx="5608638" cy="1419225"/>
          </a:xfrm>
          <a:prstGeom prst="rect">
            <a:avLst/>
          </a:prstGeom>
          <a:noFill/>
          <a:ln w="9525">
            <a:noFill/>
            <a:miter lim="800000"/>
            <a:headEnd/>
            <a:tailEnd/>
          </a:ln>
          <a:effectLst/>
        </p:spPr>
        <p:txBody>
          <a:bodyPr anchor="ctr"/>
          <a:lstStyle/>
          <a:p>
            <a:pPr algn="just"/>
            <a:r>
              <a:rPr lang="zh-CN" altLang="en-US" sz="3600" dirty="0" smtClean="0">
                <a:solidFill>
                  <a:schemeClr val="accent2"/>
                </a:solidFill>
                <a:ea typeface="黑体" pitchFamily="49" charset="-122"/>
              </a:rPr>
              <a:t>第</a:t>
            </a:r>
            <a:r>
              <a:rPr lang="en-US" altLang="zh-CN" sz="3600" dirty="0" smtClean="0">
                <a:solidFill>
                  <a:schemeClr val="accent2"/>
                </a:solidFill>
                <a:ea typeface="黑体" pitchFamily="49" charset="-122"/>
              </a:rPr>
              <a:t>1</a:t>
            </a:r>
            <a:r>
              <a:rPr lang="zh-CN" altLang="en-US" sz="3600" dirty="0" smtClean="0">
                <a:solidFill>
                  <a:schemeClr val="accent2"/>
                </a:solidFill>
                <a:ea typeface="黑体" pitchFamily="49" charset="-122"/>
              </a:rPr>
              <a:t>章 </a:t>
            </a:r>
            <a:r>
              <a:rPr lang="zh-CN" altLang="en-US" sz="3600" dirty="0">
                <a:solidFill>
                  <a:schemeClr val="accent2"/>
                </a:solidFill>
                <a:ea typeface="黑体" pitchFamily="49" charset="-122"/>
              </a:rPr>
              <a:t>计算机网络和因特网</a:t>
            </a:r>
            <a:endParaRPr lang="en-US" altLang="zh-CN" sz="3600" dirty="0">
              <a:solidFill>
                <a:schemeClr val="accent2"/>
              </a:solidFill>
              <a:ea typeface="黑体" pitchFamily="49" charset="-122"/>
            </a:endParaRPr>
          </a:p>
          <a:p>
            <a:r>
              <a:rPr lang="en-US" altLang="zh-CN" sz="3200" i="1" dirty="0">
                <a:solidFill>
                  <a:schemeClr val="accent2"/>
                </a:solidFill>
                <a:ea typeface="黑体" pitchFamily="49" charset="-122"/>
              </a:rPr>
              <a:t>Computer Network and Internet </a:t>
            </a:r>
          </a:p>
        </p:txBody>
      </p:sp>
      <p:sp>
        <p:nvSpPr>
          <p:cNvPr id="13" name="Rectangle 4"/>
          <p:cNvSpPr>
            <a:spLocks noChangeArrowheads="1"/>
          </p:cNvSpPr>
          <p:nvPr/>
        </p:nvSpPr>
        <p:spPr bwMode="auto">
          <a:xfrm>
            <a:off x="5608638" y="4246880"/>
            <a:ext cx="3260725" cy="2492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ts val="3063"/>
              </a:lnSpc>
            </a:pPr>
            <a:r>
              <a:rPr lang="en-US" altLang="zh-CN" sz="2800" i="1" dirty="0">
                <a:solidFill>
                  <a:srgbClr val="008000"/>
                </a:solidFill>
              </a:rPr>
              <a:t>Computer Networking: A Top Down Approach </a:t>
            </a:r>
            <a:endParaRPr lang="en-US" altLang="zh-CN" sz="2800" i="1" dirty="0" smtClean="0">
              <a:solidFill>
                <a:srgbClr val="008000"/>
              </a:solidFill>
            </a:endParaRPr>
          </a:p>
          <a:p>
            <a:pPr eaLnBrk="1" hangingPunct="1"/>
            <a:endParaRPr lang="en-US" altLang="zh-CN" sz="1100" dirty="0" smtClean="0">
              <a:solidFill>
                <a:srgbClr val="008000"/>
              </a:solidFill>
            </a:endParaRPr>
          </a:p>
          <a:p>
            <a:pPr eaLnBrk="1" hangingPunct="1"/>
            <a:r>
              <a:rPr lang="en-US" altLang="zh-CN" sz="1800" dirty="0" smtClean="0">
                <a:solidFill>
                  <a:srgbClr val="008000"/>
                </a:solidFill>
              </a:rPr>
              <a:t>7</a:t>
            </a:r>
            <a:r>
              <a:rPr lang="en-US" altLang="zh-CN" sz="1800" baseline="30000" dirty="0" smtClean="0">
                <a:solidFill>
                  <a:srgbClr val="008000"/>
                </a:solidFill>
              </a:rPr>
              <a:t>th</a:t>
            </a:r>
            <a:r>
              <a:rPr lang="en-US" altLang="zh-CN" sz="1800" dirty="0" smtClean="0">
                <a:solidFill>
                  <a:srgbClr val="008000"/>
                </a:solidFill>
              </a:rPr>
              <a:t> </a:t>
            </a:r>
            <a:r>
              <a:rPr lang="en-US" altLang="zh-CN" sz="1800" dirty="0">
                <a:solidFill>
                  <a:srgbClr val="008000"/>
                </a:solidFill>
              </a:rPr>
              <a:t>edition </a:t>
            </a:r>
            <a:br>
              <a:rPr lang="en-US" altLang="zh-CN" sz="1800" dirty="0">
                <a:solidFill>
                  <a:srgbClr val="008000"/>
                </a:solidFill>
              </a:rPr>
            </a:br>
            <a:r>
              <a:rPr lang="en-US" altLang="zh-CN" sz="1800" dirty="0">
                <a:solidFill>
                  <a:srgbClr val="008000"/>
                </a:solidFill>
              </a:rPr>
              <a:t>Jim Kurose, Keith Ross</a:t>
            </a:r>
            <a:br>
              <a:rPr lang="en-US" altLang="zh-CN" sz="1800" dirty="0">
                <a:solidFill>
                  <a:srgbClr val="008000"/>
                </a:solidFill>
              </a:rPr>
            </a:br>
            <a:r>
              <a:rPr lang="en-US" altLang="zh-CN" sz="1800" dirty="0">
                <a:solidFill>
                  <a:srgbClr val="008000"/>
                </a:solidFill>
              </a:rPr>
              <a:t>Pearson/Addison Wesley</a:t>
            </a:r>
            <a:br>
              <a:rPr lang="en-US" altLang="zh-CN" sz="1800" dirty="0">
                <a:solidFill>
                  <a:srgbClr val="008000"/>
                </a:solidFill>
              </a:rPr>
            </a:br>
            <a:r>
              <a:rPr lang="en-US" altLang="zh-CN" sz="1800" dirty="0">
                <a:solidFill>
                  <a:srgbClr val="008000"/>
                </a:solidFill>
              </a:rPr>
              <a:t>April </a:t>
            </a:r>
            <a:r>
              <a:rPr lang="en-US" altLang="zh-CN" sz="1800" dirty="0" smtClean="0">
                <a:solidFill>
                  <a:srgbClr val="008000"/>
                </a:solidFill>
              </a:rPr>
              <a:t>2016</a:t>
            </a:r>
            <a:endParaRPr lang="en-US" altLang="zh-CN" sz="2000" dirty="0">
              <a:solidFill>
                <a:srgbClr val="008000"/>
              </a:solidFill>
            </a:endParaRPr>
          </a:p>
        </p:txBody>
      </p:sp>
      <p:pic>
        <p:nvPicPr>
          <p:cNvPr id="14" name="Picture 1" descr="kurose7e_cover_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0238" y="325438"/>
            <a:ext cx="3087687"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33400" y="190500"/>
            <a:ext cx="7772400" cy="1143000"/>
          </a:xfrm>
        </p:spPr>
        <p:txBody>
          <a:bodyPr/>
          <a:lstStyle/>
          <a:p>
            <a:r>
              <a:rPr lang="zh-CN" altLang="en-US" sz="3600" smtClean="0">
                <a:solidFill>
                  <a:srgbClr val="008000"/>
                </a:solidFill>
              </a:rPr>
              <a:t>通信链路</a:t>
            </a:r>
            <a:r>
              <a:rPr lang="en-US" altLang="zh-CN" sz="3600" smtClean="0">
                <a:solidFill>
                  <a:srgbClr val="006600"/>
                </a:solidFill>
              </a:rPr>
              <a:t>(</a:t>
            </a:r>
            <a:r>
              <a:rPr lang="en-US" altLang="zh-CN" sz="3600" i="1" smtClean="0">
                <a:solidFill>
                  <a:srgbClr val="006600"/>
                </a:solidFill>
              </a:rPr>
              <a:t>communication link</a:t>
            </a:r>
            <a:r>
              <a:rPr lang="en-US" altLang="zh-CN" sz="3600" smtClean="0">
                <a:solidFill>
                  <a:srgbClr val="006600"/>
                </a:solidFill>
              </a:rPr>
              <a:t>)</a:t>
            </a:r>
            <a:endParaRPr lang="zh-CN" altLang="en-US" sz="3600" smtClean="0">
              <a:solidFill>
                <a:srgbClr val="006600"/>
              </a:solidFill>
            </a:endParaRPr>
          </a:p>
        </p:txBody>
      </p:sp>
      <p:sp>
        <p:nvSpPr>
          <p:cNvPr id="227331" name="Rectangle 3"/>
          <p:cNvSpPr>
            <a:spLocks noGrp="1" noChangeArrowheads="1"/>
          </p:cNvSpPr>
          <p:nvPr>
            <p:ph idx="1"/>
          </p:nvPr>
        </p:nvSpPr>
        <p:spPr>
          <a:xfrm>
            <a:off x="342900" y="1597025"/>
            <a:ext cx="4902200" cy="4760913"/>
          </a:xfrm>
        </p:spPr>
        <p:txBody>
          <a:bodyPr/>
          <a:lstStyle/>
          <a:p>
            <a:pPr eaLnBrk="1">
              <a:lnSpc>
                <a:spcPct val="125000"/>
              </a:lnSpc>
              <a:buFont typeface="Wingdings" pitchFamily="2" charset="2"/>
              <a:buNone/>
            </a:pPr>
            <a:r>
              <a:rPr lang="zh-CN" altLang="en-US" sz="2400" b="1" smtClean="0">
                <a:solidFill>
                  <a:srgbClr val="FF0000"/>
                </a:solidFill>
                <a:latin typeface="华文中宋" pitchFamily="2" charset="-122"/>
                <a:ea typeface="华文中宋" pitchFamily="2" charset="-122"/>
              </a:rPr>
              <a:t>把端系统连接到一起的物理线路。</a:t>
            </a:r>
          </a:p>
          <a:p>
            <a:pPr eaLnBrk="1">
              <a:lnSpc>
                <a:spcPct val="125000"/>
              </a:lnSpc>
              <a:buClr>
                <a:srgbClr val="4D4D4D"/>
              </a:buClr>
            </a:pPr>
            <a:r>
              <a:rPr lang="zh-CN" altLang="en-US" sz="2400" b="1" smtClean="0">
                <a:solidFill>
                  <a:schemeClr val="accent2"/>
                </a:solidFill>
                <a:latin typeface="楷体_GB2312"/>
                <a:ea typeface="楷体_GB2312"/>
                <a:cs typeface="楷体_GB2312"/>
              </a:rPr>
              <a:t>多种类型：</a:t>
            </a:r>
            <a:r>
              <a:rPr lang="zh-CN" altLang="en-US" sz="2400" b="1" smtClean="0">
                <a:latin typeface="华文中宋" pitchFamily="2" charset="-122"/>
                <a:ea typeface="华文中宋" pitchFamily="2" charset="-122"/>
              </a:rPr>
              <a:t>同轴电缆、双绞线、光纤和无线电、卫星等。</a:t>
            </a:r>
          </a:p>
          <a:p>
            <a:pPr eaLnBrk="1">
              <a:lnSpc>
                <a:spcPct val="125000"/>
              </a:lnSpc>
              <a:buClr>
                <a:srgbClr val="4D4D4D"/>
              </a:buClr>
            </a:pPr>
            <a:r>
              <a:rPr lang="zh-CN" altLang="en-US" sz="2400" b="1" smtClean="0">
                <a:solidFill>
                  <a:schemeClr val="accent2"/>
                </a:solidFill>
                <a:latin typeface="楷体_GB2312"/>
                <a:ea typeface="楷体_GB2312"/>
                <a:cs typeface="楷体_GB2312"/>
              </a:rPr>
              <a:t>多种速率：</a:t>
            </a:r>
            <a:r>
              <a:rPr lang="zh-CN" altLang="en-US" sz="2400" b="1" smtClean="0">
                <a:latin typeface="华文中宋" pitchFamily="2" charset="-122"/>
                <a:ea typeface="华文中宋" pitchFamily="2" charset="-122"/>
              </a:rPr>
              <a:t>不同的链路传输数据的速率不同。</a:t>
            </a:r>
          </a:p>
          <a:p>
            <a:pPr eaLnBrk="1">
              <a:lnSpc>
                <a:spcPct val="125000"/>
              </a:lnSpc>
              <a:buFont typeface="Wingdings" pitchFamily="2" charset="2"/>
              <a:buChar char="ü"/>
            </a:pPr>
            <a:r>
              <a:rPr lang="zh-CN" altLang="en-US" sz="2400" b="1" i="1" smtClean="0">
                <a:solidFill>
                  <a:schemeClr val="hlink"/>
                </a:solidFill>
                <a:latin typeface="华文中宋" pitchFamily="2" charset="-122"/>
                <a:ea typeface="华文中宋" pitchFamily="2" charset="-122"/>
              </a:rPr>
              <a:t>链路传输速率</a:t>
            </a:r>
            <a:r>
              <a:rPr lang="zh-CN" altLang="en-US" sz="2400" b="1" smtClean="0">
                <a:solidFill>
                  <a:schemeClr val="hlink"/>
                </a:solidFill>
                <a:latin typeface="华文中宋" pitchFamily="2" charset="-122"/>
                <a:ea typeface="华文中宋" pitchFamily="2" charset="-122"/>
              </a:rPr>
              <a:t>：</a:t>
            </a:r>
            <a:r>
              <a:rPr lang="zh-CN" altLang="en-US" sz="2400" b="1" smtClean="0">
                <a:ea typeface="华文中宋" pitchFamily="2" charset="-122"/>
              </a:rPr>
              <a:t>每秒传输多少位数据。单位</a:t>
            </a:r>
            <a:r>
              <a:rPr lang="en-US" altLang="zh-CN" sz="2400" b="1" smtClean="0">
                <a:ea typeface="华文中宋" pitchFamily="2" charset="-122"/>
              </a:rPr>
              <a:t>bit/s</a:t>
            </a:r>
            <a:r>
              <a:rPr lang="zh-CN" altLang="en-US" sz="2400" b="1" smtClean="0">
                <a:ea typeface="华文中宋" pitchFamily="2" charset="-122"/>
              </a:rPr>
              <a:t>或</a:t>
            </a:r>
            <a:r>
              <a:rPr lang="en-US" altLang="zh-CN" sz="2400" b="1" smtClean="0">
                <a:ea typeface="华文中宋" pitchFamily="2" charset="-122"/>
              </a:rPr>
              <a:t>bps</a:t>
            </a:r>
            <a:r>
              <a:rPr lang="zh-CN" altLang="en-US" sz="2400" b="1" smtClean="0">
                <a:ea typeface="华文中宋" pitchFamily="2" charset="-122"/>
              </a:rPr>
              <a:t>。</a:t>
            </a:r>
            <a:r>
              <a:rPr lang="zh-CN" altLang="en-US" sz="2400" b="1" smtClean="0"/>
              <a:t> </a:t>
            </a:r>
          </a:p>
        </p:txBody>
      </p:sp>
      <p:sp>
        <p:nvSpPr>
          <p:cNvPr id="44036" name="灯片编号占位符 5"/>
          <p:cNvSpPr>
            <a:spLocks noGrp="1"/>
          </p:cNvSpPr>
          <p:nvPr>
            <p:ph type="sldNum" sz="quarter" idx="12"/>
          </p:nvPr>
        </p:nvSpPr>
        <p:spPr>
          <a:noFill/>
          <a:ln>
            <a:miter lim="800000"/>
            <a:headEnd/>
            <a:tailEnd/>
          </a:ln>
        </p:spPr>
        <p:txBody>
          <a:bodyPr/>
          <a:lstStyle/>
          <a:p>
            <a:fld id="{214B5669-F5C1-4594-A97E-4386A6C5F30F}" type="slidenum">
              <a:rPr lang="en-US" altLang="zh-CN"/>
              <a:pPr/>
              <a:t>10</a:t>
            </a:fld>
            <a:endParaRPr lang="en-US" altLang="zh-CN"/>
          </a:p>
        </p:txBody>
      </p:sp>
      <p:grpSp>
        <p:nvGrpSpPr>
          <p:cNvPr id="44037" name="Group 4"/>
          <p:cNvGrpSpPr>
            <a:grpSpLocks/>
          </p:cNvGrpSpPr>
          <p:nvPr/>
        </p:nvGrpSpPr>
        <p:grpSpPr bwMode="auto">
          <a:xfrm>
            <a:off x="4946650" y="1806575"/>
            <a:ext cx="3927475" cy="3802063"/>
            <a:chOff x="2785" y="1138"/>
            <a:chExt cx="2805" cy="2395"/>
          </a:xfrm>
        </p:grpSpPr>
        <p:sp>
          <p:nvSpPr>
            <p:cNvPr id="44039" name="Freeform 5"/>
            <p:cNvSpPr>
              <a:spLocks/>
            </p:cNvSpPr>
            <p:nvPr/>
          </p:nvSpPr>
          <p:spPr bwMode="auto">
            <a:xfrm>
              <a:off x="3135" y="2078"/>
              <a:ext cx="2268" cy="1455"/>
            </a:xfrm>
            <a:custGeom>
              <a:avLst/>
              <a:gdLst>
                <a:gd name="T0" fmla="*/ 96 w 2135"/>
                <a:gd name="T1" fmla="*/ 40 h 1662"/>
                <a:gd name="T2" fmla="*/ 373 w 2135"/>
                <a:gd name="T3" fmla="*/ 5 h 1662"/>
                <a:gd name="T4" fmla="*/ 2332 w 2135"/>
                <a:gd name="T5" fmla="*/ 12 h 1662"/>
                <a:gd name="T6" fmla="*/ 4297 w 2135"/>
                <a:gd name="T7" fmla="*/ 7 h 1662"/>
                <a:gd name="T8" fmla="*/ 7116 w 2135"/>
                <a:gd name="T9" fmla="*/ 25 h 1662"/>
                <a:gd name="T10" fmla="*/ 7158 w 2135"/>
                <a:gd name="T11" fmla="*/ 71 h 1662"/>
                <a:gd name="T12" fmla="*/ 5621 w 2135"/>
                <a:gd name="T13" fmla="*/ 98 h 1662"/>
                <a:gd name="T14" fmla="*/ 2897 w 2135"/>
                <a:gd name="T15" fmla="*/ 93 h 1662"/>
                <a:gd name="T16" fmla="*/ 1781 w 2135"/>
                <a:gd name="T17" fmla="*/ 78 h 1662"/>
                <a:gd name="T18" fmla="*/ 649 w 2135"/>
                <a:gd name="T19" fmla="*/ 65 h 1662"/>
                <a:gd name="T20" fmla="*/ 96 w 2135"/>
                <a:gd name="T21" fmla="*/ 40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solidFill>
            <a:ln w="9525">
              <a:noFill/>
              <a:round/>
              <a:headEnd/>
              <a:tailEnd/>
            </a:ln>
            <a:effectLst/>
          </p:spPr>
          <p:txBody>
            <a:bodyPr wrap="none" anchor="ctr"/>
            <a:lstStyle/>
            <a:p>
              <a:endParaRPr lang="zh-CN" altLang="en-US"/>
            </a:p>
          </p:txBody>
        </p:sp>
        <p:grpSp>
          <p:nvGrpSpPr>
            <p:cNvPr id="44040" name="Group 6"/>
            <p:cNvGrpSpPr>
              <a:grpSpLocks/>
            </p:cNvGrpSpPr>
            <p:nvPr/>
          </p:nvGrpSpPr>
          <p:grpSpPr bwMode="auto">
            <a:xfrm>
              <a:off x="2785" y="1138"/>
              <a:ext cx="2805" cy="2323"/>
              <a:chOff x="1774" y="1851"/>
              <a:chExt cx="2805" cy="2323"/>
            </a:xfrm>
          </p:grpSpPr>
          <p:sp>
            <p:nvSpPr>
              <p:cNvPr id="44041" name="Freeform 7"/>
              <p:cNvSpPr>
                <a:spLocks/>
              </p:cNvSpPr>
              <p:nvPr/>
            </p:nvSpPr>
            <p:spPr bwMode="auto">
              <a:xfrm>
                <a:off x="3207" y="1956"/>
                <a:ext cx="1372" cy="1098"/>
              </a:xfrm>
              <a:custGeom>
                <a:avLst/>
                <a:gdLst>
                  <a:gd name="T0" fmla="*/ 851 w 1292"/>
                  <a:gd name="T1" fmla="*/ 3 h 1255"/>
                  <a:gd name="T2" fmla="*/ 122 w 1292"/>
                  <a:gd name="T3" fmla="*/ 9 h 1255"/>
                  <a:gd name="T4" fmla="*/ 102 w 1292"/>
                  <a:gd name="T5" fmla="*/ 31 h 1255"/>
                  <a:gd name="T6" fmla="*/ 187 w 1292"/>
                  <a:gd name="T7" fmla="*/ 50 h 1255"/>
                  <a:gd name="T8" fmla="*/ 862 w 1292"/>
                  <a:gd name="T9" fmla="*/ 52 h 1255"/>
                  <a:gd name="T10" fmla="*/ 2284 w 1292"/>
                  <a:gd name="T11" fmla="*/ 67 h 1255"/>
                  <a:gd name="T12" fmla="*/ 3513 w 1292"/>
                  <a:gd name="T13" fmla="*/ 74 h 1255"/>
                  <a:gd name="T14" fmla="*/ 4232 w 1292"/>
                  <a:gd name="T15" fmla="*/ 61 h 1255"/>
                  <a:gd name="T16" fmla="*/ 4491 w 1292"/>
                  <a:gd name="T17" fmla="*/ 26 h 1255"/>
                  <a:gd name="T18" fmla="*/ 4256 w 1292"/>
                  <a:gd name="T19" fmla="*/ 12 h 1255"/>
                  <a:gd name="T20" fmla="*/ 2643 w 1292"/>
                  <a:gd name="T21" fmla="*/ 7 h 1255"/>
                  <a:gd name="T22" fmla="*/ 851 w 1292"/>
                  <a:gd name="T23" fmla="*/ 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CCFFFF"/>
              </a:solidFill>
              <a:ln w="9525">
                <a:noFill/>
                <a:round/>
                <a:headEnd/>
                <a:tailEnd/>
              </a:ln>
              <a:effectLst/>
            </p:spPr>
            <p:txBody>
              <a:bodyPr wrap="none" anchor="ctr"/>
              <a:lstStyle/>
              <a:p>
                <a:endParaRPr lang="zh-CN" altLang="en-US"/>
              </a:p>
            </p:txBody>
          </p:sp>
          <p:sp>
            <p:nvSpPr>
              <p:cNvPr id="44042" name="Freeform 8"/>
              <p:cNvSpPr>
                <a:spLocks/>
              </p:cNvSpPr>
              <p:nvPr/>
            </p:nvSpPr>
            <p:spPr bwMode="auto">
              <a:xfrm>
                <a:off x="1774" y="1862"/>
                <a:ext cx="1423" cy="1043"/>
              </a:xfrm>
              <a:custGeom>
                <a:avLst/>
                <a:gdLst>
                  <a:gd name="T0" fmla="*/ 1941 w 1340"/>
                  <a:gd name="T1" fmla="*/ 4 h 1191"/>
                  <a:gd name="T2" fmla="*/ 288 w 1340"/>
                  <a:gd name="T3" fmla="*/ 4 h 1191"/>
                  <a:gd name="T4" fmla="*/ 206 w 1340"/>
                  <a:gd name="T5" fmla="*/ 25 h 1191"/>
                  <a:gd name="T6" fmla="*/ 99 w 1340"/>
                  <a:gd name="T7" fmla="*/ 46 h 1191"/>
                  <a:gd name="T8" fmla="*/ 394 w 1340"/>
                  <a:gd name="T9" fmla="*/ 53 h 1191"/>
                  <a:gd name="T10" fmla="*/ 1901 w 1340"/>
                  <a:gd name="T11" fmla="*/ 54 h 1191"/>
                  <a:gd name="T12" fmla="*/ 2263 w 1340"/>
                  <a:gd name="T13" fmla="*/ 69 h 1191"/>
                  <a:gd name="T14" fmla="*/ 4355 w 1340"/>
                  <a:gd name="T15" fmla="*/ 67 h 1191"/>
                  <a:gd name="T16" fmla="*/ 4510 w 1340"/>
                  <a:gd name="T17" fmla="*/ 35 h 1191"/>
                  <a:gd name="T18" fmla="*/ 4255 w 1340"/>
                  <a:gd name="T19" fmla="*/ 21 h 1191"/>
                  <a:gd name="T20" fmla="*/ 2687 w 1340"/>
                  <a:gd name="T21" fmla="*/ 18 h 1191"/>
                  <a:gd name="T22" fmla="*/ 1941 w 1340"/>
                  <a:gd name="T23" fmla="*/ 4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CCFFFF"/>
              </a:solidFill>
              <a:ln w="9525">
                <a:noFill/>
                <a:round/>
                <a:headEnd/>
                <a:tailEnd/>
              </a:ln>
              <a:effectLst/>
            </p:spPr>
            <p:txBody>
              <a:bodyPr wrap="none" anchor="ctr"/>
              <a:lstStyle/>
              <a:p>
                <a:endParaRPr lang="zh-CN" altLang="en-US"/>
              </a:p>
            </p:txBody>
          </p:sp>
          <p:grpSp>
            <p:nvGrpSpPr>
              <p:cNvPr id="44043" name="Group 9"/>
              <p:cNvGrpSpPr>
                <a:grpSpLocks/>
              </p:cNvGrpSpPr>
              <p:nvPr/>
            </p:nvGrpSpPr>
            <p:grpSpPr bwMode="auto">
              <a:xfrm>
                <a:off x="1863" y="1951"/>
                <a:ext cx="560" cy="210"/>
                <a:chOff x="3552" y="246"/>
                <a:chExt cx="527" cy="248"/>
              </a:xfrm>
            </p:grpSpPr>
            <p:graphicFrame>
              <p:nvGraphicFramePr>
                <p:cNvPr id="44259" name="Object 10"/>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44741" name="Clip" r:id="rId3" imgW="1307263" imgH="1084139" progId="MS_ClipArt_Gallery.2">
                        <p:embed/>
                      </p:oleObj>
                    </mc:Choice>
                    <mc:Fallback>
                      <p:oleObj name="Clip" r:id="rId3" imgW="1307263" imgH="1084139" progId="MS_ClipArt_Gallery.2">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260" name="Object 11"/>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44742" name="Clip" r:id="rId5" imgW="681706" imgH="480401" progId="MS_ClipArt_Gallery.2">
                        <p:embed/>
                      </p:oleObj>
                    </mc:Choice>
                    <mc:Fallback>
                      <p:oleObj name="Clip" r:id="rId5" imgW="681706" imgH="480401" progId="MS_ClipArt_Gallery.2">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261" name="Line 12"/>
                <p:cNvSpPr>
                  <a:spLocks noChangeShapeType="1"/>
                </p:cNvSpPr>
                <p:nvPr/>
              </p:nvSpPr>
              <p:spPr bwMode="auto">
                <a:xfrm flipV="1">
                  <a:off x="3844" y="434"/>
                  <a:ext cx="82" cy="2"/>
                </a:xfrm>
                <a:prstGeom prst="line">
                  <a:avLst/>
                </a:prstGeom>
                <a:noFill/>
                <a:ln w="19050">
                  <a:solidFill>
                    <a:schemeClr val="tx1"/>
                  </a:solidFill>
                  <a:round/>
                  <a:headEnd/>
                  <a:tailEnd/>
                </a:ln>
                <a:effectLst/>
              </p:spPr>
              <p:txBody>
                <a:bodyPr wrap="none" anchor="ctr"/>
                <a:lstStyle/>
                <a:p>
                  <a:endParaRPr lang="zh-CN" altLang="en-US"/>
                </a:p>
              </p:txBody>
            </p:sp>
          </p:grpSp>
          <p:grpSp>
            <p:nvGrpSpPr>
              <p:cNvPr id="44044" name="Group 13"/>
              <p:cNvGrpSpPr>
                <a:grpSpLocks/>
              </p:cNvGrpSpPr>
              <p:nvPr/>
            </p:nvGrpSpPr>
            <p:grpSpPr bwMode="auto">
              <a:xfrm>
                <a:off x="1863" y="2342"/>
                <a:ext cx="560" cy="209"/>
                <a:chOff x="3552" y="246"/>
                <a:chExt cx="527" cy="248"/>
              </a:xfrm>
            </p:grpSpPr>
            <p:graphicFrame>
              <p:nvGraphicFramePr>
                <p:cNvPr id="44256" name="Object 14"/>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44743" name="Clip" r:id="rId7" imgW="1307263" imgH="1084139" progId="MS_ClipArt_Gallery.2">
                        <p:embed/>
                      </p:oleObj>
                    </mc:Choice>
                    <mc:Fallback>
                      <p:oleObj name="Clip" r:id="rId7" imgW="1307263" imgH="1084139" progId="MS_ClipArt_Gallery.2">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257" name="Object 15"/>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44744" name="Clip" r:id="rId8" imgW="681706" imgH="480401" progId="MS_ClipArt_Gallery.2">
                        <p:embed/>
                      </p:oleObj>
                    </mc:Choice>
                    <mc:Fallback>
                      <p:oleObj name="Clip" r:id="rId8" imgW="681706" imgH="480401" progId="MS_ClipArt_Gallery.2">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258" name="Line 16"/>
                <p:cNvSpPr>
                  <a:spLocks noChangeShapeType="1"/>
                </p:cNvSpPr>
                <p:nvPr/>
              </p:nvSpPr>
              <p:spPr bwMode="auto">
                <a:xfrm flipV="1">
                  <a:off x="3844" y="434"/>
                  <a:ext cx="82" cy="2"/>
                </a:xfrm>
                <a:prstGeom prst="line">
                  <a:avLst/>
                </a:prstGeom>
                <a:noFill/>
                <a:ln w="19050">
                  <a:solidFill>
                    <a:schemeClr val="tx1"/>
                  </a:solidFill>
                  <a:round/>
                  <a:headEnd/>
                  <a:tailEnd/>
                </a:ln>
                <a:effectLst/>
              </p:spPr>
              <p:txBody>
                <a:bodyPr wrap="none" anchor="ctr"/>
                <a:lstStyle/>
                <a:p>
                  <a:endParaRPr lang="zh-CN" altLang="en-US"/>
                </a:p>
              </p:txBody>
            </p:sp>
          </p:grpSp>
          <p:grpSp>
            <p:nvGrpSpPr>
              <p:cNvPr id="44045" name="Group 17"/>
              <p:cNvGrpSpPr>
                <a:grpSpLocks/>
              </p:cNvGrpSpPr>
              <p:nvPr/>
            </p:nvGrpSpPr>
            <p:grpSpPr bwMode="auto">
              <a:xfrm>
                <a:off x="2150" y="2202"/>
                <a:ext cx="54" cy="141"/>
                <a:chOff x="3842" y="406"/>
                <a:chExt cx="51" cy="167"/>
              </a:xfrm>
            </p:grpSpPr>
            <p:sp>
              <p:nvSpPr>
                <p:cNvPr id="44253" name="Oval 18"/>
                <p:cNvSpPr>
                  <a:spLocks noChangeArrowheads="1"/>
                </p:cNvSpPr>
                <p:nvPr/>
              </p:nvSpPr>
              <p:spPr bwMode="auto">
                <a:xfrm>
                  <a:off x="3842" y="40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44254" name="Oval 19"/>
                <p:cNvSpPr>
                  <a:spLocks noChangeArrowheads="1"/>
                </p:cNvSpPr>
                <p:nvPr/>
              </p:nvSpPr>
              <p:spPr bwMode="auto">
                <a:xfrm>
                  <a:off x="3844" y="46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44255" name="Oval 20"/>
                <p:cNvSpPr>
                  <a:spLocks noChangeArrowheads="1"/>
                </p:cNvSpPr>
                <p:nvPr/>
              </p:nvSpPr>
              <p:spPr bwMode="auto">
                <a:xfrm>
                  <a:off x="3846" y="52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grpSp>
          <p:grpSp>
            <p:nvGrpSpPr>
              <p:cNvPr id="44046" name="Group 21"/>
              <p:cNvGrpSpPr>
                <a:grpSpLocks/>
              </p:cNvGrpSpPr>
              <p:nvPr/>
            </p:nvGrpSpPr>
            <p:grpSpPr bwMode="auto">
              <a:xfrm>
                <a:off x="2509" y="2532"/>
                <a:ext cx="159" cy="259"/>
                <a:chOff x="4180" y="783"/>
                <a:chExt cx="150" cy="307"/>
              </a:xfrm>
            </p:grpSpPr>
            <p:sp>
              <p:nvSpPr>
                <p:cNvPr id="44245" name="AutoShape 2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pPr algn="ctr"/>
                  <a:endParaRPr lang="zh-CN" altLang="en-US"/>
                </a:p>
              </p:txBody>
            </p:sp>
            <p:sp>
              <p:nvSpPr>
                <p:cNvPr id="44246" name="Rectangle 23"/>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44247" name="Rectangle 2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44248" name="AutoShape 2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44249" name="Line 26"/>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zh-CN" altLang="en-US"/>
                </a:p>
              </p:txBody>
            </p:sp>
            <p:sp>
              <p:nvSpPr>
                <p:cNvPr id="44250" name="Line 27"/>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zh-CN" altLang="en-US"/>
                </a:p>
              </p:txBody>
            </p:sp>
            <p:sp>
              <p:nvSpPr>
                <p:cNvPr id="44251" name="Rectangle 2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44252" name="Rectangle 29"/>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pPr algn="ctr"/>
                  <a:endParaRPr lang="zh-CN" altLang="en-US"/>
                </a:p>
              </p:txBody>
            </p:sp>
          </p:grpSp>
          <p:grpSp>
            <p:nvGrpSpPr>
              <p:cNvPr id="44047" name="Group 30"/>
              <p:cNvGrpSpPr>
                <a:grpSpLocks/>
              </p:cNvGrpSpPr>
              <p:nvPr/>
            </p:nvGrpSpPr>
            <p:grpSpPr bwMode="auto">
              <a:xfrm rot="-5400000">
                <a:off x="2752" y="2570"/>
                <a:ext cx="54" cy="177"/>
                <a:chOff x="3842" y="406"/>
                <a:chExt cx="51" cy="167"/>
              </a:xfrm>
            </p:grpSpPr>
            <p:sp>
              <p:nvSpPr>
                <p:cNvPr id="44242" name="Oval 31"/>
                <p:cNvSpPr>
                  <a:spLocks noChangeArrowheads="1"/>
                </p:cNvSpPr>
                <p:nvPr/>
              </p:nvSpPr>
              <p:spPr bwMode="auto">
                <a:xfrm>
                  <a:off x="3842" y="40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44243" name="Oval 32"/>
                <p:cNvSpPr>
                  <a:spLocks noChangeArrowheads="1"/>
                </p:cNvSpPr>
                <p:nvPr/>
              </p:nvSpPr>
              <p:spPr bwMode="auto">
                <a:xfrm>
                  <a:off x="3844" y="46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44244" name="Oval 33"/>
                <p:cNvSpPr>
                  <a:spLocks noChangeArrowheads="1"/>
                </p:cNvSpPr>
                <p:nvPr/>
              </p:nvSpPr>
              <p:spPr bwMode="auto">
                <a:xfrm>
                  <a:off x="3846" y="52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grpSp>
          <p:sp>
            <p:nvSpPr>
              <p:cNvPr id="44048" name="Line 34"/>
              <p:cNvSpPr>
                <a:spLocks noChangeShapeType="1"/>
              </p:cNvSpPr>
              <p:nvPr/>
            </p:nvSpPr>
            <p:spPr bwMode="auto">
              <a:xfrm>
                <a:off x="2613" y="2471"/>
                <a:ext cx="378" cy="1"/>
              </a:xfrm>
              <a:prstGeom prst="line">
                <a:avLst/>
              </a:prstGeom>
              <a:noFill/>
              <a:ln w="12700">
                <a:solidFill>
                  <a:schemeClr val="tx1"/>
                </a:solidFill>
                <a:round/>
                <a:headEnd/>
                <a:tailEnd/>
              </a:ln>
              <a:effectLst/>
            </p:spPr>
            <p:txBody>
              <a:bodyPr wrap="none" anchor="ctr"/>
              <a:lstStyle/>
              <a:p>
                <a:endParaRPr lang="zh-CN" altLang="en-US"/>
              </a:p>
            </p:txBody>
          </p:sp>
          <p:sp>
            <p:nvSpPr>
              <p:cNvPr id="44049" name="Line 35"/>
              <p:cNvSpPr>
                <a:spLocks noChangeShapeType="1"/>
              </p:cNvSpPr>
              <p:nvPr/>
            </p:nvSpPr>
            <p:spPr bwMode="auto">
              <a:xfrm>
                <a:off x="2615" y="2470"/>
                <a:ext cx="1" cy="62"/>
              </a:xfrm>
              <a:prstGeom prst="line">
                <a:avLst/>
              </a:prstGeom>
              <a:noFill/>
              <a:ln w="12700">
                <a:solidFill>
                  <a:schemeClr val="tx1"/>
                </a:solidFill>
                <a:round/>
                <a:headEnd/>
                <a:tailEnd/>
              </a:ln>
              <a:effectLst/>
            </p:spPr>
            <p:txBody>
              <a:bodyPr wrap="none" anchor="ctr"/>
              <a:lstStyle/>
              <a:p>
                <a:endParaRPr lang="zh-CN" altLang="en-US"/>
              </a:p>
            </p:txBody>
          </p:sp>
          <p:sp>
            <p:nvSpPr>
              <p:cNvPr id="44050" name="Line 36"/>
              <p:cNvSpPr>
                <a:spLocks noChangeShapeType="1"/>
              </p:cNvSpPr>
              <p:nvPr/>
            </p:nvSpPr>
            <p:spPr bwMode="auto">
              <a:xfrm>
                <a:off x="2993" y="2468"/>
                <a:ext cx="1" cy="54"/>
              </a:xfrm>
              <a:prstGeom prst="line">
                <a:avLst/>
              </a:prstGeom>
              <a:noFill/>
              <a:ln w="12700">
                <a:solidFill>
                  <a:schemeClr val="tx1"/>
                </a:solidFill>
                <a:round/>
                <a:headEnd/>
                <a:tailEnd/>
              </a:ln>
              <a:effectLst/>
            </p:spPr>
            <p:txBody>
              <a:bodyPr wrap="none" anchor="ctr"/>
              <a:lstStyle/>
              <a:p>
                <a:endParaRPr lang="zh-CN" altLang="en-US"/>
              </a:p>
            </p:txBody>
          </p:sp>
          <p:sp>
            <p:nvSpPr>
              <p:cNvPr id="44051" name="Line 37"/>
              <p:cNvSpPr>
                <a:spLocks noChangeShapeType="1"/>
              </p:cNvSpPr>
              <p:nvPr/>
            </p:nvSpPr>
            <p:spPr bwMode="auto">
              <a:xfrm>
                <a:off x="2384" y="2118"/>
                <a:ext cx="221" cy="174"/>
              </a:xfrm>
              <a:prstGeom prst="line">
                <a:avLst/>
              </a:prstGeom>
              <a:noFill/>
              <a:ln w="12700">
                <a:solidFill>
                  <a:schemeClr val="tx1"/>
                </a:solidFill>
                <a:round/>
                <a:headEnd/>
                <a:tailEnd/>
              </a:ln>
              <a:effectLst/>
            </p:spPr>
            <p:txBody>
              <a:bodyPr wrap="none" anchor="ctr"/>
              <a:lstStyle/>
              <a:p>
                <a:endParaRPr lang="zh-CN" altLang="en-US"/>
              </a:p>
            </p:txBody>
          </p:sp>
          <p:sp>
            <p:nvSpPr>
              <p:cNvPr id="44052" name="Line 38"/>
              <p:cNvSpPr>
                <a:spLocks noChangeShapeType="1"/>
              </p:cNvSpPr>
              <p:nvPr/>
            </p:nvSpPr>
            <p:spPr bwMode="auto">
              <a:xfrm flipV="1">
                <a:off x="2394" y="2305"/>
                <a:ext cx="211" cy="216"/>
              </a:xfrm>
              <a:prstGeom prst="line">
                <a:avLst/>
              </a:prstGeom>
              <a:noFill/>
              <a:ln w="12700">
                <a:solidFill>
                  <a:schemeClr val="tx1"/>
                </a:solidFill>
                <a:round/>
                <a:headEnd/>
                <a:tailEnd/>
              </a:ln>
              <a:effectLst/>
            </p:spPr>
            <p:txBody>
              <a:bodyPr wrap="none" anchor="ctr"/>
              <a:lstStyle/>
              <a:p>
                <a:endParaRPr lang="zh-CN" altLang="en-US"/>
              </a:p>
            </p:txBody>
          </p:sp>
          <p:sp>
            <p:nvSpPr>
              <p:cNvPr id="44053" name="Line 39"/>
              <p:cNvSpPr>
                <a:spLocks noChangeShapeType="1"/>
              </p:cNvSpPr>
              <p:nvPr/>
            </p:nvSpPr>
            <p:spPr bwMode="auto">
              <a:xfrm flipV="1">
                <a:off x="2796" y="2361"/>
                <a:ext cx="1" cy="108"/>
              </a:xfrm>
              <a:prstGeom prst="line">
                <a:avLst/>
              </a:prstGeom>
              <a:noFill/>
              <a:ln w="12700">
                <a:solidFill>
                  <a:schemeClr val="tx1"/>
                </a:solidFill>
                <a:round/>
                <a:headEnd/>
                <a:tailEnd/>
              </a:ln>
              <a:effectLst/>
            </p:spPr>
            <p:txBody>
              <a:bodyPr wrap="none" anchor="ctr"/>
              <a:lstStyle/>
              <a:p>
                <a:endParaRPr lang="zh-CN" altLang="en-US"/>
              </a:p>
            </p:txBody>
          </p:sp>
          <p:grpSp>
            <p:nvGrpSpPr>
              <p:cNvPr id="44054" name="Group 40"/>
              <p:cNvGrpSpPr>
                <a:grpSpLocks/>
              </p:cNvGrpSpPr>
              <p:nvPr/>
            </p:nvGrpSpPr>
            <p:grpSpPr bwMode="auto">
              <a:xfrm>
                <a:off x="2887" y="2518"/>
                <a:ext cx="159" cy="259"/>
                <a:chOff x="4180" y="783"/>
                <a:chExt cx="150" cy="307"/>
              </a:xfrm>
            </p:grpSpPr>
            <p:sp>
              <p:nvSpPr>
                <p:cNvPr id="44234" name="AutoShape 41"/>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pPr algn="ctr"/>
                  <a:endParaRPr lang="zh-CN" altLang="en-US"/>
                </a:p>
              </p:txBody>
            </p:sp>
            <p:sp>
              <p:nvSpPr>
                <p:cNvPr id="44235" name="Rectangle 42"/>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44236" name="Rectangle 4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44237" name="AutoShape 4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44238" name="Line 45"/>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zh-CN" altLang="en-US"/>
                </a:p>
              </p:txBody>
            </p:sp>
            <p:sp>
              <p:nvSpPr>
                <p:cNvPr id="44239" name="Line 46"/>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zh-CN" altLang="en-US"/>
                </a:p>
              </p:txBody>
            </p:sp>
            <p:sp>
              <p:nvSpPr>
                <p:cNvPr id="44240" name="Rectangle 4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44241" name="Rectangle 48"/>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pPr algn="ctr"/>
                  <a:endParaRPr lang="zh-CN" altLang="en-US"/>
                </a:p>
              </p:txBody>
            </p:sp>
          </p:grpSp>
          <p:grpSp>
            <p:nvGrpSpPr>
              <p:cNvPr id="44055" name="Group 49"/>
              <p:cNvGrpSpPr>
                <a:grpSpLocks/>
              </p:cNvGrpSpPr>
              <p:nvPr/>
            </p:nvGrpSpPr>
            <p:grpSpPr bwMode="auto">
              <a:xfrm>
                <a:off x="2156" y="2923"/>
                <a:ext cx="366" cy="607"/>
                <a:chOff x="3314" y="1248"/>
                <a:chExt cx="344" cy="694"/>
              </a:xfrm>
            </p:grpSpPr>
            <p:graphicFrame>
              <p:nvGraphicFramePr>
                <p:cNvPr id="44225" name="Object 50"/>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44745" name="Clip" r:id="rId9" imgW="1307263" imgH="1084139" progId="MS_ClipArt_Gallery.2">
                        <p:embed/>
                      </p:oleObj>
                    </mc:Choice>
                    <mc:Fallback>
                      <p:oleObj name="Clip" r:id="rId9" imgW="1307263" imgH="1084139" progId="MS_ClipArt_Gallery.2">
                        <p:embed/>
                        <p:pic>
                          <p:nvPicPr>
                            <p:cNvPr id="0" name="Object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226" name="Line 51"/>
                <p:cNvSpPr>
                  <a:spLocks noChangeShapeType="1"/>
                </p:cNvSpPr>
                <p:nvPr/>
              </p:nvSpPr>
              <p:spPr bwMode="auto">
                <a:xfrm flipV="1">
                  <a:off x="3606" y="1433"/>
                  <a:ext cx="52" cy="5"/>
                </a:xfrm>
                <a:prstGeom prst="line">
                  <a:avLst/>
                </a:prstGeom>
                <a:noFill/>
                <a:ln w="19050">
                  <a:solidFill>
                    <a:schemeClr val="tx1"/>
                  </a:solidFill>
                  <a:round/>
                  <a:headEnd/>
                  <a:tailEnd/>
                </a:ln>
                <a:effectLst/>
              </p:spPr>
              <p:txBody>
                <a:bodyPr wrap="none" anchor="ctr"/>
                <a:lstStyle/>
                <a:p>
                  <a:endParaRPr lang="zh-CN" altLang="en-US"/>
                </a:p>
              </p:txBody>
            </p:sp>
            <p:graphicFrame>
              <p:nvGraphicFramePr>
                <p:cNvPr id="44227" name="Object 52"/>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44746" name="Clip" r:id="rId10" imgW="1307263" imgH="1084139" progId="MS_ClipArt_Gallery.2">
                        <p:embed/>
                      </p:oleObj>
                    </mc:Choice>
                    <mc:Fallback>
                      <p:oleObj name="Clip" r:id="rId10" imgW="1307263" imgH="1084139" progId="MS_ClipArt_Gallery.2">
                        <p:embed/>
                        <p:pic>
                          <p:nvPicPr>
                            <p:cNvPr id="0" name="Object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228" name="Line 53"/>
                <p:cNvSpPr>
                  <a:spLocks noChangeShapeType="1"/>
                </p:cNvSpPr>
                <p:nvPr/>
              </p:nvSpPr>
              <p:spPr bwMode="auto">
                <a:xfrm flipV="1">
                  <a:off x="3606" y="1882"/>
                  <a:ext cx="52" cy="2"/>
                </a:xfrm>
                <a:prstGeom prst="line">
                  <a:avLst/>
                </a:prstGeom>
                <a:noFill/>
                <a:ln w="19050">
                  <a:solidFill>
                    <a:schemeClr val="tx1"/>
                  </a:solidFill>
                  <a:round/>
                  <a:headEnd/>
                  <a:tailEnd/>
                </a:ln>
                <a:effectLst/>
              </p:spPr>
              <p:txBody>
                <a:bodyPr wrap="none" anchor="ctr"/>
                <a:lstStyle/>
                <a:p>
                  <a:endParaRPr lang="zh-CN" altLang="en-US"/>
                </a:p>
              </p:txBody>
            </p:sp>
            <p:grpSp>
              <p:nvGrpSpPr>
                <p:cNvPr id="44229" name="Group 54"/>
                <p:cNvGrpSpPr>
                  <a:grpSpLocks/>
                </p:cNvGrpSpPr>
                <p:nvPr/>
              </p:nvGrpSpPr>
              <p:grpSpPr bwMode="auto">
                <a:xfrm>
                  <a:off x="3404" y="1504"/>
                  <a:ext cx="51" cy="167"/>
                  <a:chOff x="3842" y="406"/>
                  <a:chExt cx="51" cy="167"/>
                </a:xfrm>
              </p:grpSpPr>
              <p:sp>
                <p:nvSpPr>
                  <p:cNvPr id="44231" name="Oval 55"/>
                  <p:cNvSpPr>
                    <a:spLocks noChangeArrowheads="1"/>
                  </p:cNvSpPr>
                  <p:nvPr/>
                </p:nvSpPr>
                <p:spPr bwMode="auto">
                  <a:xfrm>
                    <a:off x="3842" y="40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44232" name="Oval 56"/>
                  <p:cNvSpPr>
                    <a:spLocks noChangeArrowheads="1"/>
                  </p:cNvSpPr>
                  <p:nvPr/>
                </p:nvSpPr>
                <p:spPr bwMode="auto">
                  <a:xfrm>
                    <a:off x="3844" y="46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44233" name="Oval 57"/>
                  <p:cNvSpPr>
                    <a:spLocks noChangeArrowheads="1"/>
                  </p:cNvSpPr>
                  <p:nvPr/>
                </p:nvSpPr>
                <p:spPr bwMode="auto">
                  <a:xfrm>
                    <a:off x="3846" y="52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grpSp>
            <p:sp>
              <p:nvSpPr>
                <p:cNvPr id="44230" name="Line 58"/>
                <p:cNvSpPr>
                  <a:spLocks noChangeShapeType="1"/>
                </p:cNvSpPr>
                <p:nvPr/>
              </p:nvSpPr>
              <p:spPr bwMode="auto">
                <a:xfrm>
                  <a:off x="3654" y="1431"/>
                  <a:ext cx="0" cy="450"/>
                </a:xfrm>
                <a:prstGeom prst="line">
                  <a:avLst/>
                </a:prstGeom>
                <a:noFill/>
                <a:ln w="12700">
                  <a:solidFill>
                    <a:schemeClr val="tx1"/>
                  </a:solidFill>
                  <a:round/>
                  <a:headEnd/>
                  <a:tailEnd/>
                </a:ln>
                <a:effectLst/>
              </p:spPr>
              <p:txBody>
                <a:bodyPr wrap="none" anchor="ctr"/>
                <a:lstStyle/>
                <a:p>
                  <a:endParaRPr lang="zh-CN" altLang="en-US"/>
                </a:p>
              </p:txBody>
            </p:sp>
          </p:grpSp>
          <p:graphicFrame>
            <p:nvGraphicFramePr>
              <p:cNvPr id="44056" name="Object 59"/>
              <p:cNvGraphicFramePr>
                <a:graphicFrameLocks noChangeAspect="1"/>
              </p:cNvGraphicFramePr>
              <p:nvPr/>
            </p:nvGraphicFramePr>
            <p:xfrm>
              <a:off x="2819" y="3585"/>
              <a:ext cx="318" cy="217"/>
            </p:xfrm>
            <a:graphic>
              <a:graphicData uri="http://schemas.openxmlformats.org/presentationml/2006/ole">
                <mc:AlternateContent xmlns:mc="http://schemas.openxmlformats.org/markup-compatibility/2006">
                  <mc:Choice xmlns:v="urn:schemas-microsoft-com:vml" Requires="v">
                    <p:oleObj spid="_x0000_s44747" name="Clip" r:id="rId11" imgW="1307263" imgH="1084139" progId="MS_ClipArt_Gallery.2">
                      <p:embed/>
                    </p:oleObj>
                  </mc:Choice>
                  <mc:Fallback>
                    <p:oleObj name="Clip" r:id="rId11" imgW="1307263" imgH="1084139" progId="MS_ClipArt_Gallery.2">
                      <p:embed/>
                      <p:pic>
                        <p:nvPicPr>
                          <p:cNvPr id="0" name="Object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 y="3585"/>
                            <a:ext cx="318" cy="2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57" name="Object 60"/>
              <p:cNvGraphicFramePr>
                <a:graphicFrameLocks noChangeAspect="1"/>
              </p:cNvGraphicFramePr>
              <p:nvPr/>
            </p:nvGraphicFramePr>
            <p:xfrm>
              <a:off x="2350" y="3578"/>
              <a:ext cx="317" cy="217"/>
            </p:xfrm>
            <a:graphic>
              <a:graphicData uri="http://schemas.openxmlformats.org/presentationml/2006/ole">
                <mc:AlternateContent xmlns:mc="http://schemas.openxmlformats.org/markup-compatibility/2006">
                  <mc:Choice xmlns:v="urn:schemas-microsoft-com:vml" Requires="v">
                    <p:oleObj spid="_x0000_s44748" name="Clip" r:id="rId12" imgW="1307263" imgH="1084139" progId="MS_ClipArt_Gallery.2">
                      <p:embed/>
                    </p:oleObj>
                  </mc:Choice>
                  <mc:Fallback>
                    <p:oleObj name="Clip" r:id="rId12" imgW="1307263" imgH="1084139" progId="MS_ClipArt_Gallery.2">
                      <p:embed/>
                      <p:pic>
                        <p:nvPicPr>
                          <p:cNvPr id="0" name="Object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0" y="3578"/>
                            <a:ext cx="317" cy="2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58" name="Oval 61"/>
              <p:cNvSpPr>
                <a:spLocks noChangeArrowheads="1"/>
              </p:cNvSpPr>
              <p:nvPr/>
            </p:nvSpPr>
            <p:spPr bwMode="auto">
              <a:xfrm rot="-5400000">
                <a:off x="2671" y="3643"/>
                <a:ext cx="41" cy="50"/>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44059" name="Oval 62"/>
              <p:cNvSpPr>
                <a:spLocks noChangeArrowheads="1"/>
              </p:cNvSpPr>
              <p:nvPr/>
            </p:nvSpPr>
            <p:spPr bwMode="auto">
              <a:xfrm rot="-5400000">
                <a:off x="2736" y="3642"/>
                <a:ext cx="41" cy="50"/>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44060" name="Oval 63"/>
              <p:cNvSpPr>
                <a:spLocks noChangeArrowheads="1"/>
              </p:cNvSpPr>
              <p:nvPr/>
            </p:nvSpPr>
            <p:spPr bwMode="auto">
              <a:xfrm rot="-5400000">
                <a:off x="2794" y="3644"/>
                <a:ext cx="42" cy="50"/>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44061" name="Line 64"/>
              <p:cNvSpPr>
                <a:spLocks noChangeShapeType="1"/>
              </p:cNvSpPr>
              <p:nvPr/>
            </p:nvSpPr>
            <p:spPr bwMode="auto">
              <a:xfrm rot="-5400000">
                <a:off x="2993" y="3569"/>
                <a:ext cx="39" cy="1"/>
              </a:xfrm>
              <a:prstGeom prst="line">
                <a:avLst/>
              </a:prstGeom>
              <a:noFill/>
              <a:ln w="19050">
                <a:solidFill>
                  <a:schemeClr val="tx1"/>
                </a:solidFill>
                <a:round/>
                <a:headEnd/>
                <a:tailEnd/>
              </a:ln>
              <a:effectLst/>
            </p:spPr>
            <p:txBody>
              <a:bodyPr wrap="none" anchor="ctr"/>
              <a:lstStyle/>
              <a:p>
                <a:endParaRPr lang="zh-CN" altLang="en-US"/>
              </a:p>
            </p:txBody>
          </p:sp>
          <p:sp>
            <p:nvSpPr>
              <p:cNvPr id="44062" name="Line 65"/>
              <p:cNvSpPr>
                <a:spLocks noChangeShapeType="1"/>
              </p:cNvSpPr>
              <p:nvPr/>
            </p:nvSpPr>
            <p:spPr bwMode="auto">
              <a:xfrm rot="5400000" flipH="1">
                <a:off x="2516" y="3564"/>
                <a:ext cx="41" cy="0"/>
              </a:xfrm>
              <a:prstGeom prst="line">
                <a:avLst/>
              </a:prstGeom>
              <a:noFill/>
              <a:ln w="19050">
                <a:solidFill>
                  <a:schemeClr val="tx1"/>
                </a:solidFill>
                <a:round/>
                <a:headEnd/>
                <a:tailEnd/>
              </a:ln>
              <a:effectLst/>
            </p:spPr>
            <p:txBody>
              <a:bodyPr wrap="none" anchor="ctr"/>
              <a:lstStyle/>
              <a:p>
                <a:endParaRPr lang="zh-CN" altLang="en-US"/>
              </a:p>
            </p:txBody>
          </p:sp>
          <p:sp>
            <p:nvSpPr>
              <p:cNvPr id="44063" name="Line 66"/>
              <p:cNvSpPr>
                <a:spLocks noChangeShapeType="1"/>
              </p:cNvSpPr>
              <p:nvPr/>
            </p:nvSpPr>
            <p:spPr bwMode="auto">
              <a:xfrm rot="16200000" flipV="1">
                <a:off x="2777" y="3308"/>
                <a:ext cx="0" cy="478"/>
              </a:xfrm>
              <a:prstGeom prst="line">
                <a:avLst/>
              </a:prstGeom>
              <a:noFill/>
              <a:ln w="12700">
                <a:solidFill>
                  <a:schemeClr val="tx1"/>
                </a:solidFill>
                <a:round/>
                <a:headEnd/>
                <a:tailEnd/>
              </a:ln>
              <a:effectLst/>
            </p:spPr>
            <p:txBody>
              <a:bodyPr wrap="none" anchor="ctr"/>
              <a:lstStyle/>
              <a:p>
                <a:endParaRPr lang="zh-CN" altLang="en-US"/>
              </a:p>
            </p:txBody>
          </p:sp>
          <p:sp>
            <p:nvSpPr>
              <p:cNvPr id="44064" name="Line 67"/>
              <p:cNvSpPr>
                <a:spLocks noChangeShapeType="1"/>
              </p:cNvSpPr>
              <p:nvPr/>
            </p:nvSpPr>
            <p:spPr bwMode="auto">
              <a:xfrm flipV="1">
                <a:off x="2522" y="3301"/>
                <a:ext cx="72" cy="2"/>
              </a:xfrm>
              <a:prstGeom prst="line">
                <a:avLst/>
              </a:prstGeom>
              <a:noFill/>
              <a:ln w="12700">
                <a:solidFill>
                  <a:schemeClr val="tx1"/>
                </a:solidFill>
                <a:round/>
                <a:headEnd/>
                <a:tailEnd/>
              </a:ln>
              <a:effectLst/>
            </p:spPr>
            <p:txBody>
              <a:bodyPr wrap="none" anchor="ctr"/>
              <a:lstStyle/>
              <a:p>
                <a:endParaRPr lang="zh-CN" altLang="en-US"/>
              </a:p>
            </p:txBody>
          </p:sp>
          <p:sp>
            <p:nvSpPr>
              <p:cNvPr id="44065" name="Line 68"/>
              <p:cNvSpPr>
                <a:spLocks noChangeShapeType="1"/>
              </p:cNvSpPr>
              <p:nvPr/>
            </p:nvSpPr>
            <p:spPr bwMode="auto">
              <a:xfrm>
                <a:off x="2981" y="3331"/>
                <a:ext cx="231" cy="254"/>
              </a:xfrm>
              <a:prstGeom prst="line">
                <a:avLst/>
              </a:prstGeom>
              <a:noFill/>
              <a:ln w="12700">
                <a:solidFill>
                  <a:schemeClr val="tx1"/>
                </a:solidFill>
                <a:round/>
                <a:headEnd/>
                <a:tailEnd/>
              </a:ln>
              <a:effectLst/>
            </p:spPr>
            <p:txBody>
              <a:bodyPr wrap="none" anchor="ctr"/>
              <a:lstStyle/>
              <a:p>
                <a:endParaRPr lang="zh-CN" altLang="en-US"/>
              </a:p>
            </p:txBody>
          </p:sp>
          <p:sp>
            <p:nvSpPr>
              <p:cNvPr id="44066" name="Line 69"/>
              <p:cNvSpPr>
                <a:spLocks noChangeShapeType="1"/>
              </p:cNvSpPr>
              <p:nvPr/>
            </p:nvSpPr>
            <p:spPr bwMode="auto">
              <a:xfrm flipH="1">
                <a:off x="3588" y="3329"/>
                <a:ext cx="212" cy="257"/>
              </a:xfrm>
              <a:prstGeom prst="line">
                <a:avLst/>
              </a:prstGeom>
              <a:noFill/>
              <a:ln w="12700">
                <a:solidFill>
                  <a:schemeClr val="tx1"/>
                </a:solidFill>
                <a:round/>
                <a:headEnd/>
                <a:tailEnd/>
              </a:ln>
              <a:effectLst/>
            </p:spPr>
            <p:txBody>
              <a:bodyPr wrap="none" anchor="ctr"/>
              <a:lstStyle/>
              <a:p>
                <a:endParaRPr lang="zh-CN" altLang="en-US"/>
              </a:p>
            </p:txBody>
          </p:sp>
          <p:graphicFrame>
            <p:nvGraphicFramePr>
              <p:cNvPr id="44067" name="Object 70"/>
              <p:cNvGraphicFramePr>
                <a:graphicFrameLocks noChangeAspect="1"/>
              </p:cNvGraphicFramePr>
              <p:nvPr/>
            </p:nvGraphicFramePr>
            <p:xfrm>
              <a:off x="3723" y="3036"/>
              <a:ext cx="155" cy="157"/>
            </p:xfrm>
            <a:graphic>
              <a:graphicData uri="http://schemas.openxmlformats.org/presentationml/2006/ole">
                <mc:AlternateContent xmlns:mc="http://schemas.openxmlformats.org/markup-compatibility/2006">
                  <mc:Choice xmlns:v="urn:schemas-microsoft-com:vml" Requires="v">
                    <p:oleObj spid="_x0000_s44749" name="Clip" r:id="rId13" imgW="982811" imgH="1208363" progId="MS_ClipArt_Gallery.2">
                      <p:embed/>
                    </p:oleObj>
                  </mc:Choice>
                  <mc:Fallback>
                    <p:oleObj name="Clip" r:id="rId13" imgW="982811" imgH="1208363" progId="MS_ClipArt_Gallery.2">
                      <p:embed/>
                      <p:pic>
                        <p:nvPicPr>
                          <p:cNvPr id="0" name="Object 7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23" y="3036"/>
                            <a:ext cx="155" cy="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68" name="Object 71"/>
              <p:cNvGraphicFramePr>
                <a:graphicFrameLocks noChangeAspect="1"/>
              </p:cNvGraphicFramePr>
              <p:nvPr/>
            </p:nvGraphicFramePr>
            <p:xfrm>
              <a:off x="2703" y="3088"/>
              <a:ext cx="155" cy="158"/>
            </p:xfrm>
            <a:graphic>
              <a:graphicData uri="http://schemas.openxmlformats.org/presentationml/2006/ole">
                <mc:AlternateContent xmlns:mc="http://schemas.openxmlformats.org/markup-compatibility/2006">
                  <mc:Choice xmlns:v="urn:schemas-microsoft-com:vml" Requires="v">
                    <p:oleObj spid="_x0000_s44750" name="Clip" r:id="rId15" imgW="982811" imgH="1208363" progId="MS_ClipArt_Gallery.2">
                      <p:embed/>
                    </p:oleObj>
                  </mc:Choice>
                  <mc:Fallback>
                    <p:oleObj name="Clip" r:id="rId15" imgW="982811" imgH="1208363" progId="MS_ClipArt_Gallery.2">
                      <p:embed/>
                      <p:pic>
                        <p:nvPicPr>
                          <p:cNvPr id="0"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03" y="3088"/>
                            <a:ext cx="155" cy="1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69" name="Freeform 72"/>
              <p:cNvSpPr>
                <a:spLocks/>
              </p:cNvSpPr>
              <p:nvPr/>
            </p:nvSpPr>
            <p:spPr bwMode="auto">
              <a:xfrm>
                <a:off x="2766" y="2941"/>
                <a:ext cx="1032" cy="200"/>
              </a:xfrm>
              <a:custGeom>
                <a:avLst/>
                <a:gdLst>
                  <a:gd name="T0" fmla="*/ 0 w 972"/>
                  <a:gd name="T1" fmla="*/ 15 h 228"/>
                  <a:gd name="T2" fmla="*/ 1524 w 972"/>
                  <a:gd name="T3" fmla="*/ 4 h 228"/>
                  <a:gd name="T4" fmla="*/ 3419 w 972"/>
                  <a:gd name="T5" fmla="*/ 11 h 228"/>
                  <a:gd name="T6" fmla="*/ 0 60000 65536"/>
                  <a:gd name="T7" fmla="*/ 0 60000 65536"/>
                  <a:gd name="T8" fmla="*/ 0 60000 65536"/>
                </a:gdLst>
                <a:ahLst/>
                <a:cxnLst>
                  <a:cxn ang="T6">
                    <a:pos x="T0" y="T1"/>
                  </a:cxn>
                  <a:cxn ang="T7">
                    <a:pos x="T2" y="T3"/>
                  </a:cxn>
                  <a:cxn ang="T8">
                    <a:pos x="T4" y="T5"/>
                  </a:cxn>
                </a:cxnLst>
                <a:rect l="0" t="0" r="r" b="b"/>
                <a:pathLst>
                  <a:path w="972" h="228">
                    <a:moveTo>
                      <a:pt x="0" y="228"/>
                    </a:moveTo>
                    <a:cubicBezTo>
                      <a:pt x="135" y="123"/>
                      <a:pt x="270" y="18"/>
                      <a:pt x="432" y="9"/>
                    </a:cubicBezTo>
                    <a:cubicBezTo>
                      <a:pt x="594" y="0"/>
                      <a:pt x="783" y="85"/>
                      <a:pt x="972" y="171"/>
                    </a:cubicBezTo>
                  </a:path>
                </a:pathLst>
              </a:custGeom>
              <a:noFill/>
              <a:ln w="19050" cap="flat" cmpd="sng">
                <a:solidFill>
                  <a:schemeClr val="tx1"/>
                </a:solidFill>
                <a:prstDash val="dash"/>
                <a:round/>
                <a:headEnd/>
                <a:tailEnd/>
              </a:ln>
              <a:effectLst/>
            </p:spPr>
            <p:txBody>
              <a:bodyPr wrap="none" anchor="ctr"/>
              <a:lstStyle/>
              <a:p>
                <a:endParaRPr lang="zh-CN" altLang="en-US"/>
              </a:p>
            </p:txBody>
          </p:sp>
          <p:grpSp>
            <p:nvGrpSpPr>
              <p:cNvPr id="44070" name="Group 73"/>
              <p:cNvGrpSpPr>
                <a:grpSpLocks/>
              </p:cNvGrpSpPr>
              <p:nvPr/>
            </p:nvGrpSpPr>
            <p:grpSpPr bwMode="auto">
              <a:xfrm>
                <a:off x="2969" y="3873"/>
                <a:ext cx="310" cy="280"/>
                <a:chOff x="2870" y="1518"/>
                <a:chExt cx="292" cy="320"/>
              </a:xfrm>
            </p:grpSpPr>
            <p:graphicFrame>
              <p:nvGraphicFramePr>
                <p:cNvPr id="44223" name="Object 7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4751" name="Clip" r:id="rId16" imgW="826829" imgH="840406" progId="MS_ClipArt_Gallery.2">
                        <p:embed/>
                      </p:oleObj>
                    </mc:Choice>
                    <mc:Fallback>
                      <p:oleObj name="Clip" r:id="rId16" imgW="826829" imgH="840406" progId="MS_ClipArt_Gallery.2">
                        <p:embed/>
                        <p:pic>
                          <p:nvPicPr>
                            <p:cNvPr id="0" name="Object 7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224" name="Object 7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4752" name="Clip" r:id="rId18" imgW="1268295" imgH="1199426" progId="MS_ClipArt_Gallery.2">
                        <p:embed/>
                      </p:oleObj>
                    </mc:Choice>
                    <mc:Fallback>
                      <p:oleObj name="Clip" r:id="rId18" imgW="1268295" imgH="1199426" progId="MS_ClipArt_Gallery.2">
                        <p:embed/>
                        <p:pic>
                          <p:nvPicPr>
                            <p:cNvPr id="0" name="Object 7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4071" name="Group 76"/>
              <p:cNvGrpSpPr>
                <a:grpSpLocks/>
              </p:cNvGrpSpPr>
              <p:nvPr/>
            </p:nvGrpSpPr>
            <p:grpSpPr bwMode="auto">
              <a:xfrm>
                <a:off x="3562" y="3894"/>
                <a:ext cx="310" cy="280"/>
                <a:chOff x="2870" y="1518"/>
                <a:chExt cx="292" cy="320"/>
              </a:xfrm>
            </p:grpSpPr>
            <p:graphicFrame>
              <p:nvGraphicFramePr>
                <p:cNvPr id="44221" name="Object 7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4753" name="Clip" r:id="rId20" imgW="826829" imgH="840406" progId="MS_ClipArt_Gallery.2">
                        <p:embed/>
                      </p:oleObj>
                    </mc:Choice>
                    <mc:Fallback>
                      <p:oleObj name="Clip" r:id="rId20" imgW="826829" imgH="840406" progId="MS_ClipArt_Gallery.2">
                        <p:embed/>
                        <p:pic>
                          <p:nvPicPr>
                            <p:cNvPr id="0" name="Object 7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222" name="Object 7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4754" name="Clip" r:id="rId21" imgW="1268295" imgH="1199426" progId="MS_ClipArt_Gallery.2">
                        <p:embed/>
                      </p:oleObj>
                    </mc:Choice>
                    <mc:Fallback>
                      <p:oleObj name="Clip" r:id="rId21" imgW="1268295" imgH="1199426" progId="MS_ClipArt_Gallery.2">
                        <p:embed/>
                        <p:pic>
                          <p:nvPicPr>
                            <p:cNvPr id="0" name="Object 7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4072" name="Group 79"/>
              <p:cNvGrpSpPr>
                <a:grpSpLocks/>
              </p:cNvGrpSpPr>
              <p:nvPr/>
            </p:nvGrpSpPr>
            <p:grpSpPr bwMode="auto">
              <a:xfrm>
                <a:off x="3246" y="3708"/>
                <a:ext cx="289" cy="247"/>
                <a:chOff x="4733" y="2082"/>
                <a:chExt cx="272" cy="282"/>
              </a:xfrm>
            </p:grpSpPr>
            <p:graphicFrame>
              <p:nvGraphicFramePr>
                <p:cNvPr id="44219" name="Object 80"/>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44755" name="Clip" r:id="rId22" imgW="826829" imgH="840406" progId="MS_ClipArt_Gallery.2">
                        <p:embed/>
                      </p:oleObj>
                    </mc:Choice>
                    <mc:Fallback>
                      <p:oleObj name="Clip" r:id="rId22" imgW="826829" imgH="840406" progId="MS_ClipArt_Gallery.2">
                        <p:embed/>
                        <p:pic>
                          <p:nvPicPr>
                            <p:cNvPr id="0" name="Object 8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220" name="Rectangle 81"/>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grpSp>
          <p:sp>
            <p:nvSpPr>
              <p:cNvPr id="44073" name="Line 82"/>
              <p:cNvSpPr>
                <a:spLocks noChangeShapeType="1"/>
              </p:cNvSpPr>
              <p:nvPr/>
            </p:nvSpPr>
            <p:spPr bwMode="auto">
              <a:xfrm>
                <a:off x="3480" y="3645"/>
                <a:ext cx="0" cy="150"/>
              </a:xfrm>
              <a:prstGeom prst="line">
                <a:avLst/>
              </a:prstGeom>
              <a:noFill/>
              <a:ln w="12700">
                <a:solidFill>
                  <a:schemeClr val="tx1"/>
                </a:solidFill>
                <a:round/>
                <a:headEnd/>
                <a:tailEnd/>
              </a:ln>
              <a:effectLst/>
            </p:spPr>
            <p:txBody>
              <a:bodyPr wrap="none" anchor="ctr"/>
              <a:lstStyle/>
              <a:p>
                <a:endParaRPr lang="zh-CN" altLang="en-US"/>
              </a:p>
            </p:txBody>
          </p:sp>
          <p:grpSp>
            <p:nvGrpSpPr>
              <p:cNvPr id="44074" name="Group 83"/>
              <p:cNvGrpSpPr>
                <a:grpSpLocks/>
              </p:cNvGrpSpPr>
              <p:nvPr/>
            </p:nvGrpSpPr>
            <p:grpSpPr bwMode="auto">
              <a:xfrm>
                <a:off x="4029" y="3267"/>
                <a:ext cx="159" cy="269"/>
                <a:chOff x="4180" y="783"/>
                <a:chExt cx="150" cy="307"/>
              </a:xfrm>
            </p:grpSpPr>
            <p:sp>
              <p:nvSpPr>
                <p:cNvPr id="44211" name="AutoShape 84"/>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pPr algn="ctr"/>
                  <a:endParaRPr lang="zh-CN" altLang="en-US"/>
                </a:p>
              </p:txBody>
            </p:sp>
            <p:sp>
              <p:nvSpPr>
                <p:cNvPr id="44212" name="Rectangle 85"/>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44213" name="Rectangle 8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44214" name="AutoShape 8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44215" name="Line 88"/>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zh-CN" altLang="en-US"/>
                </a:p>
              </p:txBody>
            </p:sp>
            <p:sp>
              <p:nvSpPr>
                <p:cNvPr id="44216" name="Line 89"/>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zh-CN" altLang="en-US"/>
                </a:p>
              </p:txBody>
            </p:sp>
            <p:sp>
              <p:nvSpPr>
                <p:cNvPr id="44217" name="Rectangle 9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44218" name="Rectangle 91"/>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pPr algn="ctr"/>
                  <a:endParaRPr lang="zh-CN" altLang="en-US"/>
                </a:p>
              </p:txBody>
            </p:sp>
          </p:grpSp>
          <p:grpSp>
            <p:nvGrpSpPr>
              <p:cNvPr id="44075" name="Group 92"/>
              <p:cNvGrpSpPr>
                <a:grpSpLocks/>
              </p:cNvGrpSpPr>
              <p:nvPr/>
            </p:nvGrpSpPr>
            <p:grpSpPr bwMode="auto">
              <a:xfrm>
                <a:off x="4019" y="3558"/>
                <a:ext cx="160" cy="269"/>
                <a:chOff x="4180" y="783"/>
                <a:chExt cx="150" cy="307"/>
              </a:xfrm>
            </p:grpSpPr>
            <p:sp>
              <p:nvSpPr>
                <p:cNvPr id="44203" name="AutoShape 93"/>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pPr algn="ctr"/>
                  <a:endParaRPr lang="zh-CN" altLang="en-US"/>
                </a:p>
              </p:txBody>
            </p:sp>
            <p:sp>
              <p:nvSpPr>
                <p:cNvPr id="44204" name="Rectangle 94"/>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44205" name="Rectangle 9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44206" name="AutoShape 9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44207" name="Line 97"/>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zh-CN" altLang="en-US"/>
                </a:p>
              </p:txBody>
            </p:sp>
            <p:sp>
              <p:nvSpPr>
                <p:cNvPr id="44208" name="Line 98"/>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zh-CN" altLang="en-US"/>
                </a:p>
              </p:txBody>
            </p:sp>
            <p:sp>
              <p:nvSpPr>
                <p:cNvPr id="44209" name="Rectangle 9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44210" name="Rectangle 100"/>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pPr algn="ctr"/>
                  <a:endParaRPr lang="zh-CN" altLang="en-US"/>
                </a:p>
              </p:txBody>
            </p:sp>
          </p:grpSp>
          <p:sp>
            <p:nvSpPr>
              <p:cNvPr id="44076" name="Line 101"/>
              <p:cNvSpPr>
                <a:spLocks noChangeShapeType="1"/>
              </p:cNvSpPr>
              <p:nvPr/>
            </p:nvSpPr>
            <p:spPr bwMode="auto">
              <a:xfrm rot="5400000" flipH="1">
                <a:off x="3766" y="3512"/>
                <a:ext cx="401" cy="0"/>
              </a:xfrm>
              <a:prstGeom prst="line">
                <a:avLst/>
              </a:prstGeom>
              <a:noFill/>
              <a:ln w="12700">
                <a:solidFill>
                  <a:schemeClr val="tx1"/>
                </a:solidFill>
                <a:round/>
                <a:headEnd/>
                <a:tailEnd/>
              </a:ln>
              <a:effectLst/>
            </p:spPr>
            <p:txBody>
              <a:bodyPr wrap="none" anchor="ctr"/>
              <a:lstStyle/>
              <a:p>
                <a:endParaRPr lang="zh-CN" altLang="en-US"/>
              </a:p>
            </p:txBody>
          </p:sp>
          <p:sp>
            <p:nvSpPr>
              <p:cNvPr id="44077" name="Line 102"/>
              <p:cNvSpPr>
                <a:spLocks noChangeShapeType="1"/>
              </p:cNvSpPr>
              <p:nvPr/>
            </p:nvSpPr>
            <p:spPr bwMode="auto">
              <a:xfrm rot="-5400000">
                <a:off x="4005" y="3671"/>
                <a:ext cx="0" cy="79"/>
              </a:xfrm>
              <a:prstGeom prst="line">
                <a:avLst/>
              </a:prstGeom>
              <a:noFill/>
              <a:ln w="12700">
                <a:solidFill>
                  <a:schemeClr val="tx1"/>
                </a:solidFill>
                <a:round/>
                <a:headEnd/>
                <a:tailEnd/>
              </a:ln>
              <a:effectLst/>
            </p:spPr>
            <p:txBody>
              <a:bodyPr wrap="none" anchor="ctr"/>
              <a:lstStyle/>
              <a:p>
                <a:endParaRPr lang="zh-CN" altLang="en-US"/>
              </a:p>
            </p:txBody>
          </p:sp>
          <p:sp>
            <p:nvSpPr>
              <p:cNvPr id="44078" name="Line 103"/>
              <p:cNvSpPr>
                <a:spLocks noChangeShapeType="1"/>
              </p:cNvSpPr>
              <p:nvPr/>
            </p:nvSpPr>
            <p:spPr bwMode="auto">
              <a:xfrm rot="-5400000">
                <a:off x="3997" y="3365"/>
                <a:ext cx="0" cy="68"/>
              </a:xfrm>
              <a:prstGeom prst="line">
                <a:avLst/>
              </a:prstGeom>
              <a:noFill/>
              <a:ln w="12700">
                <a:solidFill>
                  <a:schemeClr val="tx1"/>
                </a:solidFill>
                <a:round/>
                <a:headEnd/>
                <a:tailEnd/>
              </a:ln>
              <a:effectLst/>
            </p:spPr>
            <p:txBody>
              <a:bodyPr wrap="none" anchor="ctr"/>
              <a:lstStyle/>
              <a:p>
                <a:endParaRPr lang="zh-CN" altLang="en-US"/>
              </a:p>
            </p:txBody>
          </p:sp>
          <p:sp>
            <p:nvSpPr>
              <p:cNvPr id="44079" name="Line 104"/>
              <p:cNvSpPr>
                <a:spLocks noChangeShapeType="1"/>
              </p:cNvSpPr>
              <p:nvPr/>
            </p:nvSpPr>
            <p:spPr bwMode="auto">
              <a:xfrm flipV="1">
                <a:off x="2989" y="2151"/>
                <a:ext cx="351" cy="136"/>
              </a:xfrm>
              <a:prstGeom prst="line">
                <a:avLst/>
              </a:prstGeom>
              <a:noFill/>
              <a:ln w="12700">
                <a:solidFill>
                  <a:schemeClr val="tx1"/>
                </a:solidFill>
                <a:round/>
                <a:headEnd/>
                <a:tailEnd/>
              </a:ln>
              <a:effectLst/>
            </p:spPr>
            <p:txBody>
              <a:bodyPr wrap="none" anchor="ctr"/>
              <a:lstStyle/>
              <a:p>
                <a:endParaRPr lang="zh-CN" altLang="en-US"/>
              </a:p>
            </p:txBody>
          </p:sp>
          <p:sp>
            <p:nvSpPr>
              <p:cNvPr id="44080" name="Line 105"/>
              <p:cNvSpPr>
                <a:spLocks noChangeShapeType="1"/>
              </p:cNvSpPr>
              <p:nvPr/>
            </p:nvSpPr>
            <p:spPr bwMode="auto">
              <a:xfrm>
                <a:off x="3703" y="2140"/>
                <a:ext cx="369" cy="137"/>
              </a:xfrm>
              <a:prstGeom prst="line">
                <a:avLst/>
              </a:prstGeom>
              <a:noFill/>
              <a:ln w="12700">
                <a:solidFill>
                  <a:schemeClr val="tx1"/>
                </a:solidFill>
                <a:round/>
                <a:headEnd/>
                <a:tailEnd/>
              </a:ln>
              <a:effectLst/>
            </p:spPr>
            <p:txBody>
              <a:bodyPr wrap="none" anchor="ctr"/>
              <a:lstStyle/>
              <a:p>
                <a:endParaRPr lang="zh-CN" altLang="en-US"/>
              </a:p>
            </p:txBody>
          </p:sp>
          <p:sp>
            <p:nvSpPr>
              <p:cNvPr id="44081" name="Line 106"/>
              <p:cNvSpPr>
                <a:spLocks noChangeShapeType="1"/>
              </p:cNvSpPr>
              <p:nvPr/>
            </p:nvSpPr>
            <p:spPr bwMode="auto">
              <a:xfrm flipH="1">
                <a:off x="4098" y="2361"/>
                <a:ext cx="185" cy="446"/>
              </a:xfrm>
              <a:prstGeom prst="line">
                <a:avLst/>
              </a:prstGeom>
              <a:noFill/>
              <a:ln w="12700">
                <a:solidFill>
                  <a:schemeClr val="tx1"/>
                </a:solidFill>
                <a:round/>
                <a:headEnd/>
                <a:tailEnd/>
              </a:ln>
              <a:effectLst/>
            </p:spPr>
            <p:txBody>
              <a:bodyPr wrap="none" anchor="ctr"/>
              <a:lstStyle/>
              <a:p>
                <a:endParaRPr lang="zh-CN" altLang="en-US"/>
              </a:p>
            </p:txBody>
          </p:sp>
          <p:sp>
            <p:nvSpPr>
              <p:cNvPr id="44082" name="Line 107"/>
              <p:cNvSpPr>
                <a:spLocks noChangeShapeType="1"/>
              </p:cNvSpPr>
              <p:nvPr/>
            </p:nvSpPr>
            <p:spPr bwMode="auto">
              <a:xfrm>
                <a:off x="3512" y="2214"/>
                <a:ext cx="0" cy="284"/>
              </a:xfrm>
              <a:prstGeom prst="line">
                <a:avLst/>
              </a:prstGeom>
              <a:noFill/>
              <a:ln w="12700">
                <a:solidFill>
                  <a:schemeClr val="tx1"/>
                </a:solidFill>
                <a:round/>
                <a:headEnd/>
                <a:tailEnd/>
              </a:ln>
              <a:effectLst/>
            </p:spPr>
            <p:txBody>
              <a:bodyPr wrap="none" anchor="ctr"/>
              <a:lstStyle/>
              <a:p>
                <a:endParaRPr lang="zh-CN" altLang="en-US"/>
              </a:p>
            </p:txBody>
          </p:sp>
          <p:sp>
            <p:nvSpPr>
              <p:cNvPr id="44083" name="Line 108"/>
              <p:cNvSpPr>
                <a:spLocks noChangeShapeType="1"/>
              </p:cNvSpPr>
              <p:nvPr/>
            </p:nvSpPr>
            <p:spPr bwMode="auto">
              <a:xfrm>
                <a:off x="3531" y="2639"/>
                <a:ext cx="408" cy="242"/>
              </a:xfrm>
              <a:prstGeom prst="line">
                <a:avLst/>
              </a:prstGeom>
              <a:noFill/>
              <a:ln w="12700">
                <a:solidFill>
                  <a:schemeClr val="tx1"/>
                </a:solidFill>
                <a:round/>
                <a:headEnd/>
                <a:tailEnd/>
              </a:ln>
              <a:effectLst/>
            </p:spPr>
            <p:txBody>
              <a:bodyPr wrap="none" anchor="ctr"/>
              <a:lstStyle/>
              <a:p>
                <a:endParaRPr lang="zh-CN" altLang="en-US"/>
              </a:p>
            </p:txBody>
          </p:sp>
          <p:sp>
            <p:nvSpPr>
              <p:cNvPr id="44084" name="Line 109"/>
              <p:cNvSpPr>
                <a:spLocks noChangeShapeType="1"/>
              </p:cNvSpPr>
              <p:nvPr/>
            </p:nvSpPr>
            <p:spPr bwMode="auto">
              <a:xfrm flipH="1">
                <a:off x="3881" y="2944"/>
                <a:ext cx="204" cy="236"/>
              </a:xfrm>
              <a:prstGeom prst="line">
                <a:avLst/>
              </a:prstGeom>
              <a:noFill/>
              <a:ln w="12700">
                <a:solidFill>
                  <a:schemeClr val="tx1"/>
                </a:solidFill>
                <a:round/>
                <a:headEnd/>
                <a:tailEnd/>
              </a:ln>
              <a:effectLst/>
            </p:spPr>
            <p:txBody>
              <a:bodyPr wrap="none" anchor="ctr"/>
              <a:lstStyle/>
              <a:p>
                <a:endParaRPr lang="zh-CN" altLang="en-US"/>
              </a:p>
            </p:txBody>
          </p:sp>
          <p:sp>
            <p:nvSpPr>
              <p:cNvPr id="44085" name="Line 110"/>
              <p:cNvSpPr>
                <a:spLocks noChangeShapeType="1"/>
              </p:cNvSpPr>
              <p:nvPr/>
            </p:nvSpPr>
            <p:spPr bwMode="auto">
              <a:xfrm flipH="1">
                <a:off x="3709" y="2340"/>
                <a:ext cx="427" cy="252"/>
              </a:xfrm>
              <a:prstGeom prst="line">
                <a:avLst/>
              </a:prstGeom>
              <a:noFill/>
              <a:ln w="12700">
                <a:solidFill>
                  <a:schemeClr val="tx1"/>
                </a:solidFill>
                <a:round/>
                <a:headEnd/>
                <a:tailEnd/>
              </a:ln>
              <a:effectLst/>
            </p:spPr>
            <p:txBody>
              <a:bodyPr wrap="none" anchor="ctr"/>
              <a:lstStyle/>
              <a:p>
                <a:endParaRPr lang="zh-CN" altLang="en-US"/>
              </a:p>
            </p:txBody>
          </p:sp>
          <p:sp>
            <p:nvSpPr>
              <p:cNvPr id="44086" name="Line 111"/>
              <p:cNvSpPr>
                <a:spLocks noChangeShapeType="1"/>
              </p:cNvSpPr>
              <p:nvPr/>
            </p:nvSpPr>
            <p:spPr bwMode="auto">
              <a:xfrm flipH="1">
                <a:off x="3716" y="1972"/>
                <a:ext cx="267" cy="168"/>
              </a:xfrm>
              <a:prstGeom prst="line">
                <a:avLst/>
              </a:prstGeom>
              <a:noFill/>
              <a:ln w="12700">
                <a:solidFill>
                  <a:schemeClr val="tx1"/>
                </a:solidFill>
                <a:round/>
                <a:headEnd/>
                <a:tailEnd/>
              </a:ln>
              <a:effectLst/>
            </p:spPr>
            <p:txBody>
              <a:bodyPr wrap="none" anchor="ctr"/>
              <a:lstStyle/>
              <a:p>
                <a:endParaRPr lang="zh-CN" altLang="en-US"/>
              </a:p>
            </p:txBody>
          </p:sp>
          <p:sp>
            <p:nvSpPr>
              <p:cNvPr id="44087" name="Line 112"/>
              <p:cNvSpPr>
                <a:spLocks noChangeShapeType="1"/>
              </p:cNvSpPr>
              <p:nvPr/>
            </p:nvSpPr>
            <p:spPr bwMode="auto">
              <a:xfrm flipH="1">
                <a:off x="4264" y="2088"/>
                <a:ext cx="152" cy="115"/>
              </a:xfrm>
              <a:prstGeom prst="line">
                <a:avLst/>
              </a:prstGeom>
              <a:noFill/>
              <a:ln w="12700">
                <a:solidFill>
                  <a:schemeClr val="tx1"/>
                </a:solidFill>
                <a:round/>
                <a:headEnd/>
                <a:tailEnd/>
              </a:ln>
              <a:effectLst/>
            </p:spPr>
            <p:txBody>
              <a:bodyPr wrap="none" anchor="ctr"/>
              <a:lstStyle/>
              <a:p>
                <a:endParaRPr lang="zh-CN" altLang="en-US"/>
              </a:p>
            </p:txBody>
          </p:sp>
          <p:sp>
            <p:nvSpPr>
              <p:cNvPr id="44088" name="Text Box 113"/>
              <p:cNvSpPr txBox="1">
                <a:spLocks noChangeArrowheads="1"/>
              </p:cNvSpPr>
              <p:nvPr/>
            </p:nvSpPr>
            <p:spPr bwMode="auto">
              <a:xfrm>
                <a:off x="2156" y="1851"/>
                <a:ext cx="813" cy="250"/>
              </a:xfrm>
              <a:prstGeom prst="rect">
                <a:avLst/>
              </a:prstGeom>
              <a:noFill/>
              <a:ln w="9525">
                <a:noFill/>
                <a:miter lim="800000"/>
                <a:headEnd/>
                <a:tailEnd/>
              </a:ln>
              <a:effectLst/>
            </p:spPr>
            <p:txBody>
              <a:bodyPr wrap="none">
                <a:spAutoFit/>
              </a:bodyPr>
              <a:lstStyle/>
              <a:p>
                <a:r>
                  <a:rPr lang="zh-CN" altLang="en-US" sz="2000">
                    <a:solidFill>
                      <a:srgbClr val="FF0000"/>
                    </a:solidFill>
                    <a:latin typeface="Comic Sans MS" pitchFamily="66" charset="0"/>
                  </a:rPr>
                  <a:t>本地</a:t>
                </a:r>
                <a:r>
                  <a:rPr lang="en-US" altLang="zh-CN" sz="2000">
                    <a:solidFill>
                      <a:srgbClr val="FF0000"/>
                    </a:solidFill>
                    <a:latin typeface="Comic Sans MS" pitchFamily="66" charset="0"/>
                  </a:rPr>
                  <a:t>ISP</a:t>
                </a:r>
                <a:endParaRPr lang="en-US" altLang="zh-CN"/>
              </a:p>
            </p:txBody>
          </p:sp>
          <p:sp>
            <p:nvSpPr>
              <p:cNvPr id="44089" name="Text Box 114"/>
              <p:cNvSpPr txBox="1">
                <a:spLocks noChangeArrowheads="1"/>
              </p:cNvSpPr>
              <p:nvPr/>
            </p:nvSpPr>
            <p:spPr bwMode="auto">
              <a:xfrm>
                <a:off x="2105" y="3812"/>
                <a:ext cx="857" cy="250"/>
              </a:xfrm>
              <a:prstGeom prst="rect">
                <a:avLst/>
              </a:prstGeom>
              <a:noFill/>
              <a:ln w="9525">
                <a:noFill/>
                <a:miter lim="800000"/>
                <a:headEnd/>
                <a:tailEnd/>
              </a:ln>
              <a:effectLst/>
            </p:spPr>
            <p:txBody>
              <a:bodyPr wrap="none">
                <a:spAutoFit/>
              </a:bodyPr>
              <a:lstStyle/>
              <a:p>
                <a:r>
                  <a:rPr lang="zh-CN" altLang="en-US" sz="2000">
                    <a:solidFill>
                      <a:srgbClr val="FF0000"/>
                    </a:solidFill>
                    <a:latin typeface="Comic Sans MS" pitchFamily="66" charset="0"/>
                  </a:rPr>
                  <a:t>公司网络</a:t>
                </a:r>
                <a:endParaRPr lang="zh-CN" altLang="en-US"/>
              </a:p>
            </p:txBody>
          </p:sp>
          <p:sp>
            <p:nvSpPr>
              <p:cNvPr id="44090" name="Text Box 115"/>
              <p:cNvSpPr txBox="1">
                <a:spLocks noChangeArrowheads="1"/>
              </p:cNvSpPr>
              <p:nvPr/>
            </p:nvSpPr>
            <p:spPr bwMode="auto">
              <a:xfrm>
                <a:off x="3323" y="2607"/>
                <a:ext cx="867" cy="250"/>
              </a:xfrm>
              <a:prstGeom prst="rect">
                <a:avLst/>
              </a:prstGeom>
              <a:noFill/>
              <a:ln w="9525">
                <a:noFill/>
                <a:miter lim="800000"/>
                <a:headEnd/>
                <a:tailEnd/>
              </a:ln>
              <a:effectLst/>
            </p:spPr>
            <p:txBody>
              <a:bodyPr wrap="none">
                <a:spAutoFit/>
              </a:bodyPr>
              <a:lstStyle/>
              <a:p>
                <a:r>
                  <a:rPr lang="zh-CN" altLang="en-US" sz="2000">
                    <a:solidFill>
                      <a:srgbClr val="FF0000"/>
                    </a:solidFill>
                    <a:latin typeface="Comic Sans MS" pitchFamily="66" charset="0"/>
                  </a:rPr>
                  <a:t>区域 </a:t>
                </a:r>
                <a:r>
                  <a:rPr lang="en-US" altLang="zh-CN" sz="2000">
                    <a:solidFill>
                      <a:srgbClr val="FF0000"/>
                    </a:solidFill>
                    <a:latin typeface="Comic Sans MS" pitchFamily="66" charset="0"/>
                  </a:rPr>
                  <a:t>ISP</a:t>
                </a:r>
              </a:p>
            </p:txBody>
          </p:sp>
          <p:grpSp>
            <p:nvGrpSpPr>
              <p:cNvPr id="44091" name="Group 116"/>
              <p:cNvGrpSpPr>
                <a:grpSpLocks/>
              </p:cNvGrpSpPr>
              <p:nvPr/>
            </p:nvGrpSpPr>
            <p:grpSpPr bwMode="auto">
              <a:xfrm>
                <a:off x="2594" y="2214"/>
                <a:ext cx="382" cy="153"/>
                <a:chOff x="3600" y="219"/>
                <a:chExt cx="360" cy="175"/>
              </a:xfrm>
            </p:grpSpPr>
            <p:sp>
              <p:nvSpPr>
                <p:cNvPr id="44190" name="Oval 11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44191" name="Line 118"/>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4192" name="Line 119"/>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4193" name="Rectangle 120"/>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44194" name="Oval 12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44195" name="Group 122"/>
                <p:cNvGrpSpPr>
                  <a:grpSpLocks/>
                </p:cNvGrpSpPr>
                <p:nvPr/>
              </p:nvGrpSpPr>
              <p:grpSpPr bwMode="auto">
                <a:xfrm>
                  <a:off x="3686" y="244"/>
                  <a:ext cx="177" cy="66"/>
                  <a:chOff x="2848" y="848"/>
                  <a:chExt cx="140" cy="98"/>
                </a:xfrm>
              </p:grpSpPr>
              <p:sp>
                <p:nvSpPr>
                  <p:cNvPr id="44200" name="Line 123"/>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4201" name="Line 124"/>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4202" name="Line 125"/>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44196" name="Group 126"/>
                <p:cNvGrpSpPr>
                  <a:grpSpLocks/>
                </p:cNvGrpSpPr>
                <p:nvPr/>
              </p:nvGrpSpPr>
              <p:grpSpPr bwMode="auto">
                <a:xfrm flipV="1">
                  <a:off x="3686" y="243"/>
                  <a:ext cx="177" cy="66"/>
                  <a:chOff x="2848" y="848"/>
                  <a:chExt cx="140" cy="98"/>
                </a:xfrm>
              </p:grpSpPr>
              <p:sp>
                <p:nvSpPr>
                  <p:cNvPr id="44197" name="Line 127"/>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4198" name="Line 128"/>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4199" name="Line 129"/>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44092" name="Group 130"/>
              <p:cNvGrpSpPr>
                <a:grpSpLocks/>
              </p:cNvGrpSpPr>
              <p:nvPr/>
            </p:nvGrpSpPr>
            <p:grpSpPr bwMode="auto">
              <a:xfrm>
                <a:off x="3320" y="2064"/>
                <a:ext cx="383" cy="153"/>
                <a:chOff x="3600" y="219"/>
                <a:chExt cx="360" cy="175"/>
              </a:xfrm>
            </p:grpSpPr>
            <p:sp>
              <p:nvSpPr>
                <p:cNvPr id="44177" name="Oval 13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44178" name="Line 132"/>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4179" name="Line 133"/>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4180" name="Rectangle 134"/>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44181" name="Oval 13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44182" name="Group 136"/>
                <p:cNvGrpSpPr>
                  <a:grpSpLocks/>
                </p:cNvGrpSpPr>
                <p:nvPr/>
              </p:nvGrpSpPr>
              <p:grpSpPr bwMode="auto">
                <a:xfrm>
                  <a:off x="3686" y="244"/>
                  <a:ext cx="177" cy="66"/>
                  <a:chOff x="2848" y="848"/>
                  <a:chExt cx="140" cy="98"/>
                </a:xfrm>
              </p:grpSpPr>
              <p:sp>
                <p:nvSpPr>
                  <p:cNvPr id="44187" name="Line 137"/>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4188" name="Line 138"/>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4189" name="Line 139"/>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44183" name="Group 140"/>
                <p:cNvGrpSpPr>
                  <a:grpSpLocks/>
                </p:cNvGrpSpPr>
                <p:nvPr/>
              </p:nvGrpSpPr>
              <p:grpSpPr bwMode="auto">
                <a:xfrm flipV="1">
                  <a:off x="3686" y="243"/>
                  <a:ext cx="177" cy="66"/>
                  <a:chOff x="2848" y="848"/>
                  <a:chExt cx="140" cy="98"/>
                </a:xfrm>
              </p:grpSpPr>
              <p:sp>
                <p:nvSpPr>
                  <p:cNvPr id="44184" name="Line 141"/>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4185" name="Line 142"/>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4186" name="Line 143"/>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44093" name="Group 144"/>
              <p:cNvGrpSpPr>
                <a:grpSpLocks/>
              </p:cNvGrpSpPr>
              <p:nvPr/>
            </p:nvGrpSpPr>
            <p:grpSpPr bwMode="auto">
              <a:xfrm>
                <a:off x="3333" y="2495"/>
                <a:ext cx="383" cy="153"/>
                <a:chOff x="3600" y="219"/>
                <a:chExt cx="360" cy="175"/>
              </a:xfrm>
            </p:grpSpPr>
            <p:sp>
              <p:nvSpPr>
                <p:cNvPr id="44164" name="Oval 14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44165" name="Line 146"/>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4166" name="Line 147"/>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4167" name="Rectangle 148"/>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44168" name="Oval 14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44169" name="Group 150"/>
                <p:cNvGrpSpPr>
                  <a:grpSpLocks/>
                </p:cNvGrpSpPr>
                <p:nvPr/>
              </p:nvGrpSpPr>
              <p:grpSpPr bwMode="auto">
                <a:xfrm>
                  <a:off x="3686" y="244"/>
                  <a:ext cx="177" cy="66"/>
                  <a:chOff x="2848" y="848"/>
                  <a:chExt cx="140" cy="98"/>
                </a:xfrm>
              </p:grpSpPr>
              <p:sp>
                <p:nvSpPr>
                  <p:cNvPr id="44174" name="Line 151"/>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4175" name="Line 152"/>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4176" name="Line 153"/>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44170" name="Group 154"/>
                <p:cNvGrpSpPr>
                  <a:grpSpLocks/>
                </p:cNvGrpSpPr>
                <p:nvPr/>
              </p:nvGrpSpPr>
              <p:grpSpPr bwMode="auto">
                <a:xfrm flipV="1">
                  <a:off x="3686" y="243"/>
                  <a:ext cx="177" cy="66"/>
                  <a:chOff x="2848" y="848"/>
                  <a:chExt cx="140" cy="98"/>
                </a:xfrm>
              </p:grpSpPr>
              <p:sp>
                <p:nvSpPr>
                  <p:cNvPr id="44171" name="Line 155"/>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4172" name="Line 156"/>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4173" name="Line 157"/>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44094" name="Group 158"/>
              <p:cNvGrpSpPr>
                <a:grpSpLocks/>
              </p:cNvGrpSpPr>
              <p:nvPr/>
            </p:nvGrpSpPr>
            <p:grpSpPr bwMode="auto">
              <a:xfrm>
                <a:off x="4072" y="2201"/>
                <a:ext cx="383" cy="153"/>
                <a:chOff x="3600" y="219"/>
                <a:chExt cx="360" cy="175"/>
              </a:xfrm>
            </p:grpSpPr>
            <p:sp>
              <p:nvSpPr>
                <p:cNvPr id="44151" name="Oval 15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44152" name="Line 160"/>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4153" name="Line 161"/>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4154" name="Rectangle 162"/>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44155" name="Oval 16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44156" name="Group 164"/>
                <p:cNvGrpSpPr>
                  <a:grpSpLocks/>
                </p:cNvGrpSpPr>
                <p:nvPr/>
              </p:nvGrpSpPr>
              <p:grpSpPr bwMode="auto">
                <a:xfrm>
                  <a:off x="3686" y="244"/>
                  <a:ext cx="177" cy="66"/>
                  <a:chOff x="2848" y="848"/>
                  <a:chExt cx="140" cy="98"/>
                </a:xfrm>
              </p:grpSpPr>
              <p:sp>
                <p:nvSpPr>
                  <p:cNvPr id="44161" name="Line 165"/>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4162" name="Line 166"/>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4163" name="Line 167"/>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44157" name="Group 168"/>
                <p:cNvGrpSpPr>
                  <a:grpSpLocks/>
                </p:cNvGrpSpPr>
                <p:nvPr/>
              </p:nvGrpSpPr>
              <p:grpSpPr bwMode="auto">
                <a:xfrm flipV="1">
                  <a:off x="3686" y="243"/>
                  <a:ext cx="177" cy="66"/>
                  <a:chOff x="2848" y="848"/>
                  <a:chExt cx="140" cy="98"/>
                </a:xfrm>
              </p:grpSpPr>
              <p:sp>
                <p:nvSpPr>
                  <p:cNvPr id="44158" name="Line 169"/>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4159" name="Line 170"/>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4160" name="Line 171"/>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44095" name="Group 172"/>
              <p:cNvGrpSpPr>
                <a:grpSpLocks/>
              </p:cNvGrpSpPr>
              <p:nvPr/>
            </p:nvGrpSpPr>
            <p:grpSpPr bwMode="auto">
              <a:xfrm>
                <a:off x="3926" y="2789"/>
                <a:ext cx="382" cy="153"/>
                <a:chOff x="3600" y="219"/>
                <a:chExt cx="360" cy="175"/>
              </a:xfrm>
            </p:grpSpPr>
            <p:sp>
              <p:nvSpPr>
                <p:cNvPr id="44138" name="Oval 17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44139" name="Line 174"/>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4140" name="Line 175"/>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4141" name="Rectangle 176"/>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44142" name="Oval 17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44143" name="Group 178"/>
                <p:cNvGrpSpPr>
                  <a:grpSpLocks/>
                </p:cNvGrpSpPr>
                <p:nvPr/>
              </p:nvGrpSpPr>
              <p:grpSpPr bwMode="auto">
                <a:xfrm>
                  <a:off x="3686" y="244"/>
                  <a:ext cx="177" cy="66"/>
                  <a:chOff x="2848" y="848"/>
                  <a:chExt cx="140" cy="98"/>
                </a:xfrm>
              </p:grpSpPr>
              <p:sp>
                <p:nvSpPr>
                  <p:cNvPr id="44148" name="Line 179"/>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4149" name="Line 180"/>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4150" name="Line 181"/>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44144" name="Group 182"/>
                <p:cNvGrpSpPr>
                  <a:grpSpLocks/>
                </p:cNvGrpSpPr>
                <p:nvPr/>
              </p:nvGrpSpPr>
              <p:grpSpPr bwMode="auto">
                <a:xfrm flipV="1">
                  <a:off x="3686" y="243"/>
                  <a:ext cx="177" cy="66"/>
                  <a:chOff x="2848" y="848"/>
                  <a:chExt cx="140" cy="98"/>
                </a:xfrm>
              </p:grpSpPr>
              <p:sp>
                <p:nvSpPr>
                  <p:cNvPr id="44145" name="Line 183"/>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4146" name="Line 184"/>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4147" name="Line 185"/>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44096" name="Group 186"/>
              <p:cNvGrpSpPr>
                <a:grpSpLocks/>
              </p:cNvGrpSpPr>
              <p:nvPr/>
            </p:nvGrpSpPr>
            <p:grpSpPr bwMode="auto">
              <a:xfrm>
                <a:off x="3671" y="3172"/>
                <a:ext cx="382" cy="153"/>
                <a:chOff x="3600" y="219"/>
                <a:chExt cx="360" cy="175"/>
              </a:xfrm>
            </p:grpSpPr>
            <p:sp>
              <p:nvSpPr>
                <p:cNvPr id="44125" name="Oval 18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44126" name="Line 188"/>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4127" name="Line 189"/>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4128" name="Rectangle 190"/>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44129" name="Oval 19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44130" name="Group 192"/>
                <p:cNvGrpSpPr>
                  <a:grpSpLocks/>
                </p:cNvGrpSpPr>
                <p:nvPr/>
              </p:nvGrpSpPr>
              <p:grpSpPr bwMode="auto">
                <a:xfrm>
                  <a:off x="3686" y="244"/>
                  <a:ext cx="177" cy="66"/>
                  <a:chOff x="2848" y="848"/>
                  <a:chExt cx="140" cy="98"/>
                </a:xfrm>
              </p:grpSpPr>
              <p:sp>
                <p:nvSpPr>
                  <p:cNvPr id="44135" name="Line 193"/>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4136" name="Line 194"/>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4137" name="Line 195"/>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44131" name="Group 196"/>
                <p:cNvGrpSpPr>
                  <a:grpSpLocks/>
                </p:cNvGrpSpPr>
                <p:nvPr/>
              </p:nvGrpSpPr>
              <p:grpSpPr bwMode="auto">
                <a:xfrm flipV="1">
                  <a:off x="3686" y="243"/>
                  <a:ext cx="177" cy="66"/>
                  <a:chOff x="2848" y="848"/>
                  <a:chExt cx="140" cy="98"/>
                </a:xfrm>
              </p:grpSpPr>
              <p:sp>
                <p:nvSpPr>
                  <p:cNvPr id="44132" name="Line 197"/>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4133" name="Line 198"/>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4134" name="Line 199"/>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44097" name="Group 200"/>
              <p:cNvGrpSpPr>
                <a:grpSpLocks/>
              </p:cNvGrpSpPr>
              <p:nvPr/>
            </p:nvGrpSpPr>
            <p:grpSpPr bwMode="auto">
              <a:xfrm>
                <a:off x="3206" y="3493"/>
                <a:ext cx="382" cy="153"/>
                <a:chOff x="3600" y="219"/>
                <a:chExt cx="360" cy="175"/>
              </a:xfrm>
            </p:grpSpPr>
            <p:sp>
              <p:nvSpPr>
                <p:cNvPr id="44112" name="Oval 20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44113" name="Line 202"/>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4114" name="Line 203"/>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4115" name="Rectangle 204"/>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44116" name="Oval 20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44117" name="Group 206"/>
                <p:cNvGrpSpPr>
                  <a:grpSpLocks/>
                </p:cNvGrpSpPr>
                <p:nvPr/>
              </p:nvGrpSpPr>
              <p:grpSpPr bwMode="auto">
                <a:xfrm>
                  <a:off x="3686" y="244"/>
                  <a:ext cx="177" cy="66"/>
                  <a:chOff x="2848" y="848"/>
                  <a:chExt cx="140" cy="98"/>
                </a:xfrm>
              </p:grpSpPr>
              <p:sp>
                <p:nvSpPr>
                  <p:cNvPr id="44122" name="Line 207"/>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4123" name="Line 208"/>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4124" name="Line 209"/>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44118" name="Group 210"/>
                <p:cNvGrpSpPr>
                  <a:grpSpLocks/>
                </p:cNvGrpSpPr>
                <p:nvPr/>
              </p:nvGrpSpPr>
              <p:grpSpPr bwMode="auto">
                <a:xfrm flipV="1">
                  <a:off x="3686" y="243"/>
                  <a:ext cx="177" cy="66"/>
                  <a:chOff x="2848" y="848"/>
                  <a:chExt cx="140" cy="98"/>
                </a:xfrm>
              </p:grpSpPr>
              <p:sp>
                <p:nvSpPr>
                  <p:cNvPr id="44119" name="Line 211"/>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4120" name="Line 212"/>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4121" name="Line 213"/>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44098" name="Group 214"/>
              <p:cNvGrpSpPr>
                <a:grpSpLocks/>
              </p:cNvGrpSpPr>
              <p:nvPr/>
            </p:nvGrpSpPr>
            <p:grpSpPr bwMode="auto">
              <a:xfrm>
                <a:off x="2594" y="3246"/>
                <a:ext cx="382" cy="153"/>
                <a:chOff x="3600" y="219"/>
                <a:chExt cx="360" cy="175"/>
              </a:xfrm>
            </p:grpSpPr>
            <p:sp>
              <p:nvSpPr>
                <p:cNvPr id="44099" name="Oval 21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44100" name="Line 216"/>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4101" name="Line 217"/>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4102" name="Rectangle 218"/>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44103" name="Oval 21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44104" name="Group 220"/>
                <p:cNvGrpSpPr>
                  <a:grpSpLocks/>
                </p:cNvGrpSpPr>
                <p:nvPr/>
              </p:nvGrpSpPr>
              <p:grpSpPr bwMode="auto">
                <a:xfrm>
                  <a:off x="3686" y="244"/>
                  <a:ext cx="177" cy="66"/>
                  <a:chOff x="2848" y="848"/>
                  <a:chExt cx="140" cy="98"/>
                </a:xfrm>
              </p:grpSpPr>
              <p:sp>
                <p:nvSpPr>
                  <p:cNvPr id="44109" name="Line 221"/>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4110" name="Line 222"/>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4111" name="Line 223"/>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44105" name="Group 224"/>
                <p:cNvGrpSpPr>
                  <a:grpSpLocks/>
                </p:cNvGrpSpPr>
                <p:nvPr/>
              </p:nvGrpSpPr>
              <p:grpSpPr bwMode="auto">
                <a:xfrm flipV="1">
                  <a:off x="3686" y="243"/>
                  <a:ext cx="177" cy="66"/>
                  <a:chOff x="2848" y="848"/>
                  <a:chExt cx="140" cy="98"/>
                </a:xfrm>
              </p:grpSpPr>
              <p:sp>
                <p:nvSpPr>
                  <p:cNvPr id="44106" name="Line 225"/>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4107" name="Line 226"/>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4108" name="Line 227"/>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grpSp>
      <p:sp>
        <p:nvSpPr>
          <p:cNvPr id="227556" name="AutoShape 228"/>
          <p:cNvSpPr>
            <a:spLocks noChangeArrowheads="1"/>
          </p:cNvSpPr>
          <p:nvPr/>
        </p:nvSpPr>
        <p:spPr bwMode="auto">
          <a:xfrm>
            <a:off x="7683500" y="965200"/>
            <a:ext cx="931863" cy="635000"/>
          </a:xfrm>
          <a:prstGeom prst="wedgeRoundRectCallout">
            <a:avLst>
              <a:gd name="adj1" fmla="val -27514"/>
              <a:gd name="adj2" fmla="val 158750"/>
              <a:gd name="adj3" fmla="val 16667"/>
            </a:avLst>
          </a:prstGeom>
          <a:solidFill>
            <a:schemeClr val="accent1"/>
          </a:solidFill>
          <a:ln w="9525">
            <a:solidFill>
              <a:schemeClr val="tx1"/>
            </a:solidFill>
            <a:miter lim="800000"/>
            <a:headEnd/>
            <a:tailEnd/>
          </a:ln>
          <a:effectLst/>
        </p:spPr>
        <p:txBody>
          <a:bodyPr/>
          <a:lstStyle/>
          <a:p>
            <a:pPr algn="ctr"/>
            <a:r>
              <a:rPr lang="zh-CN" altLang="en-US" b="1">
                <a:solidFill>
                  <a:srgbClr val="CC3300"/>
                </a:solidFill>
                <a:latin typeface="华文中宋" pitchFamily="2" charset="-122"/>
                <a:ea typeface="华文中宋" pitchFamily="2" charset="-122"/>
              </a:rPr>
              <a:t>链路</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7556"/>
                                        </p:tgtEl>
                                        <p:attrNameLst>
                                          <p:attrName>style.visibility</p:attrName>
                                        </p:attrNameLst>
                                      </p:cBhvr>
                                      <p:to>
                                        <p:strVal val="visible"/>
                                      </p:to>
                                    </p:set>
                                    <p:animEffect transition="in" filter="dissolve">
                                      <p:cBhvr>
                                        <p:cTn id="7" dur="500"/>
                                        <p:tgtEl>
                                          <p:spTgt spid="2275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7331">
                                            <p:txEl>
                                              <p:pRg st="1" end="1"/>
                                            </p:txEl>
                                          </p:spTgt>
                                        </p:tgtEl>
                                        <p:attrNameLst>
                                          <p:attrName>style.visibility</p:attrName>
                                        </p:attrNameLst>
                                      </p:cBhvr>
                                      <p:to>
                                        <p:strVal val="visible"/>
                                      </p:to>
                                    </p:set>
                                    <p:animEffect transition="in" filter="blinds(horizontal)">
                                      <p:cBhvr>
                                        <p:cTn id="12" dur="500"/>
                                        <p:tgtEl>
                                          <p:spTgt spid="2273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7331">
                                            <p:txEl>
                                              <p:pRg st="2" end="2"/>
                                            </p:txEl>
                                          </p:spTgt>
                                        </p:tgtEl>
                                        <p:attrNameLst>
                                          <p:attrName>style.visibility</p:attrName>
                                        </p:attrNameLst>
                                      </p:cBhvr>
                                      <p:to>
                                        <p:strVal val="visible"/>
                                      </p:to>
                                    </p:set>
                                    <p:animEffect transition="in" filter="blinds(horizontal)">
                                      <p:cBhvr>
                                        <p:cTn id="17" dur="500"/>
                                        <p:tgtEl>
                                          <p:spTgt spid="2273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27331">
                                            <p:txEl>
                                              <p:pRg st="3" end="3"/>
                                            </p:txEl>
                                          </p:spTgt>
                                        </p:tgtEl>
                                        <p:attrNameLst>
                                          <p:attrName>style.visibility</p:attrName>
                                        </p:attrNameLst>
                                      </p:cBhvr>
                                      <p:to>
                                        <p:strVal val="visible"/>
                                      </p:to>
                                    </p:set>
                                    <p:animEffect transition="in" filter="blinds(horizontal)">
                                      <p:cBhvr>
                                        <p:cTn id="22" dur="500"/>
                                        <p:tgtEl>
                                          <p:spTgt spid="2273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55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533400" y="228600"/>
            <a:ext cx="7772400" cy="952500"/>
          </a:xfrm>
        </p:spPr>
        <p:txBody>
          <a:bodyPr/>
          <a:lstStyle/>
          <a:p>
            <a:r>
              <a:rPr lang="zh-CN" altLang="en-US" sz="3200" dirty="0" smtClean="0">
                <a:solidFill>
                  <a:srgbClr val="008000"/>
                </a:solidFill>
              </a:rPr>
              <a:t>报文传递过程（解封）</a:t>
            </a:r>
          </a:p>
        </p:txBody>
      </p:sp>
      <p:sp>
        <p:nvSpPr>
          <p:cNvPr id="353283" name="Rectangle 3"/>
          <p:cNvSpPr>
            <a:spLocks noGrp="1" noChangeArrowheads="1"/>
          </p:cNvSpPr>
          <p:nvPr>
            <p:ph idx="1"/>
          </p:nvPr>
        </p:nvSpPr>
        <p:spPr>
          <a:xfrm>
            <a:off x="533400" y="1214437"/>
            <a:ext cx="7772400" cy="2041527"/>
          </a:xfrm>
        </p:spPr>
        <p:txBody>
          <a:bodyPr/>
          <a:lstStyle/>
          <a:p>
            <a:pPr eaLnBrk="1">
              <a:lnSpc>
                <a:spcPct val="110000"/>
              </a:lnSpc>
              <a:spcBef>
                <a:spcPct val="15000"/>
              </a:spcBef>
              <a:buClr>
                <a:srgbClr val="4D4D4D"/>
              </a:buClr>
            </a:pPr>
            <a:r>
              <a:rPr lang="zh-CN" altLang="en-US" sz="2400" b="1" dirty="0" smtClean="0">
                <a:solidFill>
                  <a:schemeClr val="accent2"/>
                </a:solidFill>
                <a:ea typeface="楷体_GB2312"/>
                <a:cs typeface="楷体_GB2312"/>
              </a:rPr>
              <a:t>目的主机：</a:t>
            </a:r>
            <a:r>
              <a:rPr lang="zh-CN" altLang="en-US" sz="2400" b="1" dirty="0" smtClean="0">
                <a:solidFill>
                  <a:srgbClr val="FF0000"/>
                </a:solidFill>
                <a:ea typeface="华文中宋" pitchFamily="2" charset="-122"/>
              </a:rPr>
              <a:t>由低层向高层逐层传递</a:t>
            </a:r>
          </a:p>
          <a:p>
            <a:pPr lvl="1" eaLnBrk="1">
              <a:spcBef>
                <a:spcPts val="1200"/>
              </a:spcBef>
              <a:buFont typeface="Wingdings" pitchFamily="2" charset="2"/>
              <a:buChar char="ü"/>
            </a:pPr>
            <a:r>
              <a:rPr lang="zh-CN" altLang="en-US" sz="2000" b="1" dirty="0" smtClean="0">
                <a:ea typeface="华文中宋" pitchFamily="2" charset="-122"/>
              </a:rPr>
              <a:t>物理层接收，并将其沿协议栈逐层向上传递，每层去除对应的首部，恢复原报文。</a:t>
            </a:r>
          </a:p>
        </p:txBody>
      </p:sp>
      <p:sp>
        <p:nvSpPr>
          <p:cNvPr id="174084" name="灯片编号占位符 5"/>
          <p:cNvSpPr>
            <a:spLocks noGrp="1"/>
          </p:cNvSpPr>
          <p:nvPr>
            <p:ph type="sldNum" sz="quarter" idx="12"/>
          </p:nvPr>
        </p:nvSpPr>
        <p:spPr>
          <a:noFill/>
          <a:ln>
            <a:miter lim="800000"/>
            <a:headEnd/>
            <a:tailEnd/>
          </a:ln>
        </p:spPr>
        <p:txBody>
          <a:bodyPr/>
          <a:lstStyle/>
          <a:p>
            <a:fld id="{8C683C1A-1580-4C7C-A153-4067EAA26B4C}" type="slidenum">
              <a:rPr lang="en-US" altLang="zh-CN"/>
              <a:pPr/>
              <a:t>100</a:t>
            </a:fld>
            <a:endParaRPr lang="en-US" altLang="zh-CN"/>
          </a:p>
        </p:txBody>
      </p:sp>
      <p:grpSp>
        <p:nvGrpSpPr>
          <p:cNvPr id="353324" name="Group 44"/>
          <p:cNvGrpSpPr>
            <a:grpSpLocks/>
          </p:cNvGrpSpPr>
          <p:nvPr/>
        </p:nvGrpSpPr>
        <p:grpSpPr bwMode="auto">
          <a:xfrm>
            <a:off x="1850231" y="3890963"/>
            <a:ext cx="4621213" cy="1614487"/>
            <a:chOff x="2248" y="3011"/>
            <a:chExt cx="2911" cy="1017"/>
          </a:xfrm>
        </p:grpSpPr>
        <p:grpSp>
          <p:nvGrpSpPr>
            <p:cNvPr id="174087" name="Group 42"/>
            <p:cNvGrpSpPr>
              <a:grpSpLocks/>
            </p:cNvGrpSpPr>
            <p:nvPr/>
          </p:nvGrpSpPr>
          <p:grpSpPr bwMode="auto">
            <a:xfrm>
              <a:off x="2248" y="3011"/>
              <a:ext cx="2911" cy="1017"/>
              <a:chOff x="2248" y="3011"/>
              <a:chExt cx="2911" cy="1017"/>
            </a:xfrm>
          </p:grpSpPr>
          <p:grpSp>
            <p:nvGrpSpPr>
              <p:cNvPr id="174089" name="Group 4"/>
              <p:cNvGrpSpPr>
                <a:grpSpLocks/>
              </p:cNvGrpSpPr>
              <p:nvPr/>
            </p:nvGrpSpPr>
            <p:grpSpPr bwMode="auto">
              <a:xfrm>
                <a:off x="2248" y="3011"/>
                <a:ext cx="2693" cy="1017"/>
                <a:chOff x="2946" y="1887"/>
                <a:chExt cx="2693" cy="1017"/>
              </a:xfrm>
            </p:grpSpPr>
            <p:sp>
              <p:nvSpPr>
                <p:cNvPr id="174091" name="Text Box 5"/>
                <p:cNvSpPr txBox="1">
                  <a:spLocks noChangeArrowheads="1"/>
                </p:cNvSpPr>
                <p:nvPr/>
              </p:nvSpPr>
              <p:spPr bwMode="auto">
                <a:xfrm>
                  <a:off x="3416" y="1916"/>
                  <a:ext cx="372" cy="212"/>
                </a:xfrm>
                <a:prstGeom prst="rect">
                  <a:avLst/>
                </a:prstGeom>
                <a:noFill/>
                <a:ln w="9525">
                  <a:noFill/>
                  <a:miter lim="800000"/>
                  <a:headEnd/>
                  <a:tailEnd/>
                </a:ln>
                <a:effectLst/>
              </p:spPr>
              <p:txBody>
                <a:bodyPr wrap="none">
                  <a:spAutoFit/>
                </a:bodyPr>
                <a:lstStyle/>
                <a:p>
                  <a:r>
                    <a:rPr lang="zh-CN" altLang="en-US" sz="1600" b="1" dirty="0">
                      <a:solidFill>
                        <a:srgbClr val="FF0000"/>
                      </a:solidFill>
                      <a:latin typeface="Comic Sans MS" pitchFamily="66" charset="0"/>
                    </a:rPr>
                    <a:t>报文</a:t>
                  </a:r>
                  <a:endParaRPr lang="zh-CN" altLang="en-US" sz="1600" b="1" dirty="0">
                    <a:solidFill>
                      <a:schemeClr val="accent2"/>
                    </a:solidFill>
                    <a:latin typeface="Comic Sans MS" pitchFamily="66" charset="0"/>
                  </a:endParaRPr>
                </a:p>
              </p:txBody>
            </p:sp>
            <p:sp>
              <p:nvSpPr>
                <p:cNvPr id="174092" name="Text Box 6"/>
                <p:cNvSpPr txBox="1">
                  <a:spLocks noChangeArrowheads="1"/>
                </p:cNvSpPr>
                <p:nvPr/>
              </p:nvSpPr>
              <p:spPr bwMode="auto">
                <a:xfrm>
                  <a:off x="3295" y="2114"/>
                  <a:ext cx="244" cy="212"/>
                </a:xfrm>
                <a:prstGeom prst="rect">
                  <a:avLst/>
                </a:prstGeom>
                <a:noFill/>
                <a:ln w="9525">
                  <a:noFill/>
                  <a:miter lim="800000"/>
                  <a:headEnd/>
                  <a:tailEnd/>
                </a:ln>
                <a:effectLst/>
              </p:spPr>
              <p:txBody>
                <a:bodyPr wrap="none">
                  <a:spAutoFit/>
                </a:bodyPr>
                <a:lstStyle/>
                <a:p>
                  <a:r>
                    <a:rPr lang="zh-CN" altLang="en-US" sz="1600" b="1" dirty="0">
                      <a:solidFill>
                        <a:srgbClr val="FF0000"/>
                      </a:solidFill>
                      <a:latin typeface="Comic Sans MS" pitchFamily="66" charset="0"/>
                    </a:rPr>
                    <a:t>段</a:t>
                  </a:r>
                  <a:endParaRPr lang="zh-CN" altLang="en-US" sz="1600" b="1" dirty="0">
                    <a:solidFill>
                      <a:schemeClr val="accent2"/>
                    </a:solidFill>
                    <a:latin typeface="Comic Sans MS" pitchFamily="66" charset="0"/>
                  </a:endParaRPr>
                </a:p>
              </p:txBody>
            </p:sp>
            <p:sp>
              <p:nvSpPr>
                <p:cNvPr id="174093" name="Text Box 7"/>
                <p:cNvSpPr txBox="1">
                  <a:spLocks noChangeArrowheads="1"/>
                </p:cNvSpPr>
                <p:nvPr/>
              </p:nvSpPr>
              <p:spPr bwMode="auto">
                <a:xfrm>
                  <a:off x="2946" y="2287"/>
                  <a:ext cx="500" cy="212"/>
                </a:xfrm>
                <a:prstGeom prst="rect">
                  <a:avLst/>
                </a:prstGeom>
                <a:noFill/>
                <a:ln w="9525">
                  <a:noFill/>
                  <a:miter lim="800000"/>
                  <a:headEnd/>
                  <a:tailEnd/>
                </a:ln>
                <a:effectLst/>
              </p:spPr>
              <p:txBody>
                <a:bodyPr wrap="none">
                  <a:spAutoFit/>
                </a:bodyPr>
                <a:lstStyle/>
                <a:p>
                  <a:r>
                    <a:rPr lang="zh-CN" altLang="en-US" sz="1600" b="1" dirty="0">
                      <a:solidFill>
                        <a:srgbClr val="FF0000"/>
                      </a:solidFill>
                      <a:latin typeface="Comic Sans MS" pitchFamily="66" charset="0"/>
                    </a:rPr>
                    <a:t>数据报</a:t>
                  </a:r>
                  <a:endParaRPr lang="zh-CN" altLang="en-US" sz="1600" b="1" dirty="0">
                    <a:solidFill>
                      <a:schemeClr val="accent2"/>
                    </a:solidFill>
                    <a:latin typeface="Comic Sans MS" pitchFamily="66" charset="0"/>
                  </a:endParaRPr>
                </a:p>
              </p:txBody>
            </p:sp>
            <p:graphicFrame>
              <p:nvGraphicFramePr>
                <p:cNvPr id="174094" name="Object 8"/>
                <p:cNvGraphicFramePr>
                  <a:graphicFrameLocks noChangeAspect="1"/>
                </p:cNvGraphicFramePr>
                <p:nvPr/>
              </p:nvGraphicFramePr>
              <p:xfrm>
                <a:off x="5232" y="2232"/>
                <a:ext cx="407" cy="336"/>
              </p:xfrm>
              <a:graphic>
                <a:graphicData uri="http://schemas.openxmlformats.org/presentationml/2006/ole">
                  <mc:AlternateContent xmlns:mc="http://schemas.openxmlformats.org/markup-compatibility/2006">
                    <mc:Choice xmlns:v="urn:schemas-microsoft-com:vml" Requires="v">
                      <p:oleObj spid="_x0000_s174128" name="Clip" r:id="rId3" imgW="1307263" imgH="1084139" progId="MS_ClipArt_Gallery.2">
                        <p:embed/>
                      </p:oleObj>
                    </mc:Choice>
                    <mc:Fallback>
                      <p:oleObj name="Clip" r:id="rId3" imgW="1307263" imgH="1084139" progId="MS_ClipArt_Gallery.2">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 y="2232"/>
                              <a:ext cx="407"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095" name="Freeform 9"/>
                <p:cNvSpPr>
                  <a:spLocks/>
                </p:cNvSpPr>
                <p:nvPr/>
              </p:nvSpPr>
              <p:spPr bwMode="auto">
                <a:xfrm>
                  <a:off x="5087" y="1887"/>
                  <a:ext cx="227" cy="994"/>
                </a:xfrm>
                <a:custGeom>
                  <a:avLst/>
                  <a:gdLst>
                    <a:gd name="T0" fmla="*/ 9 w 267"/>
                    <a:gd name="T1" fmla="*/ 11 h 1186"/>
                    <a:gd name="T2" fmla="*/ 0 w 267"/>
                    <a:gd name="T3" fmla="*/ 0 h 1186"/>
                    <a:gd name="T4" fmla="*/ 0 w 267"/>
                    <a:gd name="T5" fmla="*/ 28 h 1186"/>
                    <a:gd name="T6" fmla="*/ 9 w 267"/>
                    <a:gd name="T7" fmla="*/ 16 h 1186"/>
                    <a:gd name="T8" fmla="*/ 9 w 267"/>
                    <a:gd name="T9" fmla="*/ 11 h 1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w="9525">
                  <a:noFill/>
                  <a:round/>
                  <a:headEnd/>
                  <a:tailEnd/>
                </a:ln>
                <a:effectLst/>
              </p:spPr>
              <p:txBody>
                <a:bodyPr/>
                <a:lstStyle/>
                <a:p>
                  <a:endParaRPr lang="zh-CN" altLang="en-US"/>
                </a:p>
              </p:txBody>
            </p:sp>
            <p:sp>
              <p:nvSpPr>
                <p:cNvPr id="174096" name="Rectangle 10"/>
                <p:cNvSpPr>
                  <a:spLocks noChangeArrowheads="1"/>
                </p:cNvSpPr>
                <p:nvPr/>
              </p:nvSpPr>
              <p:spPr bwMode="auto">
                <a:xfrm>
                  <a:off x="4316" y="1891"/>
                  <a:ext cx="817" cy="974"/>
                </a:xfrm>
                <a:prstGeom prst="rect">
                  <a:avLst/>
                </a:prstGeom>
                <a:solidFill>
                  <a:schemeClr val="accent2"/>
                </a:solidFill>
                <a:ln w="9525">
                  <a:noFill/>
                  <a:miter lim="800000"/>
                  <a:headEnd/>
                  <a:tailEnd/>
                </a:ln>
                <a:effectLst/>
              </p:spPr>
              <p:txBody>
                <a:bodyPr wrap="none" anchor="ctr"/>
                <a:lstStyle/>
                <a:p>
                  <a:pPr algn="ctr"/>
                  <a:endParaRPr lang="zh-CN" altLang="en-US"/>
                </a:p>
              </p:txBody>
            </p:sp>
            <p:sp>
              <p:nvSpPr>
                <p:cNvPr id="174097" name="Rectangle 11"/>
                <p:cNvSpPr>
                  <a:spLocks noChangeArrowheads="1"/>
                </p:cNvSpPr>
                <p:nvPr/>
              </p:nvSpPr>
              <p:spPr bwMode="auto">
                <a:xfrm>
                  <a:off x="4286" y="1936"/>
                  <a:ext cx="802" cy="968"/>
                </a:xfrm>
                <a:prstGeom prst="rect">
                  <a:avLst/>
                </a:prstGeom>
                <a:solidFill>
                  <a:schemeClr val="bg1"/>
                </a:solidFill>
                <a:ln w="28575">
                  <a:solidFill>
                    <a:schemeClr val="tx1"/>
                  </a:solidFill>
                  <a:miter lim="800000"/>
                  <a:headEnd/>
                  <a:tailEnd/>
                </a:ln>
                <a:effectLst/>
              </p:spPr>
              <p:txBody>
                <a:bodyPr wrap="none" anchor="ctr"/>
                <a:lstStyle/>
                <a:p>
                  <a:pPr algn="ctr"/>
                  <a:endParaRPr lang="zh-CN" altLang="en-US"/>
                </a:p>
              </p:txBody>
            </p:sp>
            <p:sp>
              <p:nvSpPr>
                <p:cNvPr id="174098" name="Line 12"/>
                <p:cNvSpPr>
                  <a:spLocks noChangeShapeType="1"/>
                </p:cNvSpPr>
                <p:nvPr/>
              </p:nvSpPr>
              <p:spPr bwMode="auto">
                <a:xfrm>
                  <a:off x="4286" y="2136"/>
                  <a:ext cx="796" cy="2"/>
                </a:xfrm>
                <a:prstGeom prst="line">
                  <a:avLst/>
                </a:prstGeom>
                <a:noFill/>
                <a:ln w="28575">
                  <a:solidFill>
                    <a:schemeClr val="tx1"/>
                  </a:solidFill>
                  <a:round/>
                  <a:headEnd/>
                  <a:tailEnd/>
                </a:ln>
                <a:effectLst/>
              </p:spPr>
              <p:txBody>
                <a:bodyPr wrap="none" anchor="ctr"/>
                <a:lstStyle/>
                <a:p>
                  <a:endParaRPr lang="zh-CN" altLang="en-US"/>
                </a:p>
              </p:txBody>
            </p:sp>
            <p:sp>
              <p:nvSpPr>
                <p:cNvPr id="174099" name="Text Box 13"/>
                <p:cNvSpPr txBox="1">
                  <a:spLocks noChangeArrowheads="1"/>
                </p:cNvSpPr>
                <p:nvPr/>
              </p:nvSpPr>
              <p:spPr bwMode="auto">
                <a:xfrm>
                  <a:off x="4259" y="1915"/>
                  <a:ext cx="973" cy="968"/>
                </a:xfrm>
                <a:prstGeom prst="rect">
                  <a:avLst/>
                </a:prstGeom>
                <a:noFill/>
                <a:ln w="9525">
                  <a:noFill/>
                  <a:miter lim="800000"/>
                  <a:headEnd/>
                  <a:tailEnd/>
                </a:ln>
                <a:effectLst/>
              </p:spPr>
              <p:txBody>
                <a:bodyPr>
                  <a:spAutoFit/>
                </a:bodyPr>
                <a:lstStyle/>
                <a:p>
                  <a:pPr algn="ctr">
                    <a:lnSpc>
                      <a:spcPct val="105000"/>
                    </a:lnSpc>
                  </a:pPr>
                  <a:r>
                    <a:rPr lang="zh-CN" altLang="en-US" sz="1800" b="1"/>
                    <a:t>应用层</a:t>
                  </a:r>
                </a:p>
                <a:p>
                  <a:pPr algn="ctr">
                    <a:lnSpc>
                      <a:spcPct val="105000"/>
                    </a:lnSpc>
                  </a:pPr>
                  <a:r>
                    <a:rPr lang="zh-CN" altLang="en-US" sz="1800" b="1"/>
                    <a:t>   运输层</a:t>
                  </a:r>
                  <a:r>
                    <a:rPr lang="zh-CN" altLang="en-US" sz="1800" b="1">
                      <a:solidFill>
                        <a:schemeClr val="bg1"/>
                      </a:solidFill>
                    </a:rPr>
                    <a:t>层</a:t>
                  </a:r>
                  <a:endParaRPr lang="zh-CN" altLang="en-US" sz="1800" b="1"/>
                </a:p>
                <a:p>
                  <a:pPr algn="ctr">
                    <a:lnSpc>
                      <a:spcPct val="105000"/>
                    </a:lnSpc>
                  </a:pPr>
                  <a:r>
                    <a:rPr lang="zh-CN" altLang="en-US" sz="1800" b="1"/>
                    <a:t>网络层</a:t>
                  </a:r>
                </a:p>
                <a:p>
                  <a:pPr algn="ctr">
                    <a:lnSpc>
                      <a:spcPct val="105000"/>
                    </a:lnSpc>
                  </a:pPr>
                  <a:r>
                    <a:rPr lang="zh-CN" altLang="en-US" sz="1800" b="1"/>
                    <a:t>链路层</a:t>
                  </a:r>
                </a:p>
                <a:p>
                  <a:pPr algn="ctr">
                    <a:lnSpc>
                      <a:spcPct val="105000"/>
                    </a:lnSpc>
                  </a:pPr>
                  <a:r>
                    <a:rPr lang="zh-CN" altLang="en-US" sz="1800" b="1"/>
                    <a:t>物理层</a:t>
                  </a:r>
                </a:p>
              </p:txBody>
            </p:sp>
            <p:sp>
              <p:nvSpPr>
                <p:cNvPr id="174100" name="Line 14"/>
                <p:cNvSpPr>
                  <a:spLocks noChangeShapeType="1"/>
                </p:cNvSpPr>
                <p:nvPr/>
              </p:nvSpPr>
              <p:spPr bwMode="auto">
                <a:xfrm>
                  <a:off x="4291" y="2338"/>
                  <a:ext cx="796" cy="2"/>
                </a:xfrm>
                <a:prstGeom prst="line">
                  <a:avLst/>
                </a:prstGeom>
                <a:noFill/>
                <a:ln w="28575">
                  <a:solidFill>
                    <a:schemeClr val="tx1"/>
                  </a:solidFill>
                  <a:round/>
                  <a:headEnd/>
                  <a:tailEnd/>
                </a:ln>
                <a:effectLst/>
              </p:spPr>
              <p:txBody>
                <a:bodyPr wrap="none" anchor="ctr"/>
                <a:lstStyle/>
                <a:p>
                  <a:endParaRPr lang="zh-CN" altLang="en-US"/>
                </a:p>
              </p:txBody>
            </p:sp>
            <p:sp>
              <p:nvSpPr>
                <p:cNvPr id="174101" name="Line 15"/>
                <p:cNvSpPr>
                  <a:spLocks noChangeShapeType="1"/>
                </p:cNvSpPr>
                <p:nvPr/>
              </p:nvSpPr>
              <p:spPr bwMode="auto">
                <a:xfrm>
                  <a:off x="4294" y="2515"/>
                  <a:ext cx="796" cy="2"/>
                </a:xfrm>
                <a:prstGeom prst="line">
                  <a:avLst/>
                </a:prstGeom>
                <a:noFill/>
                <a:ln w="28575">
                  <a:solidFill>
                    <a:schemeClr val="tx1"/>
                  </a:solidFill>
                  <a:round/>
                  <a:headEnd/>
                  <a:tailEnd/>
                </a:ln>
                <a:effectLst/>
              </p:spPr>
              <p:txBody>
                <a:bodyPr wrap="none" anchor="ctr"/>
                <a:lstStyle/>
                <a:p>
                  <a:endParaRPr lang="zh-CN" altLang="en-US"/>
                </a:p>
              </p:txBody>
            </p:sp>
            <p:sp>
              <p:nvSpPr>
                <p:cNvPr id="174102" name="Line 16"/>
                <p:cNvSpPr>
                  <a:spLocks noChangeShapeType="1"/>
                </p:cNvSpPr>
                <p:nvPr/>
              </p:nvSpPr>
              <p:spPr bwMode="auto">
                <a:xfrm>
                  <a:off x="4294" y="2689"/>
                  <a:ext cx="796" cy="2"/>
                </a:xfrm>
                <a:prstGeom prst="line">
                  <a:avLst/>
                </a:prstGeom>
                <a:noFill/>
                <a:ln w="28575">
                  <a:solidFill>
                    <a:schemeClr val="tx1"/>
                  </a:solidFill>
                  <a:round/>
                  <a:headEnd/>
                  <a:tailEnd/>
                </a:ln>
                <a:effectLst/>
              </p:spPr>
              <p:txBody>
                <a:bodyPr wrap="none" anchor="ctr"/>
                <a:lstStyle/>
                <a:p>
                  <a:endParaRPr lang="zh-CN" altLang="en-US"/>
                </a:p>
              </p:txBody>
            </p:sp>
            <p:grpSp>
              <p:nvGrpSpPr>
                <p:cNvPr id="174103" name="Group 17"/>
                <p:cNvGrpSpPr>
                  <a:grpSpLocks/>
                </p:cNvGrpSpPr>
                <p:nvPr/>
              </p:nvGrpSpPr>
              <p:grpSpPr bwMode="auto">
                <a:xfrm>
                  <a:off x="3306" y="2509"/>
                  <a:ext cx="932" cy="191"/>
                  <a:chOff x="332" y="2224"/>
                  <a:chExt cx="932" cy="191"/>
                </a:xfrm>
              </p:grpSpPr>
              <p:sp>
                <p:nvSpPr>
                  <p:cNvPr id="174119" name="Rectangle 18"/>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a:effectLst/>
                </p:spPr>
                <p:txBody>
                  <a:bodyPr wrap="none" anchor="ctr"/>
                  <a:lstStyle/>
                  <a:p>
                    <a:pPr algn="ctr"/>
                    <a:endParaRPr lang="zh-CN" altLang="en-US"/>
                  </a:p>
                </p:txBody>
              </p:sp>
              <p:sp>
                <p:nvSpPr>
                  <p:cNvPr id="174120" name="Rectangle 19"/>
                  <p:cNvSpPr>
                    <a:spLocks noChangeArrowheads="1"/>
                  </p:cNvSpPr>
                  <p:nvPr/>
                </p:nvSpPr>
                <p:spPr bwMode="auto">
                  <a:xfrm>
                    <a:off x="706" y="2224"/>
                    <a:ext cx="187" cy="184"/>
                  </a:xfrm>
                  <a:prstGeom prst="rect">
                    <a:avLst/>
                  </a:prstGeom>
                  <a:noFill/>
                  <a:ln w="19050">
                    <a:noFill/>
                    <a:miter lim="800000"/>
                    <a:headEnd/>
                    <a:tailEnd/>
                  </a:ln>
                  <a:effectLst/>
                </p:spPr>
                <p:txBody>
                  <a:bodyPr wrap="none" anchor="ctr"/>
                  <a:lstStyle/>
                  <a:p>
                    <a:pPr algn="ctr"/>
                    <a:r>
                      <a:rPr lang="en-US" altLang="zh-CN" sz="1400" b="1">
                        <a:latin typeface="Comic Sans MS" pitchFamily="66" charset="0"/>
                      </a:rPr>
                      <a:t>H</a:t>
                    </a:r>
                    <a:r>
                      <a:rPr lang="en-US" altLang="zh-CN" sz="1800" b="1" baseline="-25000">
                        <a:latin typeface="Comic Sans MS" pitchFamily="66" charset="0"/>
                      </a:rPr>
                      <a:t>t</a:t>
                    </a:r>
                  </a:p>
                </p:txBody>
              </p:sp>
              <p:sp>
                <p:nvSpPr>
                  <p:cNvPr id="174121" name="Rectangle 20"/>
                  <p:cNvSpPr>
                    <a:spLocks noChangeArrowheads="1"/>
                  </p:cNvSpPr>
                  <p:nvPr/>
                </p:nvSpPr>
                <p:spPr bwMode="auto">
                  <a:xfrm>
                    <a:off x="520" y="2224"/>
                    <a:ext cx="187" cy="184"/>
                  </a:xfrm>
                  <a:prstGeom prst="rect">
                    <a:avLst/>
                  </a:prstGeom>
                  <a:noFill/>
                  <a:ln w="19050">
                    <a:noFill/>
                    <a:miter lim="800000"/>
                    <a:headEnd/>
                    <a:tailEnd/>
                  </a:ln>
                  <a:effectLst/>
                </p:spPr>
                <p:txBody>
                  <a:bodyPr wrap="none" anchor="ctr"/>
                  <a:lstStyle/>
                  <a:p>
                    <a:pPr algn="ctr"/>
                    <a:r>
                      <a:rPr lang="en-US" altLang="zh-CN" sz="1400" b="1">
                        <a:latin typeface="Comic Sans MS" pitchFamily="66" charset="0"/>
                      </a:rPr>
                      <a:t>H</a:t>
                    </a:r>
                    <a:r>
                      <a:rPr lang="en-US" altLang="zh-CN" sz="1800" b="1" baseline="-25000">
                        <a:latin typeface="Comic Sans MS" pitchFamily="66" charset="0"/>
                      </a:rPr>
                      <a:t>n</a:t>
                    </a:r>
                  </a:p>
                </p:txBody>
              </p:sp>
              <p:sp>
                <p:nvSpPr>
                  <p:cNvPr id="174122" name="Rectangle 21"/>
                  <p:cNvSpPr>
                    <a:spLocks noChangeArrowheads="1"/>
                  </p:cNvSpPr>
                  <p:nvPr/>
                </p:nvSpPr>
                <p:spPr bwMode="auto">
                  <a:xfrm>
                    <a:off x="332" y="2224"/>
                    <a:ext cx="187" cy="184"/>
                  </a:xfrm>
                  <a:prstGeom prst="rect">
                    <a:avLst/>
                  </a:prstGeom>
                  <a:noFill/>
                  <a:ln w="19050">
                    <a:noFill/>
                    <a:miter lim="800000"/>
                    <a:headEnd/>
                    <a:tailEnd/>
                  </a:ln>
                  <a:effectLst/>
                </p:spPr>
                <p:txBody>
                  <a:bodyPr wrap="none" anchor="ctr"/>
                  <a:lstStyle/>
                  <a:p>
                    <a:pPr algn="ctr"/>
                    <a:r>
                      <a:rPr lang="en-US" altLang="zh-CN" sz="1400" b="1">
                        <a:latin typeface="Comic Sans MS" pitchFamily="66" charset="0"/>
                      </a:rPr>
                      <a:t>H</a:t>
                    </a:r>
                    <a:r>
                      <a:rPr lang="en-US" altLang="zh-CN" sz="1800" b="1" baseline="-25000">
                        <a:latin typeface="Comic Sans MS" pitchFamily="66" charset="0"/>
                      </a:rPr>
                      <a:t>l</a:t>
                    </a:r>
                  </a:p>
                </p:txBody>
              </p:sp>
              <p:sp>
                <p:nvSpPr>
                  <p:cNvPr id="174123" name="Rectangle 22"/>
                  <p:cNvSpPr>
                    <a:spLocks noChangeArrowheads="1"/>
                  </p:cNvSpPr>
                  <p:nvPr/>
                </p:nvSpPr>
                <p:spPr bwMode="auto">
                  <a:xfrm>
                    <a:off x="836" y="2225"/>
                    <a:ext cx="428" cy="190"/>
                  </a:xfrm>
                  <a:prstGeom prst="rect">
                    <a:avLst/>
                  </a:prstGeom>
                  <a:noFill/>
                  <a:ln w="19050">
                    <a:noFill/>
                    <a:miter lim="800000"/>
                    <a:headEnd/>
                    <a:tailEnd/>
                  </a:ln>
                  <a:effectLst/>
                </p:spPr>
                <p:txBody>
                  <a:bodyPr wrap="none" anchor="ctr"/>
                  <a:lstStyle/>
                  <a:p>
                    <a:pPr algn="ctr"/>
                    <a:r>
                      <a:rPr lang="en-US" altLang="zh-CN" sz="1400" b="1">
                        <a:latin typeface="Comic Sans MS" pitchFamily="66" charset="0"/>
                      </a:rPr>
                      <a:t>M</a:t>
                    </a:r>
                    <a:endParaRPr lang="en-US" altLang="zh-CN" sz="1400" b="1"/>
                  </a:p>
                </p:txBody>
              </p:sp>
              <p:sp>
                <p:nvSpPr>
                  <p:cNvPr id="174124" name="Line 23"/>
                  <p:cNvSpPr>
                    <a:spLocks noChangeShapeType="1"/>
                  </p:cNvSpPr>
                  <p:nvPr/>
                </p:nvSpPr>
                <p:spPr bwMode="auto">
                  <a:xfrm>
                    <a:off x="510" y="2241"/>
                    <a:ext cx="0" cy="162"/>
                  </a:xfrm>
                  <a:prstGeom prst="line">
                    <a:avLst/>
                  </a:prstGeom>
                  <a:noFill/>
                  <a:ln w="9525">
                    <a:solidFill>
                      <a:schemeClr val="tx1"/>
                    </a:solidFill>
                    <a:round/>
                    <a:headEnd/>
                    <a:tailEnd/>
                  </a:ln>
                  <a:effectLst/>
                </p:spPr>
                <p:txBody>
                  <a:bodyPr/>
                  <a:lstStyle/>
                  <a:p>
                    <a:endParaRPr lang="zh-CN" altLang="en-US"/>
                  </a:p>
                </p:txBody>
              </p:sp>
              <p:sp>
                <p:nvSpPr>
                  <p:cNvPr id="174125" name="Line 24"/>
                  <p:cNvSpPr>
                    <a:spLocks noChangeShapeType="1"/>
                  </p:cNvSpPr>
                  <p:nvPr/>
                </p:nvSpPr>
                <p:spPr bwMode="auto">
                  <a:xfrm>
                    <a:off x="690" y="2247"/>
                    <a:ext cx="0" cy="154"/>
                  </a:xfrm>
                  <a:prstGeom prst="line">
                    <a:avLst/>
                  </a:prstGeom>
                  <a:noFill/>
                  <a:ln w="9525">
                    <a:solidFill>
                      <a:schemeClr val="tx1"/>
                    </a:solidFill>
                    <a:round/>
                    <a:headEnd/>
                    <a:tailEnd/>
                  </a:ln>
                  <a:effectLst/>
                </p:spPr>
                <p:txBody>
                  <a:bodyPr/>
                  <a:lstStyle/>
                  <a:p>
                    <a:endParaRPr lang="zh-CN" altLang="en-US"/>
                  </a:p>
                </p:txBody>
              </p:sp>
              <p:sp>
                <p:nvSpPr>
                  <p:cNvPr id="174126" name="Line 25"/>
                  <p:cNvSpPr>
                    <a:spLocks noChangeShapeType="1"/>
                  </p:cNvSpPr>
                  <p:nvPr/>
                </p:nvSpPr>
                <p:spPr bwMode="auto">
                  <a:xfrm>
                    <a:off x="882" y="2244"/>
                    <a:ext cx="0" cy="156"/>
                  </a:xfrm>
                  <a:prstGeom prst="line">
                    <a:avLst/>
                  </a:prstGeom>
                  <a:noFill/>
                  <a:ln w="9525">
                    <a:solidFill>
                      <a:schemeClr val="tx1"/>
                    </a:solidFill>
                    <a:round/>
                    <a:headEnd/>
                    <a:tailEnd/>
                  </a:ln>
                  <a:effectLst/>
                </p:spPr>
                <p:txBody>
                  <a:bodyPr/>
                  <a:lstStyle/>
                  <a:p>
                    <a:endParaRPr lang="zh-CN" altLang="en-US"/>
                  </a:p>
                </p:txBody>
              </p:sp>
            </p:grpSp>
            <p:grpSp>
              <p:nvGrpSpPr>
                <p:cNvPr id="174104" name="Group 26"/>
                <p:cNvGrpSpPr>
                  <a:grpSpLocks/>
                </p:cNvGrpSpPr>
                <p:nvPr/>
              </p:nvGrpSpPr>
              <p:grpSpPr bwMode="auto">
                <a:xfrm>
                  <a:off x="3475" y="2321"/>
                  <a:ext cx="761" cy="191"/>
                  <a:chOff x="501" y="1990"/>
                  <a:chExt cx="761" cy="191"/>
                </a:xfrm>
              </p:grpSpPr>
              <p:sp>
                <p:nvSpPr>
                  <p:cNvPr id="174113" name="Rectangle 27"/>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a:effectLst/>
                </p:spPr>
                <p:txBody>
                  <a:bodyPr wrap="none" anchor="ctr"/>
                  <a:lstStyle/>
                  <a:p>
                    <a:pPr algn="ctr"/>
                    <a:endParaRPr lang="zh-CN" altLang="en-US"/>
                  </a:p>
                </p:txBody>
              </p:sp>
              <p:sp>
                <p:nvSpPr>
                  <p:cNvPr id="174114" name="Rectangle 28"/>
                  <p:cNvSpPr>
                    <a:spLocks noChangeArrowheads="1"/>
                  </p:cNvSpPr>
                  <p:nvPr/>
                </p:nvSpPr>
                <p:spPr bwMode="auto">
                  <a:xfrm>
                    <a:off x="704" y="1990"/>
                    <a:ext cx="187" cy="184"/>
                  </a:xfrm>
                  <a:prstGeom prst="rect">
                    <a:avLst/>
                  </a:prstGeom>
                  <a:noFill/>
                  <a:ln w="19050">
                    <a:noFill/>
                    <a:miter lim="800000"/>
                    <a:headEnd/>
                    <a:tailEnd/>
                  </a:ln>
                  <a:effectLst/>
                </p:spPr>
                <p:txBody>
                  <a:bodyPr wrap="none" anchor="ctr"/>
                  <a:lstStyle/>
                  <a:p>
                    <a:pPr algn="ctr"/>
                    <a:r>
                      <a:rPr lang="en-US" altLang="zh-CN" sz="1400" b="1">
                        <a:latin typeface="Comic Sans MS" pitchFamily="66" charset="0"/>
                      </a:rPr>
                      <a:t>H</a:t>
                    </a:r>
                    <a:r>
                      <a:rPr lang="en-US" altLang="zh-CN" sz="1800" b="1" baseline="-25000">
                        <a:latin typeface="Comic Sans MS" pitchFamily="66" charset="0"/>
                      </a:rPr>
                      <a:t>t</a:t>
                    </a:r>
                  </a:p>
                </p:txBody>
              </p:sp>
              <p:sp>
                <p:nvSpPr>
                  <p:cNvPr id="174115" name="Rectangle 29"/>
                  <p:cNvSpPr>
                    <a:spLocks noChangeArrowheads="1"/>
                  </p:cNvSpPr>
                  <p:nvPr/>
                </p:nvSpPr>
                <p:spPr bwMode="auto">
                  <a:xfrm>
                    <a:off x="518" y="1990"/>
                    <a:ext cx="187" cy="184"/>
                  </a:xfrm>
                  <a:prstGeom prst="rect">
                    <a:avLst/>
                  </a:prstGeom>
                  <a:noFill/>
                  <a:ln w="19050">
                    <a:noFill/>
                    <a:miter lim="800000"/>
                    <a:headEnd/>
                    <a:tailEnd/>
                  </a:ln>
                  <a:effectLst/>
                </p:spPr>
                <p:txBody>
                  <a:bodyPr wrap="none" anchor="ctr"/>
                  <a:lstStyle/>
                  <a:p>
                    <a:pPr algn="ctr"/>
                    <a:r>
                      <a:rPr lang="en-US" altLang="zh-CN" sz="1400" b="1">
                        <a:latin typeface="Comic Sans MS" pitchFamily="66" charset="0"/>
                      </a:rPr>
                      <a:t>H</a:t>
                    </a:r>
                    <a:r>
                      <a:rPr lang="en-US" altLang="zh-CN" sz="1800" b="1" baseline="-25000">
                        <a:latin typeface="Comic Sans MS" pitchFamily="66" charset="0"/>
                      </a:rPr>
                      <a:t>n</a:t>
                    </a:r>
                  </a:p>
                </p:txBody>
              </p:sp>
              <p:sp>
                <p:nvSpPr>
                  <p:cNvPr id="174116" name="Rectangle 30"/>
                  <p:cNvSpPr>
                    <a:spLocks noChangeArrowheads="1"/>
                  </p:cNvSpPr>
                  <p:nvPr/>
                </p:nvSpPr>
                <p:spPr bwMode="auto">
                  <a:xfrm>
                    <a:off x="834" y="1991"/>
                    <a:ext cx="428" cy="190"/>
                  </a:xfrm>
                  <a:prstGeom prst="rect">
                    <a:avLst/>
                  </a:prstGeom>
                  <a:noFill/>
                  <a:ln w="19050">
                    <a:noFill/>
                    <a:miter lim="800000"/>
                    <a:headEnd/>
                    <a:tailEnd/>
                  </a:ln>
                  <a:effectLst/>
                </p:spPr>
                <p:txBody>
                  <a:bodyPr wrap="none" anchor="ctr"/>
                  <a:lstStyle/>
                  <a:p>
                    <a:pPr algn="ctr"/>
                    <a:r>
                      <a:rPr lang="en-US" altLang="zh-CN" sz="1400" b="1">
                        <a:latin typeface="Comic Sans MS" pitchFamily="66" charset="0"/>
                      </a:rPr>
                      <a:t>M</a:t>
                    </a:r>
                    <a:endParaRPr lang="en-US" altLang="zh-CN" sz="1400" b="1"/>
                  </a:p>
                </p:txBody>
              </p:sp>
              <p:sp>
                <p:nvSpPr>
                  <p:cNvPr id="174117" name="Line 31"/>
                  <p:cNvSpPr>
                    <a:spLocks noChangeShapeType="1"/>
                  </p:cNvSpPr>
                  <p:nvPr/>
                </p:nvSpPr>
                <p:spPr bwMode="auto">
                  <a:xfrm>
                    <a:off x="688" y="2013"/>
                    <a:ext cx="0" cy="154"/>
                  </a:xfrm>
                  <a:prstGeom prst="line">
                    <a:avLst/>
                  </a:prstGeom>
                  <a:noFill/>
                  <a:ln w="9525">
                    <a:solidFill>
                      <a:schemeClr val="tx1"/>
                    </a:solidFill>
                    <a:round/>
                    <a:headEnd/>
                    <a:tailEnd/>
                  </a:ln>
                  <a:effectLst/>
                </p:spPr>
                <p:txBody>
                  <a:bodyPr/>
                  <a:lstStyle/>
                  <a:p>
                    <a:endParaRPr lang="zh-CN" altLang="en-US"/>
                  </a:p>
                </p:txBody>
              </p:sp>
              <p:sp>
                <p:nvSpPr>
                  <p:cNvPr id="174118" name="Line 32"/>
                  <p:cNvSpPr>
                    <a:spLocks noChangeShapeType="1"/>
                  </p:cNvSpPr>
                  <p:nvPr/>
                </p:nvSpPr>
                <p:spPr bwMode="auto">
                  <a:xfrm>
                    <a:off x="880" y="2010"/>
                    <a:ext cx="0" cy="156"/>
                  </a:xfrm>
                  <a:prstGeom prst="line">
                    <a:avLst/>
                  </a:prstGeom>
                  <a:noFill/>
                  <a:ln w="9525">
                    <a:solidFill>
                      <a:schemeClr val="tx1"/>
                    </a:solidFill>
                    <a:round/>
                    <a:headEnd/>
                    <a:tailEnd/>
                  </a:ln>
                  <a:effectLst/>
                </p:spPr>
                <p:txBody>
                  <a:bodyPr/>
                  <a:lstStyle/>
                  <a:p>
                    <a:endParaRPr lang="zh-CN" altLang="en-US"/>
                  </a:p>
                </p:txBody>
              </p:sp>
            </p:grpSp>
            <p:grpSp>
              <p:nvGrpSpPr>
                <p:cNvPr id="174105" name="Group 33"/>
                <p:cNvGrpSpPr>
                  <a:grpSpLocks/>
                </p:cNvGrpSpPr>
                <p:nvPr/>
              </p:nvGrpSpPr>
              <p:grpSpPr bwMode="auto">
                <a:xfrm>
                  <a:off x="3666" y="2127"/>
                  <a:ext cx="561" cy="191"/>
                  <a:chOff x="645" y="1734"/>
                  <a:chExt cx="561" cy="191"/>
                </a:xfrm>
              </p:grpSpPr>
              <p:sp>
                <p:nvSpPr>
                  <p:cNvPr id="174109" name="Rectangle 34"/>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a:effectLst/>
                </p:spPr>
                <p:txBody>
                  <a:bodyPr wrap="none" anchor="ctr"/>
                  <a:lstStyle/>
                  <a:p>
                    <a:pPr algn="ctr"/>
                    <a:endParaRPr lang="zh-CN" altLang="en-US"/>
                  </a:p>
                </p:txBody>
              </p:sp>
              <p:sp>
                <p:nvSpPr>
                  <p:cNvPr id="174110" name="Rectangle 35"/>
                  <p:cNvSpPr>
                    <a:spLocks noChangeArrowheads="1"/>
                  </p:cNvSpPr>
                  <p:nvPr/>
                </p:nvSpPr>
                <p:spPr bwMode="auto">
                  <a:xfrm>
                    <a:off x="648" y="1734"/>
                    <a:ext cx="187" cy="184"/>
                  </a:xfrm>
                  <a:prstGeom prst="rect">
                    <a:avLst/>
                  </a:prstGeom>
                  <a:noFill/>
                  <a:ln w="19050">
                    <a:noFill/>
                    <a:miter lim="800000"/>
                    <a:headEnd/>
                    <a:tailEnd/>
                  </a:ln>
                  <a:effectLst/>
                </p:spPr>
                <p:txBody>
                  <a:bodyPr wrap="none" anchor="ctr"/>
                  <a:lstStyle/>
                  <a:p>
                    <a:pPr algn="ctr"/>
                    <a:r>
                      <a:rPr lang="en-US" altLang="zh-CN" sz="1400" b="1">
                        <a:latin typeface="Comic Sans MS" pitchFamily="66" charset="0"/>
                      </a:rPr>
                      <a:t>H</a:t>
                    </a:r>
                    <a:r>
                      <a:rPr lang="en-US" altLang="zh-CN" sz="1800" b="1" baseline="-25000">
                        <a:latin typeface="Comic Sans MS" pitchFamily="66" charset="0"/>
                      </a:rPr>
                      <a:t>t</a:t>
                    </a:r>
                  </a:p>
                </p:txBody>
              </p:sp>
              <p:sp>
                <p:nvSpPr>
                  <p:cNvPr id="174111" name="Rectangle 36"/>
                  <p:cNvSpPr>
                    <a:spLocks noChangeArrowheads="1"/>
                  </p:cNvSpPr>
                  <p:nvPr/>
                </p:nvSpPr>
                <p:spPr bwMode="auto">
                  <a:xfrm>
                    <a:off x="778" y="1735"/>
                    <a:ext cx="428" cy="190"/>
                  </a:xfrm>
                  <a:prstGeom prst="rect">
                    <a:avLst/>
                  </a:prstGeom>
                  <a:noFill/>
                  <a:ln w="19050">
                    <a:noFill/>
                    <a:miter lim="800000"/>
                    <a:headEnd/>
                    <a:tailEnd/>
                  </a:ln>
                  <a:effectLst/>
                </p:spPr>
                <p:txBody>
                  <a:bodyPr wrap="none" anchor="ctr"/>
                  <a:lstStyle/>
                  <a:p>
                    <a:pPr algn="ctr"/>
                    <a:r>
                      <a:rPr lang="en-US" altLang="zh-CN" sz="1400" b="1">
                        <a:latin typeface="Comic Sans MS" pitchFamily="66" charset="0"/>
                      </a:rPr>
                      <a:t>M</a:t>
                    </a:r>
                    <a:endParaRPr lang="en-US" altLang="zh-CN" sz="1400" b="1"/>
                  </a:p>
                </p:txBody>
              </p:sp>
              <p:sp>
                <p:nvSpPr>
                  <p:cNvPr id="174112" name="Line 37"/>
                  <p:cNvSpPr>
                    <a:spLocks noChangeShapeType="1"/>
                  </p:cNvSpPr>
                  <p:nvPr/>
                </p:nvSpPr>
                <p:spPr bwMode="auto">
                  <a:xfrm>
                    <a:off x="824" y="1754"/>
                    <a:ext cx="0" cy="156"/>
                  </a:xfrm>
                  <a:prstGeom prst="line">
                    <a:avLst/>
                  </a:prstGeom>
                  <a:noFill/>
                  <a:ln w="9525">
                    <a:solidFill>
                      <a:schemeClr val="tx1"/>
                    </a:solidFill>
                    <a:round/>
                    <a:headEnd/>
                    <a:tailEnd/>
                  </a:ln>
                  <a:effectLst/>
                </p:spPr>
                <p:txBody>
                  <a:bodyPr/>
                  <a:lstStyle/>
                  <a:p>
                    <a:endParaRPr lang="zh-CN" altLang="en-US"/>
                  </a:p>
                </p:txBody>
              </p:sp>
            </p:grpSp>
            <p:grpSp>
              <p:nvGrpSpPr>
                <p:cNvPr id="174106" name="Group 38"/>
                <p:cNvGrpSpPr>
                  <a:grpSpLocks/>
                </p:cNvGrpSpPr>
                <p:nvPr/>
              </p:nvGrpSpPr>
              <p:grpSpPr bwMode="auto">
                <a:xfrm>
                  <a:off x="3796" y="1931"/>
                  <a:ext cx="428" cy="190"/>
                  <a:chOff x="780" y="1553"/>
                  <a:chExt cx="428" cy="190"/>
                </a:xfrm>
              </p:grpSpPr>
              <p:sp>
                <p:nvSpPr>
                  <p:cNvPr id="174107" name="Rectangle 39"/>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a:effectLst/>
                </p:spPr>
                <p:txBody>
                  <a:bodyPr wrap="none" anchor="ctr"/>
                  <a:lstStyle/>
                  <a:p>
                    <a:pPr algn="ctr"/>
                    <a:endParaRPr lang="zh-CN" altLang="en-US"/>
                  </a:p>
                </p:txBody>
              </p:sp>
              <p:sp>
                <p:nvSpPr>
                  <p:cNvPr id="174108" name="Rectangle 40"/>
                  <p:cNvSpPr>
                    <a:spLocks noChangeArrowheads="1"/>
                  </p:cNvSpPr>
                  <p:nvPr/>
                </p:nvSpPr>
                <p:spPr bwMode="auto">
                  <a:xfrm>
                    <a:off x="780" y="1553"/>
                    <a:ext cx="428" cy="190"/>
                  </a:xfrm>
                  <a:prstGeom prst="rect">
                    <a:avLst/>
                  </a:prstGeom>
                  <a:noFill/>
                  <a:ln w="19050">
                    <a:noFill/>
                    <a:miter lim="800000"/>
                    <a:headEnd/>
                    <a:tailEnd/>
                  </a:ln>
                  <a:effectLst/>
                </p:spPr>
                <p:txBody>
                  <a:bodyPr wrap="none" anchor="ctr"/>
                  <a:lstStyle/>
                  <a:p>
                    <a:pPr algn="ctr"/>
                    <a:r>
                      <a:rPr lang="en-US" altLang="zh-CN" sz="1400" b="1">
                        <a:latin typeface="Comic Sans MS" pitchFamily="66" charset="0"/>
                      </a:rPr>
                      <a:t>M</a:t>
                    </a:r>
                    <a:endParaRPr lang="en-US" altLang="zh-CN" sz="1400" b="1"/>
                  </a:p>
                </p:txBody>
              </p:sp>
            </p:grpSp>
          </p:grpSp>
          <p:sp>
            <p:nvSpPr>
              <p:cNvPr id="174090" name="Text Box 41"/>
              <p:cNvSpPr txBox="1">
                <a:spLocks noChangeArrowheads="1"/>
              </p:cNvSpPr>
              <p:nvPr/>
            </p:nvSpPr>
            <p:spPr bwMode="auto">
              <a:xfrm>
                <a:off x="4415" y="3035"/>
                <a:ext cx="744" cy="233"/>
              </a:xfrm>
              <a:prstGeom prst="rect">
                <a:avLst/>
              </a:prstGeom>
              <a:noFill/>
              <a:ln w="9525">
                <a:noFill/>
                <a:miter lim="800000"/>
                <a:headEnd/>
                <a:tailEnd/>
              </a:ln>
              <a:effectLst/>
            </p:spPr>
            <p:txBody>
              <a:bodyPr wrap="square">
                <a:spAutoFit/>
              </a:bodyPr>
              <a:lstStyle/>
              <a:p>
                <a:pPr algn="ctr">
                  <a:spcBef>
                    <a:spcPct val="50000"/>
                  </a:spcBef>
                </a:pPr>
                <a:r>
                  <a:rPr lang="zh-CN" altLang="en-US" sz="1800" b="1">
                    <a:solidFill>
                      <a:schemeClr val="accent2"/>
                    </a:solidFill>
                  </a:rPr>
                  <a:t>目的主机</a:t>
                </a:r>
                <a:endParaRPr lang="en-US" altLang="zh-CN" sz="1800" b="1">
                  <a:solidFill>
                    <a:schemeClr val="accent2"/>
                  </a:solidFill>
                </a:endParaRPr>
              </a:p>
            </p:txBody>
          </p:sp>
        </p:grpSp>
        <p:sp>
          <p:nvSpPr>
            <p:cNvPr id="174088" name="Line 43"/>
            <p:cNvSpPr>
              <a:spLocks noChangeShapeType="1"/>
            </p:cNvSpPr>
            <p:nvPr/>
          </p:nvSpPr>
          <p:spPr bwMode="auto">
            <a:xfrm flipV="1">
              <a:off x="3741" y="3111"/>
              <a:ext cx="0" cy="878"/>
            </a:xfrm>
            <a:prstGeom prst="line">
              <a:avLst/>
            </a:prstGeom>
            <a:noFill/>
            <a:ln w="57150">
              <a:solidFill>
                <a:srgbClr val="FF0000"/>
              </a:solidFill>
              <a:round/>
              <a:headEnd/>
              <a:tailEnd type="triangle" w="med" len="med"/>
            </a:ln>
            <a:effectLst/>
          </p:spPr>
          <p:txBody>
            <a:bodyPr/>
            <a:lstStyle/>
            <a:p>
              <a:endParaRPr lang="zh-CN" altLang="en-US"/>
            </a:p>
          </p:txBody>
        </p:sp>
      </p:grpSp>
      <p:sp>
        <p:nvSpPr>
          <p:cNvPr id="353325" name="Text Box 45"/>
          <p:cNvSpPr txBox="1">
            <a:spLocks noChangeArrowheads="1"/>
          </p:cNvSpPr>
          <p:nvPr/>
        </p:nvSpPr>
        <p:spPr bwMode="auto">
          <a:xfrm>
            <a:off x="817563" y="2639877"/>
            <a:ext cx="7323137" cy="772456"/>
          </a:xfrm>
          <a:prstGeom prst="rect">
            <a:avLst/>
          </a:prstGeom>
          <a:noFill/>
          <a:ln w="9525">
            <a:solidFill>
              <a:srgbClr val="FF0000"/>
            </a:solidFill>
            <a:miter lim="800000"/>
            <a:headEnd/>
            <a:tailEnd/>
          </a:ln>
          <a:effectLst/>
        </p:spPr>
        <p:txBody>
          <a:bodyPr>
            <a:spAutoFit/>
          </a:bodyPr>
          <a:lstStyle/>
          <a:p>
            <a:pPr>
              <a:lnSpc>
                <a:spcPct val="115000"/>
              </a:lnSpc>
              <a:spcBef>
                <a:spcPct val="50000"/>
              </a:spcBef>
            </a:pPr>
            <a:r>
              <a:rPr lang="zh-CN" altLang="en-US" sz="2000" b="1">
                <a:ea typeface="华文中宋" pitchFamily="2" charset="-122"/>
              </a:rPr>
              <a:t>       如果报文很长，传输时，可先分成多个报文段，每个报文段在网络层再分成多个数据报。</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animEffect transition="in" filter="wipe(down)">
                                      <p:cBhvr>
                                        <p:cTn id="7" dur="500"/>
                                        <p:tgtEl>
                                          <p:spTgt spid="3532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53324"/>
                                        </p:tgtEl>
                                        <p:attrNameLst>
                                          <p:attrName>style.visibility</p:attrName>
                                        </p:attrNameLst>
                                      </p:cBhvr>
                                      <p:to>
                                        <p:strVal val="visible"/>
                                      </p:to>
                                    </p:set>
                                    <p:animEffect transition="in" filter="box(in)">
                                      <p:cBhvr>
                                        <p:cTn id="12" dur="500"/>
                                        <p:tgtEl>
                                          <p:spTgt spid="3533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353283">
                                            <p:txEl>
                                              <p:pRg st="1" end="1"/>
                                            </p:txEl>
                                          </p:spTgt>
                                        </p:tgtEl>
                                        <p:attrNameLst>
                                          <p:attrName>style.visibility</p:attrName>
                                        </p:attrNameLst>
                                      </p:cBhvr>
                                      <p:to>
                                        <p:strVal val="visible"/>
                                      </p:to>
                                    </p:set>
                                    <p:animEffect transition="in" filter="wipe(down)">
                                      <p:cBhvr>
                                        <p:cTn id="17" dur="500"/>
                                        <p:tgtEl>
                                          <p:spTgt spid="35328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53325"/>
                                        </p:tgtEl>
                                        <p:attrNameLst>
                                          <p:attrName>style.visibility</p:attrName>
                                        </p:attrNameLst>
                                      </p:cBhvr>
                                      <p:to>
                                        <p:strVal val="visible"/>
                                      </p:to>
                                    </p:set>
                                    <p:animEffect transition="in" filter="box(in)">
                                      <p:cBhvr>
                                        <p:cTn id="22" dur="500"/>
                                        <p:tgtEl>
                                          <p:spTgt spid="353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32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533400" y="228600"/>
            <a:ext cx="7772400" cy="914400"/>
          </a:xfrm>
        </p:spPr>
        <p:txBody>
          <a:bodyPr/>
          <a:lstStyle/>
          <a:p>
            <a:r>
              <a:rPr lang="zh-CN" altLang="en-US" sz="3200" smtClean="0">
                <a:solidFill>
                  <a:srgbClr val="008000"/>
                </a:solidFill>
              </a:rPr>
              <a:t>分层后数据传递的过程</a:t>
            </a:r>
          </a:p>
        </p:txBody>
      </p:sp>
      <p:sp>
        <p:nvSpPr>
          <p:cNvPr id="177155" name="Rectangle 3"/>
          <p:cNvSpPr>
            <a:spLocks noGrp="1" noChangeArrowheads="1"/>
          </p:cNvSpPr>
          <p:nvPr>
            <p:ph type="body" sz="half" idx="1"/>
          </p:nvPr>
        </p:nvSpPr>
        <p:spPr>
          <a:xfrm>
            <a:off x="526732" y="1317943"/>
            <a:ext cx="7978775" cy="1016000"/>
          </a:xfrm>
        </p:spPr>
        <p:txBody>
          <a:bodyPr/>
          <a:lstStyle/>
          <a:p>
            <a:pPr eaLnBrk="1">
              <a:lnSpc>
                <a:spcPct val="130000"/>
              </a:lnSpc>
              <a:buFont typeface="Wingdings" pitchFamily="2" charset="2"/>
              <a:buNone/>
            </a:pPr>
            <a:r>
              <a:rPr lang="zh-CN" altLang="en-US" sz="2400" b="1" dirty="0" smtClean="0">
                <a:latin typeface="华文中宋" pitchFamily="2" charset="-122"/>
                <a:ea typeface="华文中宋" pitchFamily="2" charset="-122"/>
              </a:rPr>
              <a:t>          主机（端系统）间数据传送实际上并不是在对等层间直接进行，而是</a:t>
            </a:r>
            <a:r>
              <a:rPr lang="zh-CN" altLang="en-US" sz="2400" b="1" dirty="0" smtClean="0">
                <a:solidFill>
                  <a:srgbClr val="FF0000"/>
                </a:solidFill>
                <a:latin typeface="华文中宋" pitchFamily="2" charset="-122"/>
                <a:ea typeface="华文中宋" pitchFamily="2" charset="-122"/>
              </a:rPr>
              <a:t>通过相邻层间的传递合作完成</a:t>
            </a:r>
            <a:r>
              <a:rPr lang="zh-CN" altLang="en-US" sz="2400" b="1" i="1" dirty="0" smtClean="0">
                <a:latin typeface="华文中宋" pitchFamily="2" charset="-122"/>
                <a:ea typeface="华文中宋" pitchFamily="2" charset="-122"/>
              </a:rPr>
              <a:t>。</a:t>
            </a:r>
            <a:r>
              <a:rPr lang="zh-CN" altLang="en-US" sz="2400" b="1" dirty="0" smtClean="0">
                <a:latin typeface="华文中宋" pitchFamily="2" charset="-122"/>
                <a:ea typeface="华文中宋" pitchFamily="2" charset="-122"/>
              </a:rPr>
              <a:t> </a:t>
            </a:r>
          </a:p>
        </p:txBody>
      </p:sp>
      <p:graphicFrame>
        <p:nvGraphicFramePr>
          <p:cNvPr id="177156" name="Object 4"/>
          <p:cNvGraphicFramePr>
            <a:graphicFrameLocks noGrp="1" noChangeAspect="1"/>
          </p:cNvGraphicFramePr>
          <p:nvPr>
            <p:ph sz="quarter" idx="2"/>
            <p:extLst>
              <p:ext uri="{D42A27DB-BD31-4B8C-83A1-F6EECF244321}">
                <p14:modId xmlns:p14="http://schemas.microsoft.com/office/powerpoint/2010/main" val="3318736812"/>
              </p:ext>
            </p:extLst>
          </p:nvPr>
        </p:nvGraphicFramePr>
        <p:xfrm>
          <a:off x="233680" y="1437640"/>
          <a:ext cx="8564880" cy="5005388"/>
        </p:xfrm>
        <a:graphic>
          <a:graphicData uri="http://schemas.openxmlformats.org/presentationml/2006/ole">
            <mc:AlternateContent xmlns:mc="http://schemas.openxmlformats.org/markup-compatibility/2006">
              <mc:Choice xmlns:v="urn:schemas-microsoft-com:vml" Requires="v">
                <p:oleObj spid="_x0000_s177191" name="演示文稿" r:id="rId4" imgW="3190875" imgH="2393950" progId="PowerPoint.Show.8">
                  <p:embed/>
                </p:oleObj>
              </mc:Choice>
              <mc:Fallback>
                <p:oleObj name="演示文稿" r:id="rId4" imgW="3190875" imgH="2393950" progId="PowerPoint.Show.8">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t="21204" b="9023"/>
                      <a:stretch>
                        <a:fillRect/>
                      </a:stretch>
                    </p:blipFill>
                    <p:spPr bwMode="auto">
                      <a:xfrm>
                        <a:off x="233680" y="1437640"/>
                        <a:ext cx="8564880" cy="5005388"/>
                      </a:xfrm>
                      <a:prstGeom prst="rect">
                        <a:avLst/>
                      </a:prstGeom>
                      <a:noFill/>
                      <a:ln>
                        <a:noFill/>
                      </a:ln>
                      <a:extLst/>
                    </p:spPr>
                  </p:pic>
                </p:oleObj>
              </mc:Fallback>
            </mc:AlternateContent>
          </a:graphicData>
        </a:graphic>
      </p:graphicFrame>
      <p:graphicFrame>
        <p:nvGraphicFramePr>
          <p:cNvPr id="8" name="Group 9"/>
          <p:cNvGraphicFramePr>
            <a:graphicFrameLocks noGrp="1"/>
          </p:cNvGraphicFramePr>
          <p:nvPr>
            <p:ph sz="quarter" idx="3"/>
            <p:extLst>
              <p:ext uri="{D42A27DB-BD31-4B8C-83A1-F6EECF244321}">
                <p14:modId xmlns:p14="http://schemas.microsoft.com/office/powerpoint/2010/main" val="3011006312"/>
              </p:ext>
            </p:extLst>
          </p:nvPr>
        </p:nvGraphicFramePr>
        <p:xfrm>
          <a:off x="2641918" y="5115560"/>
          <a:ext cx="3810000" cy="546100"/>
        </p:xfrm>
        <a:graphic>
          <a:graphicData uri="http://schemas.openxmlformats.org/drawingml/2006/table">
            <a:tbl>
              <a:tblPr/>
              <a:tblGrid>
                <a:gridCol w="492125"/>
                <a:gridCol w="490537"/>
                <a:gridCol w="490538"/>
                <a:gridCol w="490537"/>
                <a:gridCol w="1363663"/>
                <a:gridCol w="482600"/>
              </a:tblGrid>
              <a:tr h="54610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H</a:t>
                      </a:r>
                      <a:r>
                        <a:rPr kumimoji="0" lang="en-US" altLang="zh-CN" sz="2000" b="1"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H</a:t>
                      </a:r>
                      <a:r>
                        <a:rPr kumimoji="0" lang="en-US" altLang="zh-CN" sz="2000" b="1" i="0" u="none" strike="noStrike" cap="none" normalizeH="0" baseline="-30000" smtClean="0">
                          <a:ln>
                            <a:noFill/>
                          </a:ln>
                          <a:solidFill>
                            <a:srgbClr val="FF0000"/>
                          </a:solidFill>
                          <a:effectLst/>
                          <a:latin typeface="Times New Roman" pitchFamily="18" charset="0"/>
                          <a:ea typeface="宋体" pitchFamily="2" charset="-122"/>
                          <a:cs typeface="Times New Roman" pitchFamily="18" charset="0"/>
                        </a:rPr>
                        <a:t>3</a:t>
                      </a:r>
                      <a:endParaRPr kumimoji="0"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H</a:t>
                      </a:r>
                      <a:r>
                        <a:rPr kumimoji="0" lang="en-US" altLang="zh-CN" sz="2000" b="1"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4</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H</a:t>
                      </a:r>
                      <a:r>
                        <a:rPr kumimoji="0" lang="en-US" altLang="zh-CN" sz="2000" b="1" i="0" u="none" strike="noStrike" cap="none" normalizeH="0" baseline="-30000" smtClean="0">
                          <a:ln>
                            <a:noFill/>
                          </a:ln>
                          <a:solidFill>
                            <a:srgbClr val="FF0000"/>
                          </a:solidFill>
                          <a:effectLst/>
                          <a:latin typeface="Times New Roman" pitchFamily="18" charset="0"/>
                          <a:ea typeface="宋体" pitchFamily="2" charset="-122"/>
                          <a:cs typeface="Times New Roman" pitchFamily="18" charset="0"/>
                        </a:rPr>
                        <a:t>5</a:t>
                      </a:r>
                      <a:endParaRPr kumimoji="0"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应用数据</a:t>
                      </a:r>
                      <a:endParaRPr kumimoji="0"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rPr>
                        <a:t>T</a:t>
                      </a:r>
                      <a:r>
                        <a:rPr kumimoji="0" lang="en-US" altLang="zh-CN" sz="2000" b="1" i="0" u="none" strike="noStrike" cap="none" normalizeH="0" baseline="-30000" dirty="0" smtClean="0">
                          <a:ln>
                            <a:noFill/>
                          </a:ln>
                          <a:solidFill>
                            <a:srgbClr val="FF0000"/>
                          </a:solidFill>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bl>
          </a:graphicData>
        </a:graphic>
      </p:graphicFrame>
      <p:sp>
        <p:nvSpPr>
          <p:cNvPr id="177173" name="灯片编号占位符 7"/>
          <p:cNvSpPr>
            <a:spLocks noGrp="1"/>
          </p:cNvSpPr>
          <p:nvPr>
            <p:ph type="sldNum" sz="quarter" idx="12"/>
          </p:nvPr>
        </p:nvSpPr>
        <p:spPr>
          <a:noFill/>
          <a:ln>
            <a:miter lim="800000"/>
            <a:headEnd/>
            <a:tailEnd/>
          </a:ln>
        </p:spPr>
        <p:txBody>
          <a:bodyPr/>
          <a:lstStyle/>
          <a:p>
            <a:fld id="{FF71BA4D-2E67-40D5-8F54-9C948059BD5A}" type="slidenum">
              <a:rPr lang="en-US" altLang="zh-CN"/>
              <a:pPr/>
              <a:t>101</a:t>
            </a:fld>
            <a:endParaRPr lang="en-US" altLang="zh-CN"/>
          </a:p>
        </p:txBody>
      </p:sp>
      <p:sp>
        <p:nvSpPr>
          <p:cNvPr id="9" name="AutoShape 27"/>
          <p:cNvSpPr>
            <a:spLocks noChangeArrowheads="1"/>
          </p:cNvSpPr>
          <p:nvPr/>
        </p:nvSpPr>
        <p:spPr bwMode="auto">
          <a:xfrm>
            <a:off x="1593907" y="1890009"/>
            <a:ext cx="153614" cy="4161542"/>
          </a:xfrm>
          <a:prstGeom prst="downArrow">
            <a:avLst>
              <a:gd name="adj1" fmla="val 50000"/>
              <a:gd name="adj2" fmla="val 257192"/>
            </a:avLst>
          </a:prstGeom>
          <a:solidFill>
            <a:schemeClr val="hlink"/>
          </a:solidFill>
          <a:ln w="9525">
            <a:solidFill>
              <a:schemeClr val="tx1"/>
            </a:solidFill>
            <a:miter lim="800000"/>
            <a:headEnd/>
            <a:tailEnd/>
          </a:ln>
          <a:effectLst/>
        </p:spPr>
        <p:txBody>
          <a:bodyPr vert="eaVert" wrap="none" anchor="ctr"/>
          <a:lstStyle/>
          <a:p>
            <a:pPr algn="ctr"/>
            <a:endParaRPr lang="zh-CN" altLang="en-US"/>
          </a:p>
        </p:txBody>
      </p:sp>
      <p:sp>
        <p:nvSpPr>
          <p:cNvPr id="10" name="AutoShape 28"/>
          <p:cNvSpPr>
            <a:spLocks noChangeArrowheads="1"/>
          </p:cNvSpPr>
          <p:nvPr/>
        </p:nvSpPr>
        <p:spPr bwMode="auto">
          <a:xfrm>
            <a:off x="2346961" y="5815013"/>
            <a:ext cx="4653280" cy="128587"/>
          </a:xfrm>
          <a:prstGeom prst="rightArrow">
            <a:avLst>
              <a:gd name="adj1" fmla="val 50000"/>
              <a:gd name="adj2" fmla="val 341274"/>
            </a:avLst>
          </a:prstGeom>
          <a:solidFill>
            <a:schemeClr val="hlink"/>
          </a:solidFill>
          <a:ln w="9525">
            <a:solidFill>
              <a:schemeClr val="tx1"/>
            </a:solidFill>
            <a:miter lim="800000"/>
            <a:headEnd/>
            <a:tailEnd/>
          </a:ln>
          <a:effectLst/>
        </p:spPr>
        <p:txBody>
          <a:bodyPr wrap="none" anchor="ctr"/>
          <a:lstStyle/>
          <a:p>
            <a:pPr algn="ctr"/>
            <a:endParaRPr lang="zh-CN" altLang="en-US"/>
          </a:p>
        </p:txBody>
      </p:sp>
      <p:sp>
        <p:nvSpPr>
          <p:cNvPr id="11" name="AutoShape 29"/>
          <p:cNvSpPr>
            <a:spLocks noChangeArrowheads="1"/>
          </p:cNvSpPr>
          <p:nvPr/>
        </p:nvSpPr>
        <p:spPr bwMode="auto">
          <a:xfrm>
            <a:off x="7299961" y="1798072"/>
            <a:ext cx="157480" cy="4145528"/>
          </a:xfrm>
          <a:prstGeom prst="upArrow">
            <a:avLst>
              <a:gd name="adj1" fmla="val 50000"/>
              <a:gd name="adj2" fmla="val 219474"/>
            </a:avLst>
          </a:prstGeom>
          <a:solidFill>
            <a:schemeClr val="hlink"/>
          </a:solidFill>
          <a:ln w="9525" algn="ctr">
            <a:solidFill>
              <a:schemeClr val="tx1"/>
            </a:solidFill>
            <a:miter lim="800000"/>
            <a:headEnd/>
            <a:tailEnd/>
          </a:ln>
          <a:effectLst/>
        </p:spPr>
        <p:txBody>
          <a:bodyPr vert="eaVert" wrap="none" anchor="ctr"/>
          <a:lstStyle/>
          <a:p>
            <a:pPr algn="ctr"/>
            <a:endParaRPr lang="zh-CN" altLang="en-US"/>
          </a:p>
        </p:txBody>
      </p:sp>
      <p:sp>
        <p:nvSpPr>
          <p:cNvPr id="2" name="圆角矩形标注 1"/>
          <p:cNvSpPr/>
          <p:nvPr/>
        </p:nvSpPr>
        <p:spPr bwMode="auto">
          <a:xfrm>
            <a:off x="0" y="0"/>
            <a:ext cx="3180080" cy="1390581"/>
          </a:xfrm>
          <a:prstGeom prst="wedgeRoundRectCallout">
            <a:avLst>
              <a:gd name="adj1" fmla="val 2407"/>
              <a:gd name="adj2" fmla="val 83006"/>
              <a:gd name="adj3" fmla="val 16667"/>
            </a:avLst>
          </a:prstGeom>
          <a:solidFill>
            <a:srgbClr val="D3FDDB"/>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zh-CN" altLang="en-US" sz="1600" b="1" i="1" dirty="0">
                <a:solidFill>
                  <a:schemeClr val="accent2"/>
                </a:solidFill>
                <a:ea typeface="楷体_GB2312"/>
                <a:cs typeface="楷体_GB2312"/>
              </a:rPr>
              <a:t>发送方：</a:t>
            </a:r>
            <a:r>
              <a:rPr lang="zh-CN" altLang="en-US" sz="1600" b="1" dirty="0">
                <a:ea typeface="华文中宋" pitchFamily="2" charset="-122"/>
              </a:rPr>
              <a:t>将用户数据由</a:t>
            </a:r>
            <a:r>
              <a:rPr lang="zh-CN" altLang="en-US" sz="1600" b="1" dirty="0">
                <a:solidFill>
                  <a:srgbClr val="FF0000"/>
                </a:solidFill>
                <a:ea typeface="华文中宋" pitchFamily="2" charset="-122"/>
              </a:rPr>
              <a:t>高层向低层逐层传递</a:t>
            </a:r>
            <a:r>
              <a:rPr lang="zh-CN" altLang="en-US" sz="1600" b="1" dirty="0">
                <a:ea typeface="华文中宋" pitchFamily="2" charset="-122"/>
              </a:rPr>
              <a:t>，每经过一层，</a:t>
            </a:r>
            <a:r>
              <a:rPr lang="zh-CN" altLang="en-US" sz="1600" b="1" dirty="0">
                <a:solidFill>
                  <a:srgbClr val="FF0000"/>
                </a:solidFill>
                <a:ea typeface="华文中宋" pitchFamily="2" charset="-122"/>
              </a:rPr>
              <a:t>加上该层的控制信息</a:t>
            </a:r>
            <a:r>
              <a:rPr lang="zh-CN" altLang="en-US" sz="1600" b="1" dirty="0">
                <a:ea typeface="华文中宋" pitchFamily="2" charset="-122"/>
              </a:rPr>
              <a:t>，直到最低层（物理层），然后直接通过物理媒体传输到目的方。</a:t>
            </a:r>
            <a:r>
              <a:rPr lang="zh-CN" altLang="en-US" sz="1600" b="1" dirty="0">
                <a:solidFill>
                  <a:srgbClr val="FF0000"/>
                </a:solidFill>
                <a:ea typeface="华文中宋" pitchFamily="2" charset="-122"/>
              </a:rPr>
              <a:t>（逐层封装）</a:t>
            </a:r>
          </a:p>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endParaRPr>
          </a:p>
        </p:txBody>
      </p:sp>
      <p:sp>
        <p:nvSpPr>
          <p:cNvPr id="13" name="圆角矩形标注 12"/>
          <p:cNvSpPr/>
          <p:nvPr/>
        </p:nvSpPr>
        <p:spPr bwMode="auto">
          <a:xfrm>
            <a:off x="5774635" y="-23177"/>
            <a:ext cx="3369365" cy="1390581"/>
          </a:xfrm>
          <a:prstGeom prst="wedgeRoundRectCallout">
            <a:avLst>
              <a:gd name="adj1" fmla="val -4498"/>
              <a:gd name="adj2" fmla="val 79988"/>
              <a:gd name="adj3" fmla="val 16667"/>
            </a:avLst>
          </a:prstGeom>
          <a:solidFill>
            <a:srgbClr val="D3FDDB"/>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nSpc>
                <a:spcPct val="115000"/>
              </a:lnSpc>
            </a:pPr>
            <a:r>
              <a:rPr lang="zh-CN" altLang="en-US" sz="1600" b="1" i="1" dirty="0">
                <a:solidFill>
                  <a:schemeClr val="accent2"/>
                </a:solidFill>
                <a:ea typeface="楷体_GB2312"/>
                <a:cs typeface="楷体_GB2312"/>
              </a:rPr>
              <a:t>接收方：</a:t>
            </a:r>
            <a:r>
              <a:rPr lang="zh-CN" altLang="en-US" sz="1600" b="1" dirty="0">
                <a:ea typeface="华文中宋" pitchFamily="2" charset="-122"/>
              </a:rPr>
              <a:t>将收到的数据</a:t>
            </a:r>
            <a:r>
              <a:rPr lang="zh-CN" altLang="en-US" sz="1600" b="1" dirty="0">
                <a:solidFill>
                  <a:srgbClr val="FF0000"/>
                </a:solidFill>
                <a:ea typeface="华文中宋" pitchFamily="2" charset="-122"/>
              </a:rPr>
              <a:t>由低层向高层逐层传递，</a:t>
            </a:r>
            <a:r>
              <a:rPr lang="zh-CN" altLang="en-US" sz="1600" b="1" dirty="0">
                <a:ea typeface="华文中宋" pitchFamily="2" charset="-122"/>
              </a:rPr>
              <a:t>每经过一层，</a:t>
            </a:r>
            <a:r>
              <a:rPr lang="zh-CN" altLang="en-US" sz="1600" b="1" dirty="0">
                <a:solidFill>
                  <a:srgbClr val="FF0000"/>
                </a:solidFill>
                <a:ea typeface="华文中宋" pitchFamily="2" charset="-122"/>
              </a:rPr>
              <a:t>去掉该层的控制信息</a:t>
            </a:r>
            <a:r>
              <a:rPr lang="zh-CN" altLang="en-US" sz="1600" b="1" dirty="0">
                <a:ea typeface="华文中宋" pitchFamily="2" charset="-122"/>
              </a:rPr>
              <a:t>，直到最高层，恢复为用户数据。</a:t>
            </a:r>
            <a:r>
              <a:rPr lang="zh-CN" altLang="en-US" sz="1600" b="1" dirty="0">
                <a:solidFill>
                  <a:srgbClr val="FF0000"/>
                </a:solidFill>
                <a:ea typeface="华文中宋" pitchFamily="2" charset="-122"/>
              </a:rPr>
              <a:t>（逐层解封）</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77156"/>
                                        </p:tgtEl>
                                        <p:attrNameLst>
                                          <p:attrName>style.visibility</p:attrName>
                                        </p:attrNameLst>
                                      </p:cBhvr>
                                      <p:to>
                                        <p:strVal val="visible"/>
                                      </p:to>
                                    </p:set>
                                    <p:animEffect transition="in" filter="wipe(up)">
                                      <p:cBhvr>
                                        <p:cTn id="7" dur="500"/>
                                        <p:tgtEl>
                                          <p:spTgt spid="1771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par>
                          <p:cTn id="32" fill="hold" nodeType="withGroup">
                            <p:stCondLst>
                              <p:cond delay="500"/>
                            </p:stCondLst>
                            <p:childTnLst>
                              <p:par>
                                <p:cTn id="33" presetID="2" presetClass="entr" presetSubtype="2"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1+#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2" grpId="0" animBg="1"/>
      <p:bldP spid="1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标题 6"/>
          <p:cNvSpPr>
            <a:spLocks noGrp="1"/>
          </p:cNvSpPr>
          <p:nvPr>
            <p:ph type="title"/>
          </p:nvPr>
        </p:nvSpPr>
        <p:spPr>
          <a:xfrm>
            <a:off x="533400" y="228600"/>
            <a:ext cx="7772400" cy="1028700"/>
          </a:xfrm>
        </p:spPr>
        <p:txBody>
          <a:bodyPr/>
          <a:lstStyle/>
          <a:p>
            <a:r>
              <a:rPr lang="en-US" altLang="zh-CN" b="1" dirty="0" smtClean="0">
                <a:solidFill>
                  <a:srgbClr val="008000"/>
                </a:solidFill>
              </a:rPr>
              <a:t>1.6  </a:t>
            </a:r>
            <a:r>
              <a:rPr lang="zh-CN" altLang="en-US" b="1" dirty="0" smtClean="0">
                <a:solidFill>
                  <a:srgbClr val="008000"/>
                </a:solidFill>
              </a:rPr>
              <a:t>攻击威胁下的网络</a:t>
            </a:r>
          </a:p>
        </p:txBody>
      </p:sp>
      <p:sp>
        <p:nvSpPr>
          <p:cNvPr id="178179" name="内容占位符 7"/>
          <p:cNvSpPr>
            <a:spLocks noGrp="1"/>
          </p:cNvSpPr>
          <p:nvPr>
            <p:ph idx="1"/>
          </p:nvPr>
        </p:nvSpPr>
        <p:spPr/>
        <p:txBody>
          <a:bodyPr/>
          <a:lstStyle/>
          <a:p>
            <a:r>
              <a:rPr lang="zh-CN" altLang="en-US" b="1" smtClean="0">
                <a:solidFill>
                  <a:srgbClr val="FF0000"/>
                </a:solidFill>
              </a:rPr>
              <a:t>因特网基础设施的攻击</a:t>
            </a:r>
            <a:endParaRPr lang="en-US" altLang="zh-CN" b="1" smtClean="0">
              <a:solidFill>
                <a:srgbClr val="FF0000"/>
              </a:solidFill>
            </a:endParaRPr>
          </a:p>
          <a:p>
            <a:pPr lvl="1"/>
            <a:r>
              <a:rPr lang="zh-CN" altLang="en-US" b="1" smtClean="0"/>
              <a:t>感染</a:t>
            </a:r>
            <a:r>
              <a:rPr lang="en-US" altLang="zh-CN" b="1" smtClean="0"/>
              <a:t>/</a:t>
            </a:r>
            <a:r>
              <a:rPr lang="zh-CN" altLang="en-US" b="1" smtClean="0"/>
              <a:t>攻击主机：恶意软件、间谍软件、蠕虫病毒、、未授权访问</a:t>
            </a:r>
            <a:r>
              <a:rPr lang="en-US" altLang="zh-CN" b="1" smtClean="0"/>
              <a:t> (</a:t>
            </a:r>
            <a:r>
              <a:rPr lang="zh-CN" altLang="en-US" b="1" smtClean="0"/>
              <a:t>数据窃取、盗取用户账户密码</a:t>
            </a:r>
            <a:r>
              <a:rPr lang="en-US" altLang="zh-CN" b="1" smtClean="0"/>
              <a:t>)</a:t>
            </a:r>
          </a:p>
          <a:p>
            <a:pPr lvl="1"/>
            <a:r>
              <a:rPr lang="zh-CN" altLang="en-US" b="1" smtClean="0"/>
              <a:t>拒绝服务</a:t>
            </a:r>
            <a:r>
              <a:rPr lang="en-US" altLang="zh-CN" b="1" smtClean="0"/>
              <a:t>(denial of service): </a:t>
            </a:r>
            <a:r>
              <a:rPr lang="zh-CN" altLang="en-US" b="1" smtClean="0"/>
              <a:t>拒绝访问资源</a:t>
            </a:r>
            <a:r>
              <a:rPr lang="en-US" altLang="zh-CN" b="1" smtClean="0"/>
              <a:t> (</a:t>
            </a:r>
            <a:r>
              <a:rPr lang="zh-CN" altLang="en-US" b="1" smtClean="0"/>
              <a:t>服务器、带宽</a:t>
            </a:r>
            <a:r>
              <a:rPr lang="en-US" altLang="zh-CN" b="1" smtClean="0"/>
              <a:t>) </a:t>
            </a:r>
          </a:p>
          <a:p>
            <a:r>
              <a:rPr lang="zh-CN" altLang="en-US" b="1" smtClean="0">
                <a:solidFill>
                  <a:srgbClr val="FF0000"/>
                </a:solidFill>
              </a:rPr>
              <a:t>因特网的设计起先并未针对性地考虑安全性</a:t>
            </a:r>
            <a:endParaRPr lang="en-US" altLang="zh-CN" b="1" smtClean="0">
              <a:solidFill>
                <a:srgbClr val="FF3300"/>
              </a:solidFill>
            </a:endParaRPr>
          </a:p>
          <a:p>
            <a:pPr lvl="1"/>
            <a:r>
              <a:rPr lang="zh-CN" altLang="en-US" b="1" i="1" smtClean="0"/>
              <a:t>最初构想：“一群相互信任的使用者连到在一个透明的网络上”</a:t>
            </a:r>
            <a:r>
              <a:rPr lang="en-US" altLang="zh-CN" b="1" smtClean="0"/>
              <a:t> </a:t>
            </a:r>
            <a:r>
              <a:rPr lang="en-US" altLang="zh-CN" b="1" smtClean="0">
                <a:sym typeface="Wingdings" pitchFamily="2" charset="2"/>
              </a:rPr>
              <a:t></a:t>
            </a:r>
            <a:endParaRPr lang="en-US" altLang="zh-CN" b="1" smtClean="0"/>
          </a:p>
          <a:p>
            <a:pPr lvl="1"/>
            <a:r>
              <a:rPr lang="en-US" altLang="zh-CN" b="1" smtClean="0"/>
              <a:t>Internet</a:t>
            </a:r>
            <a:r>
              <a:rPr lang="zh-CN" altLang="en-US" b="1" smtClean="0"/>
              <a:t>协议设计者“会合”在一起设计</a:t>
            </a:r>
            <a:endParaRPr lang="en-US" altLang="zh-CN" b="1" smtClean="0"/>
          </a:p>
          <a:p>
            <a:pPr lvl="1"/>
            <a:r>
              <a:rPr lang="zh-CN" altLang="en-US" b="1" smtClean="0"/>
              <a:t>安全性需要在所有层上考虑</a:t>
            </a:r>
            <a:r>
              <a:rPr lang="en-US" altLang="zh-CN" b="1" smtClean="0"/>
              <a:t>!</a:t>
            </a:r>
          </a:p>
          <a:p>
            <a:endParaRPr lang="zh-CN" altLang="en-US" b="1" smtClean="0"/>
          </a:p>
        </p:txBody>
      </p:sp>
      <p:sp>
        <p:nvSpPr>
          <p:cNvPr id="178180" name="灯片编号占位符 5"/>
          <p:cNvSpPr>
            <a:spLocks noGrp="1"/>
          </p:cNvSpPr>
          <p:nvPr>
            <p:ph type="sldNum" sz="quarter" idx="12"/>
          </p:nvPr>
        </p:nvSpPr>
        <p:spPr>
          <a:noFill/>
          <a:ln>
            <a:miter lim="800000"/>
            <a:headEnd/>
            <a:tailEnd/>
          </a:ln>
        </p:spPr>
        <p:txBody>
          <a:bodyPr/>
          <a:lstStyle/>
          <a:p>
            <a:fld id="{E827B62D-4EB8-48B3-AA15-963F3CCF56EA}" type="slidenum">
              <a:rPr lang="en-US" altLang="zh-CN"/>
              <a:pPr/>
              <a:t>102</a:t>
            </a:fld>
            <a:endParaRPr lang="en-US" altLang="zh-CN"/>
          </a:p>
        </p:txBody>
      </p:sp>
    </p:spTree>
  </p:cSld>
  <p:clrMapOvr>
    <a:masterClrMapping/>
  </p:clrMapOvr>
  <p:transition>
    <p:random/>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533400" y="228600"/>
            <a:ext cx="7772400" cy="977900"/>
          </a:xfrm>
        </p:spPr>
        <p:txBody>
          <a:bodyPr/>
          <a:lstStyle/>
          <a:p>
            <a:r>
              <a:rPr lang="zh-CN" altLang="en-US" sz="3200" smtClean="0">
                <a:solidFill>
                  <a:srgbClr val="008000"/>
                </a:solidFill>
              </a:rPr>
              <a:t>拒绝服务攻击</a:t>
            </a:r>
            <a:r>
              <a:rPr lang="en-US" altLang="zh-CN" sz="3200" smtClean="0">
                <a:solidFill>
                  <a:srgbClr val="008000"/>
                </a:solidFill>
              </a:rPr>
              <a:t>(DoS)</a:t>
            </a:r>
          </a:p>
        </p:txBody>
      </p:sp>
      <p:sp>
        <p:nvSpPr>
          <p:cNvPr id="179203" name="Rectangle 3"/>
          <p:cNvSpPr>
            <a:spLocks noGrp="1" noChangeArrowheads="1"/>
          </p:cNvSpPr>
          <p:nvPr>
            <p:ph idx="1"/>
          </p:nvPr>
        </p:nvSpPr>
        <p:spPr>
          <a:xfrm>
            <a:off x="450850" y="1308100"/>
            <a:ext cx="8132763" cy="825500"/>
          </a:xfrm>
        </p:spPr>
        <p:txBody>
          <a:bodyPr/>
          <a:lstStyle/>
          <a:p>
            <a:pPr>
              <a:spcBef>
                <a:spcPts val="1200"/>
              </a:spcBef>
            </a:pPr>
            <a:r>
              <a:rPr lang="en-US" altLang="zh-CN" sz="2400" b="1" i="1" dirty="0">
                <a:solidFill>
                  <a:srgbClr val="CC0000"/>
                </a:solidFill>
                <a:ea typeface="ＭＳ Ｐゴシック" charset="-128"/>
              </a:rPr>
              <a:t>Denial of Service (</a:t>
            </a:r>
            <a:r>
              <a:rPr lang="en-US" altLang="zh-CN" sz="2400" b="1" i="1" dirty="0" err="1">
                <a:solidFill>
                  <a:srgbClr val="CC0000"/>
                </a:solidFill>
                <a:ea typeface="ＭＳ Ｐゴシック" charset="-128"/>
              </a:rPr>
              <a:t>DoS</a:t>
            </a:r>
            <a:r>
              <a:rPr lang="en-US" altLang="zh-CN" sz="2400" b="1" i="1" dirty="0">
                <a:solidFill>
                  <a:srgbClr val="CC0000"/>
                </a:solidFill>
                <a:ea typeface="ＭＳ Ｐゴシック" charset="-128"/>
              </a:rPr>
              <a:t>):</a:t>
            </a:r>
            <a:r>
              <a:rPr lang="zh-CN" altLang="en-US" sz="2400" b="1" dirty="0" smtClean="0"/>
              <a:t>攻击者通过海量的伪造分组使得合法用户无法正常使用资源（服务器、带宽）</a:t>
            </a:r>
            <a:endParaRPr lang="en-US" altLang="zh-CN" sz="2400" b="1" dirty="0" smtClean="0"/>
          </a:p>
        </p:txBody>
      </p:sp>
      <p:sp>
        <p:nvSpPr>
          <p:cNvPr id="179204" name="灯片编号占位符 5"/>
          <p:cNvSpPr>
            <a:spLocks noGrp="1"/>
          </p:cNvSpPr>
          <p:nvPr>
            <p:ph type="sldNum" sz="quarter" idx="12"/>
          </p:nvPr>
        </p:nvSpPr>
        <p:spPr>
          <a:noFill/>
          <a:ln>
            <a:miter lim="800000"/>
            <a:headEnd/>
            <a:tailEnd/>
          </a:ln>
        </p:spPr>
        <p:txBody>
          <a:bodyPr/>
          <a:lstStyle/>
          <a:p>
            <a:fld id="{ABDE8340-AAE2-4D92-80F2-956028F650E9}" type="slidenum">
              <a:rPr lang="en-US" altLang="zh-CN"/>
              <a:pPr/>
              <a:t>103</a:t>
            </a:fld>
            <a:endParaRPr lang="en-US" altLang="zh-CN"/>
          </a:p>
        </p:txBody>
      </p:sp>
      <p:sp>
        <p:nvSpPr>
          <p:cNvPr id="281604" name="Rectangle 4"/>
          <p:cNvSpPr>
            <a:spLocks noChangeArrowheads="1"/>
          </p:cNvSpPr>
          <p:nvPr/>
        </p:nvSpPr>
        <p:spPr bwMode="auto">
          <a:xfrm>
            <a:off x="361950" y="2786063"/>
            <a:ext cx="4114800" cy="533400"/>
          </a:xfrm>
          <a:prstGeom prst="rect">
            <a:avLst/>
          </a:prstGeom>
          <a:noFill/>
          <a:ln w="9525">
            <a:noFill/>
            <a:miter lim="800000"/>
            <a:headEnd/>
            <a:tailEnd/>
          </a:ln>
          <a:effectLst/>
        </p:spPr>
        <p:txBody>
          <a:bodyPr/>
          <a:lstStyle/>
          <a:p>
            <a:pPr marL="457200" indent="-457200">
              <a:spcBef>
                <a:spcPct val="20000"/>
              </a:spcBef>
              <a:buClr>
                <a:schemeClr val="accent2"/>
              </a:buClr>
              <a:buSzPct val="85000"/>
              <a:buFont typeface="ZapfDingbats" pitchFamily="82" charset="2"/>
              <a:buAutoNum type="arabicPeriod"/>
            </a:pPr>
            <a:r>
              <a:rPr lang="zh-CN" altLang="en-US" b="1" dirty="0">
                <a:latin typeface="Arial" panose="020B0604020202020204" pitchFamily="34" charset="0"/>
                <a:cs typeface="Arial" panose="020B0604020202020204" pitchFamily="34" charset="0"/>
              </a:rPr>
              <a:t>选择目标</a:t>
            </a:r>
            <a:endParaRPr lang="en-US" altLang="zh-CN" b="1" dirty="0">
              <a:latin typeface="Arial" panose="020B0604020202020204" pitchFamily="34" charset="0"/>
              <a:cs typeface="Arial" panose="020B0604020202020204" pitchFamily="34" charset="0"/>
            </a:endParaRPr>
          </a:p>
        </p:txBody>
      </p:sp>
      <p:sp>
        <p:nvSpPr>
          <p:cNvPr id="281605" name="Rectangle 5"/>
          <p:cNvSpPr>
            <a:spLocks noChangeArrowheads="1"/>
          </p:cNvSpPr>
          <p:nvPr/>
        </p:nvSpPr>
        <p:spPr bwMode="auto">
          <a:xfrm>
            <a:off x="361950" y="3292475"/>
            <a:ext cx="3795713" cy="914400"/>
          </a:xfrm>
          <a:prstGeom prst="rect">
            <a:avLst/>
          </a:prstGeom>
          <a:noFill/>
          <a:ln w="9525">
            <a:noFill/>
            <a:miter lim="800000"/>
            <a:headEnd/>
            <a:tailEnd/>
          </a:ln>
          <a:effectLst/>
        </p:spPr>
        <p:txBody>
          <a:bodyPr/>
          <a:lstStyle/>
          <a:p>
            <a:pPr marL="457200" indent="-457200">
              <a:spcBef>
                <a:spcPct val="20000"/>
              </a:spcBef>
              <a:buClr>
                <a:schemeClr val="accent2"/>
              </a:buClr>
              <a:buSzPct val="85000"/>
              <a:buFont typeface="ZapfDingbats" pitchFamily="82" charset="2"/>
              <a:buAutoNum type="arabicPeriod" startAt="2"/>
            </a:pPr>
            <a:r>
              <a:rPr lang="zh-CN" altLang="en-US" b="1" dirty="0">
                <a:latin typeface="Arial" panose="020B0604020202020204" pitchFamily="34" charset="0"/>
                <a:cs typeface="Arial" panose="020B0604020202020204" pitchFamily="34" charset="0"/>
              </a:rPr>
              <a:t>从网络各个环节侵入主机（可通过恶意软件）</a:t>
            </a:r>
            <a:endParaRPr lang="en-US" altLang="zh-CN" b="1" dirty="0">
              <a:latin typeface="Arial" panose="020B0604020202020204" pitchFamily="34" charset="0"/>
              <a:cs typeface="Arial" panose="020B0604020202020204" pitchFamily="34" charset="0"/>
            </a:endParaRPr>
          </a:p>
        </p:txBody>
      </p:sp>
      <p:sp>
        <p:nvSpPr>
          <p:cNvPr id="281606" name="Rectangle 6"/>
          <p:cNvSpPr>
            <a:spLocks noChangeArrowheads="1"/>
          </p:cNvSpPr>
          <p:nvPr/>
        </p:nvSpPr>
        <p:spPr bwMode="auto">
          <a:xfrm>
            <a:off x="361950" y="4160838"/>
            <a:ext cx="4114800" cy="819150"/>
          </a:xfrm>
          <a:prstGeom prst="rect">
            <a:avLst/>
          </a:prstGeom>
          <a:noFill/>
          <a:ln w="9525">
            <a:noFill/>
            <a:miter lim="800000"/>
            <a:headEnd/>
            <a:tailEnd/>
          </a:ln>
          <a:effectLst/>
        </p:spPr>
        <p:txBody>
          <a:bodyPr/>
          <a:lstStyle/>
          <a:p>
            <a:pPr marL="457200" indent="-457200">
              <a:spcBef>
                <a:spcPct val="20000"/>
              </a:spcBef>
              <a:buClr>
                <a:schemeClr val="accent2"/>
              </a:buClr>
              <a:buSzPct val="85000"/>
              <a:buFont typeface="ZapfDingbats" pitchFamily="82" charset="2"/>
              <a:buAutoNum type="arabicPeriod" startAt="3"/>
            </a:pPr>
            <a:r>
              <a:rPr lang="zh-CN" altLang="en-US" b="1" dirty="0">
                <a:latin typeface="Arial" panose="020B0604020202020204" pitchFamily="34" charset="0"/>
                <a:cs typeface="Arial" panose="020B0604020202020204" pitchFamily="34" charset="0"/>
              </a:rPr>
              <a:t>从成功入侵的主机发送分组</a:t>
            </a:r>
            <a:endParaRPr lang="en-US" altLang="zh-CN" b="1" dirty="0">
              <a:latin typeface="Arial" panose="020B0604020202020204" pitchFamily="34" charset="0"/>
              <a:cs typeface="Arial" panose="020B0604020202020204" pitchFamily="34" charset="0"/>
            </a:endParaRPr>
          </a:p>
        </p:txBody>
      </p:sp>
      <p:grpSp>
        <p:nvGrpSpPr>
          <p:cNvPr id="281620" name="Group 20"/>
          <p:cNvGrpSpPr>
            <a:grpSpLocks/>
          </p:cNvGrpSpPr>
          <p:nvPr/>
        </p:nvGrpSpPr>
        <p:grpSpPr bwMode="auto">
          <a:xfrm>
            <a:off x="6396038" y="3421063"/>
            <a:ext cx="369887" cy="841375"/>
            <a:chOff x="5086" y="1108"/>
            <a:chExt cx="198" cy="417"/>
          </a:xfrm>
        </p:grpSpPr>
        <p:sp>
          <p:nvSpPr>
            <p:cNvPr id="179244" name="AutoShape 8"/>
            <p:cNvSpPr>
              <a:spLocks noChangeArrowheads="1"/>
            </p:cNvSpPr>
            <p:nvPr/>
          </p:nvSpPr>
          <p:spPr bwMode="auto">
            <a:xfrm>
              <a:off x="5086" y="1428"/>
              <a:ext cx="198" cy="97"/>
            </a:xfrm>
            <a:prstGeom prst="parallelogram">
              <a:avLst>
                <a:gd name="adj" fmla="val 78635"/>
              </a:avLst>
            </a:prstGeom>
            <a:solidFill>
              <a:srgbClr val="33CCCC"/>
            </a:solidFill>
            <a:ln w="9525">
              <a:noFill/>
              <a:miter lim="800000"/>
              <a:headEnd/>
              <a:tailEnd/>
            </a:ln>
            <a:effectLst/>
          </p:spPr>
          <p:txBody>
            <a:bodyPr wrap="none" anchor="ctr"/>
            <a:lstStyle/>
            <a:p>
              <a:pPr algn="ctr"/>
              <a:endParaRPr lang="zh-CN" altLang="en-US"/>
            </a:p>
          </p:txBody>
        </p:sp>
        <p:sp>
          <p:nvSpPr>
            <p:cNvPr id="179245" name="Rectangle 9"/>
            <p:cNvSpPr>
              <a:spLocks noChangeArrowheads="1"/>
            </p:cNvSpPr>
            <p:nvPr/>
          </p:nvSpPr>
          <p:spPr bwMode="auto">
            <a:xfrm>
              <a:off x="5186" y="1111"/>
              <a:ext cx="91" cy="320"/>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179246" name="Rectangle 10"/>
            <p:cNvSpPr>
              <a:spLocks noChangeArrowheads="1"/>
            </p:cNvSpPr>
            <p:nvPr/>
          </p:nvSpPr>
          <p:spPr bwMode="auto">
            <a:xfrm>
              <a:off x="5087" y="1202"/>
              <a:ext cx="126" cy="320"/>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179247" name="AutoShape 11"/>
            <p:cNvSpPr>
              <a:spLocks noChangeArrowheads="1"/>
            </p:cNvSpPr>
            <p:nvPr/>
          </p:nvSpPr>
          <p:spPr bwMode="auto">
            <a:xfrm>
              <a:off x="5086" y="1108"/>
              <a:ext cx="198" cy="97"/>
            </a:xfrm>
            <a:prstGeom prst="parallelogram">
              <a:avLst>
                <a:gd name="adj" fmla="val 78635"/>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179248" name="Line 12"/>
            <p:cNvSpPr>
              <a:spLocks noChangeShapeType="1"/>
            </p:cNvSpPr>
            <p:nvPr/>
          </p:nvSpPr>
          <p:spPr bwMode="auto">
            <a:xfrm>
              <a:off x="5284" y="1115"/>
              <a:ext cx="0" cy="313"/>
            </a:xfrm>
            <a:prstGeom prst="line">
              <a:avLst/>
            </a:prstGeom>
            <a:noFill/>
            <a:ln w="9525">
              <a:solidFill>
                <a:schemeClr val="tx1"/>
              </a:solidFill>
              <a:round/>
              <a:headEnd/>
              <a:tailEnd/>
            </a:ln>
            <a:effectLst/>
          </p:spPr>
          <p:txBody>
            <a:bodyPr wrap="none" anchor="ctr"/>
            <a:lstStyle/>
            <a:p>
              <a:endParaRPr lang="zh-CN" altLang="en-US"/>
            </a:p>
          </p:txBody>
        </p:sp>
        <p:sp>
          <p:nvSpPr>
            <p:cNvPr id="179249" name="Line 13"/>
            <p:cNvSpPr>
              <a:spLocks noChangeShapeType="1"/>
            </p:cNvSpPr>
            <p:nvPr/>
          </p:nvSpPr>
          <p:spPr bwMode="auto">
            <a:xfrm flipH="1">
              <a:off x="5213" y="1428"/>
              <a:ext cx="71" cy="94"/>
            </a:xfrm>
            <a:prstGeom prst="line">
              <a:avLst/>
            </a:prstGeom>
            <a:noFill/>
            <a:ln w="9525">
              <a:solidFill>
                <a:schemeClr val="tx1"/>
              </a:solidFill>
              <a:round/>
              <a:headEnd/>
              <a:tailEnd/>
            </a:ln>
            <a:effectLst/>
          </p:spPr>
          <p:txBody>
            <a:bodyPr wrap="none" anchor="ctr"/>
            <a:lstStyle/>
            <a:p>
              <a:endParaRPr lang="zh-CN" altLang="en-US"/>
            </a:p>
          </p:txBody>
        </p:sp>
        <p:sp>
          <p:nvSpPr>
            <p:cNvPr id="179250" name="Rectangle 14"/>
            <p:cNvSpPr>
              <a:spLocks noChangeArrowheads="1"/>
            </p:cNvSpPr>
            <p:nvPr/>
          </p:nvSpPr>
          <p:spPr bwMode="auto">
            <a:xfrm>
              <a:off x="5104" y="1244"/>
              <a:ext cx="82" cy="184"/>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179251" name="Rectangle 15"/>
            <p:cNvSpPr>
              <a:spLocks noChangeArrowheads="1"/>
            </p:cNvSpPr>
            <p:nvPr/>
          </p:nvSpPr>
          <p:spPr bwMode="auto">
            <a:xfrm>
              <a:off x="5115" y="1300"/>
              <a:ext cx="63" cy="64"/>
            </a:xfrm>
            <a:prstGeom prst="rect">
              <a:avLst/>
            </a:prstGeom>
            <a:solidFill>
              <a:schemeClr val="bg1"/>
            </a:solidFill>
            <a:ln w="9525">
              <a:noFill/>
              <a:miter lim="800000"/>
              <a:headEnd/>
              <a:tailEnd/>
            </a:ln>
            <a:effectLst/>
          </p:spPr>
          <p:txBody>
            <a:bodyPr wrap="none" anchor="ctr"/>
            <a:lstStyle/>
            <a:p>
              <a:pPr algn="ctr"/>
              <a:endParaRPr lang="zh-CN" altLang="en-US"/>
            </a:p>
          </p:txBody>
        </p:sp>
      </p:grpSp>
      <p:graphicFrame>
        <p:nvGraphicFramePr>
          <p:cNvPr id="281619" name="Object 19"/>
          <p:cNvGraphicFramePr>
            <a:graphicFrameLocks noChangeAspect="1"/>
          </p:cNvGraphicFramePr>
          <p:nvPr/>
        </p:nvGraphicFramePr>
        <p:xfrm>
          <a:off x="7164388" y="2459038"/>
          <a:ext cx="546100" cy="530225"/>
        </p:xfrm>
        <a:graphic>
          <a:graphicData uri="http://schemas.openxmlformats.org/presentationml/2006/ole">
            <mc:AlternateContent xmlns:mc="http://schemas.openxmlformats.org/markup-compatibility/2006">
              <mc:Choice xmlns:v="urn:schemas-microsoft-com:vml" Requires="v">
                <p:oleObj spid="_x0000_s179652" name="Clip" r:id="rId3" imgW="1307263" imgH="1084139" progId="MS_ClipArt_Gallery.2">
                  <p:embed/>
                </p:oleObj>
              </mc:Choice>
              <mc:Fallback>
                <p:oleObj name="Clip" r:id="rId3" imgW="1307263" imgH="1084139" progId="MS_ClipArt_Gallery.2">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2459038"/>
                        <a:ext cx="54610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1621" name="Text Box 21"/>
          <p:cNvSpPr txBox="1">
            <a:spLocks noChangeArrowheads="1"/>
          </p:cNvSpPr>
          <p:nvPr/>
        </p:nvSpPr>
        <p:spPr bwMode="auto">
          <a:xfrm>
            <a:off x="6238630" y="4297363"/>
            <a:ext cx="838691" cy="400110"/>
          </a:xfrm>
          <a:prstGeom prst="rect">
            <a:avLst/>
          </a:prstGeom>
          <a:noFill/>
          <a:ln w="9525">
            <a:noFill/>
            <a:miter lim="800000"/>
            <a:headEnd/>
            <a:tailEnd/>
          </a:ln>
          <a:effectLst/>
        </p:spPr>
        <p:txBody>
          <a:bodyPr wrap="none">
            <a:spAutoFit/>
          </a:bodyPr>
          <a:lstStyle/>
          <a:p>
            <a:pPr algn="ctr"/>
            <a:r>
              <a:rPr lang="en-US" altLang="zh-CN" sz="2000" dirty="0">
                <a:latin typeface="Arial" panose="020B0604020202020204" pitchFamily="34" charset="0"/>
                <a:cs typeface="Arial" panose="020B0604020202020204" pitchFamily="34" charset="0"/>
              </a:rPr>
              <a:t>target</a:t>
            </a:r>
          </a:p>
        </p:txBody>
      </p:sp>
      <p:graphicFrame>
        <p:nvGraphicFramePr>
          <p:cNvPr id="281624" name="Object 24"/>
          <p:cNvGraphicFramePr>
            <a:graphicFrameLocks noChangeAspect="1"/>
          </p:cNvGraphicFramePr>
          <p:nvPr/>
        </p:nvGraphicFramePr>
        <p:xfrm>
          <a:off x="6181725" y="2592388"/>
          <a:ext cx="546100" cy="530225"/>
        </p:xfrm>
        <a:graphic>
          <a:graphicData uri="http://schemas.openxmlformats.org/presentationml/2006/ole">
            <mc:AlternateContent xmlns:mc="http://schemas.openxmlformats.org/markup-compatibility/2006">
              <mc:Choice xmlns:v="urn:schemas-microsoft-com:vml" Requires="v">
                <p:oleObj spid="_x0000_s179653" name="Clip" r:id="rId5" imgW="1307263" imgH="1084139" progId="MS_ClipArt_Gallery.2">
                  <p:embed/>
                </p:oleObj>
              </mc:Choice>
              <mc:Fallback>
                <p:oleObj name="Clip" r:id="rId5" imgW="1307263" imgH="1084139" progId="MS_ClipArt_Gallery.2">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1725" y="2592388"/>
                        <a:ext cx="54610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1643" name="Object 43"/>
          <p:cNvGraphicFramePr>
            <a:graphicFrameLocks noChangeAspect="1"/>
          </p:cNvGraphicFramePr>
          <p:nvPr/>
        </p:nvGraphicFramePr>
        <p:xfrm>
          <a:off x="5197475" y="2620963"/>
          <a:ext cx="546100" cy="530225"/>
        </p:xfrm>
        <a:graphic>
          <a:graphicData uri="http://schemas.openxmlformats.org/presentationml/2006/ole">
            <mc:AlternateContent xmlns:mc="http://schemas.openxmlformats.org/markup-compatibility/2006">
              <mc:Choice xmlns:v="urn:schemas-microsoft-com:vml" Requires="v">
                <p:oleObj spid="_x0000_s179654" name="Clip" r:id="rId6" imgW="1307263" imgH="1084139" progId="MS_ClipArt_Gallery.2">
                  <p:embed/>
                </p:oleObj>
              </mc:Choice>
              <mc:Fallback>
                <p:oleObj name="Clip" r:id="rId6" imgW="1307263" imgH="1084139" progId="MS_ClipArt_Gallery.2">
                  <p:embed/>
                  <p:pic>
                    <p:nvPicPr>
                      <p:cNvPr id="0" name="Object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475" y="2620963"/>
                        <a:ext cx="54610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1644" name="Object 44"/>
          <p:cNvGraphicFramePr>
            <a:graphicFrameLocks noChangeAspect="1"/>
          </p:cNvGraphicFramePr>
          <p:nvPr/>
        </p:nvGraphicFramePr>
        <p:xfrm>
          <a:off x="5640388" y="3284538"/>
          <a:ext cx="546100" cy="530225"/>
        </p:xfrm>
        <a:graphic>
          <a:graphicData uri="http://schemas.openxmlformats.org/presentationml/2006/ole">
            <mc:AlternateContent xmlns:mc="http://schemas.openxmlformats.org/markup-compatibility/2006">
              <mc:Choice xmlns:v="urn:schemas-microsoft-com:vml" Requires="v">
                <p:oleObj spid="_x0000_s179655" name="Clip" r:id="rId7" imgW="1307263" imgH="1084139" progId="MS_ClipArt_Gallery.2">
                  <p:embed/>
                </p:oleObj>
              </mc:Choice>
              <mc:Fallback>
                <p:oleObj name="Clip" r:id="rId7" imgW="1307263" imgH="1084139" progId="MS_ClipArt_Gallery.2">
                  <p:embed/>
                  <p:pic>
                    <p:nvPicPr>
                      <p:cNvPr id="0" name="Object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284538"/>
                        <a:ext cx="54610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1645" name="Object 45"/>
          <p:cNvGraphicFramePr>
            <a:graphicFrameLocks noChangeAspect="1"/>
          </p:cNvGraphicFramePr>
          <p:nvPr/>
        </p:nvGraphicFramePr>
        <p:xfrm>
          <a:off x="7427913" y="3286125"/>
          <a:ext cx="546100" cy="530225"/>
        </p:xfrm>
        <a:graphic>
          <a:graphicData uri="http://schemas.openxmlformats.org/presentationml/2006/ole">
            <mc:AlternateContent xmlns:mc="http://schemas.openxmlformats.org/markup-compatibility/2006">
              <mc:Choice xmlns:v="urn:schemas-microsoft-com:vml" Requires="v">
                <p:oleObj spid="_x0000_s179656" name="Clip" r:id="rId8" imgW="1307263" imgH="1084139" progId="MS_ClipArt_Gallery.2">
                  <p:embed/>
                </p:oleObj>
              </mc:Choice>
              <mc:Fallback>
                <p:oleObj name="Clip" r:id="rId8" imgW="1307263" imgH="1084139" progId="MS_ClipArt_Gallery.2">
                  <p:embed/>
                  <p:pic>
                    <p:nvPicPr>
                      <p:cNvPr id="0" name="Object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7913" y="3286125"/>
                        <a:ext cx="54610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1646" name="Object 46"/>
          <p:cNvGraphicFramePr>
            <a:graphicFrameLocks noChangeAspect="1"/>
          </p:cNvGraphicFramePr>
          <p:nvPr/>
        </p:nvGraphicFramePr>
        <p:xfrm>
          <a:off x="7513638" y="4808538"/>
          <a:ext cx="546100" cy="530225"/>
        </p:xfrm>
        <a:graphic>
          <a:graphicData uri="http://schemas.openxmlformats.org/presentationml/2006/ole">
            <mc:AlternateContent xmlns:mc="http://schemas.openxmlformats.org/markup-compatibility/2006">
              <mc:Choice xmlns:v="urn:schemas-microsoft-com:vml" Requires="v">
                <p:oleObj spid="_x0000_s179657" name="Clip" r:id="rId9" imgW="1307263" imgH="1084139" progId="MS_ClipArt_Gallery.2">
                  <p:embed/>
                </p:oleObj>
              </mc:Choice>
              <mc:Fallback>
                <p:oleObj name="Clip" r:id="rId9" imgW="1307263" imgH="1084139" progId="MS_ClipArt_Gallery.2">
                  <p:embed/>
                  <p:pic>
                    <p:nvPicPr>
                      <p:cNvPr id="0"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3638" y="4808538"/>
                        <a:ext cx="54610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1647" name="Object 47"/>
          <p:cNvGraphicFramePr>
            <a:graphicFrameLocks noChangeAspect="1"/>
          </p:cNvGraphicFramePr>
          <p:nvPr/>
        </p:nvGraphicFramePr>
        <p:xfrm>
          <a:off x="4476750" y="3327400"/>
          <a:ext cx="546100" cy="530225"/>
        </p:xfrm>
        <a:graphic>
          <a:graphicData uri="http://schemas.openxmlformats.org/presentationml/2006/ole">
            <mc:AlternateContent xmlns:mc="http://schemas.openxmlformats.org/markup-compatibility/2006">
              <mc:Choice xmlns:v="urn:schemas-microsoft-com:vml" Requires="v">
                <p:oleObj spid="_x0000_s179658" name="Clip" r:id="rId10" imgW="1307263" imgH="1084139" progId="MS_ClipArt_Gallery.2">
                  <p:embed/>
                </p:oleObj>
              </mc:Choice>
              <mc:Fallback>
                <p:oleObj name="Clip" r:id="rId10" imgW="1307263" imgH="1084139" progId="MS_ClipArt_Gallery.2">
                  <p:embed/>
                  <p:pic>
                    <p:nvPicPr>
                      <p:cNvPr id="0" name="Object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50" y="3327400"/>
                        <a:ext cx="54610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1648" name="Object 48"/>
          <p:cNvGraphicFramePr>
            <a:graphicFrameLocks noChangeAspect="1"/>
          </p:cNvGraphicFramePr>
          <p:nvPr/>
        </p:nvGraphicFramePr>
        <p:xfrm>
          <a:off x="5127625" y="4060825"/>
          <a:ext cx="546100" cy="530225"/>
        </p:xfrm>
        <a:graphic>
          <a:graphicData uri="http://schemas.openxmlformats.org/presentationml/2006/ole">
            <mc:AlternateContent xmlns:mc="http://schemas.openxmlformats.org/markup-compatibility/2006">
              <mc:Choice xmlns:v="urn:schemas-microsoft-com:vml" Requires="v">
                <p:oleObj spid="_x0000_s179659" name="Clip" r:id="rId11" imgW="1307263" imgH="1084139" progId="MS_ClipArt_Gallery.2">
                  <p:embed/>
                </p:oleObj>
              </mc:Choice>
              <mc:Fallback>
                <p:oleObj name="Clip" r:id="rId11" imgW="1307263" imgH="1084139" progId="MS_ClipArt_Gallery.2">
                  <p:embed/>
                  <p:pic>
                    <p:nvPicPr>
                      <p:cNvPr id="0" name="Object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7625" y="4060825"/>
                        <a:ext cx="54610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1649" name="Object 49"/>
          <p:cNvGraphicFramePr>
            <a:graphicFrameLocks noChangeAspect="1"/>
          </p:cNvGraphicFramePr>
          <p:nvPr/>
        </p:nvGraphicFramePr>
        <p:xfrm>
          <a:off x="5627688" y="4684713"/>
          <a:ext cx="546100" cy="530225"/>
        </p:xfrm>
        <a:graphic>
          <a:graphicData uri="http://schemas.openxmlformats.org/presentationml/2006/ole">
            <mc:AlternateContent xmlns:mc="http://schemas.openxmlformats.org/markup-compatibility/2006">
              <mc:Choice xmlns:v="urn:schemas-microsoft-com:vml" Requires="v">
                <p:oleObj spid="_x0000_s179660" name="Clip" r:id="rId12" imgW="1307263" imgH="1084139" progId="MS_ClipArt_Gallery.2">
                  <p:embed/>
                </p:oleObj>
              </mc:Choice>
              <mc:Fallback>
                <p:oleObj name="Clip" r:id="rId12" imgW="1307263" imgH="1084139" progId="MS_ClipArt_Gallery.2">
                  <p:embed/>
                  <p:pic>
                    <p:nvPicPr>
                      <p:cNvPr id="0"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7688" y="4684713"/>
                        <a:ext cx="54610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1650" name="Object 50"/>
          <p:cNvGraphicFramePr>
            <a:graphicFrameLocks noChangeAspect="1"/>
          </p:cNvGraphicFramePr>
          <p:nvPr/>
        </p:nvGraphicFramePr>
        <p:xfrm>
          <a:off x="7481888" y="3978275"/>
          <a:ext cx="546100" cy="530225"/>
        </p:xfrm>
        <a:graphic>
          <a:graphicData uri="http://schemas.openxmlformats.org/presentationml/2006/ole">
            <mc:AlternateContent xmlns:mc="http://schemas.openxmlformats.org/markup-compatibility/2006">
              <mc:Choice xmlns:v="urn:schemas-microsoft-com:vml" Requires="v">
                <p:oleObj spid="_x0000_s179661" name="Clip" r:id="rId13" imgW="1307263" imgH="1084139" progId="MS_ClipArt_Gallery.2">
                  <p:embed/>
                </p:oleObj>
              </mc:Choice>
              <mc:Fallback>
                <p:oleObj name="Clip" r:id="rId13" imgW="1307263" imgH="1084139" progId="MS_ClipArt_Gallery.2">
                  <p:embed/>
                  <p:pic>
                    <p:nvPicPr>
                      <p:cNvPr id="0" name="Object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1888" y="3978275"/>
                        <a:ext cx="54610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1651" name="Object 51"/>
          <p:cNvGraphicFramePr>
            <a:graphicFrameLocks noChangeAspect="1"/>
          </p:cNvGraphicFramePr>
          <p:nvPr/>
        </p:nvGraphicFramePr>
        <p:xfrm>
          <a:off x="6529388" y="5073650"/>
          <a:ext cx="546100" cy="530225"/>
        </p:xfrm>
        <a:graphic>
          <a:graphicData uri="http://schemas.openxmlformats.org/presentationml/2006/ole">
            <mc:AlternateContent xmlns:mc="http://schemas.openxmlformats.org/markup-compatibility/2006">
              <mc:Choice xmlns:v="urn:schemas-microsoft-com:vml" Requires="v">
                <p:oleObj spid="_x0000_s179662" name="Clip" r:id="rId14" imgW="1307263" imgH="1084139" progId="MS_ClipArt_Gallery.2">
                  <p:embed/>
                </p:oleObj>
              </mc:Choice>
              <mc:Fallback>
                <p:oleObj name="Clip" r:id="rId14" imgW="1307263" imgH="1084139" progId="MS_ClipArt_Gallery.2">
                  <p:embed/>
                  <p:pic>
                    <p:nvPicPr>
                      <p:cNvPr id="0" name="Object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388" y="5073650"/>
                        <a:ext cx="54610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1652" name="Object 52"/>
          <p:cNvGraphicFramePr>
            <a:graphicFrameLocks noChangeAspect="1"/>
          </p:cNvGraphicFramePr>
          <p:nvPr/>
        </p:nvGraphicFramePr>
        <p:xfrm>
          <a:off x="5903913" y="5487988"/>
          <a:ext cx="546100" cy="530225"/>
        </p:xfrm>
        <a:graphic>
          <a:graphicData uri="http://schemas.openxmlformats.org/presentationml/2006/ole">
            <mc:AlternateContent xmlns:mc="http://schemas.openxmlformats.org/markup-compatibility/2006">
              <mc:Choice xmlns:v="urn:schemas-microsoft-com:vml" Requires="v">
                <p:oleObj spid="_x0000_s179663" name="Clip" r:id="rId15" imgW="1307263" imgH="1084139" progId="MS_ClipArt_Gallery.2">
                  <p:embed/>
                </p:oleObj>
              </mc:Choice>
              <mc:Fallback>
                <p:oleObj name="Clip" r:id="rId15" imgW="1307263" imgH="1084139" progId="MS_ClipArt_Gallery.2">
                  <p:embed/>
                  <p:pic>
                    <p:nvPicPr>
                      <p:cNvPr id="0" name="Object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3913" y="5487988"/>
                        <a:ext cx="54610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1653" name="Object 53"/>
          <p:cNvGraphicFramePr>
            <a:graphicFrameLocks noChangeAspect="1"/>
          </p:cNvGraphicFramePr>
          <p:nvPr/>
        </p:nvGraphicFramePr>
        <p:xfrm>
          <a:off x="4684713" y="4962525"/>
          <a:ext cx="546100" cy="530225"/>
        </p:xfrm>
        <a:graphic>
          <a:graphicData uri="http://schemas.openxmlformats.org/presentationml/2006/ole">
            <mc:AlternateContent xmlns:mc="http://schemas.openxmlformats.org/markup-compatibility/2006">
              <mc:Choice xmlns:v="urn:schemas-microsoft-com:vml" Requires="v">
                <p:oleObj spid="_x0000_s179664" name="Clip" r:id="rId16" imgW="1307263" imgH="1084139" progId="MS_ClipArt_Gallery.2">
                  <p:embed/>
                </p:oleObj>
              </mc:Choice>
              <mc:Fallback>
                <p:oleObj name="Clip" r:id="rId16" imgW="1307263" imgH="1084139" progId="MS_ClipArt_Gallery.2">
                  <p:embed/>
                  <p:pic>
                    <p:nvPicPr>
                      <p:cNvPr id="0" name="Object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4713" y="4962525"/>
                        <a:ext cx="54610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81607" name="Picture 7"/>
          <p:cNvPicPr>
            <a:picLocks noChangeAspect="1" noChangeArrowheads="1"/>
          </p:cNvPicPr>
          <p:nvPr/>
        </p:nvPicPr>
        <p:blipFill>
          <a:blip r:embed="rId17" cstate="print"/>
          <a:srcRect/>
          <a:stretch>
            <a:fillRect/>
          </a:stretch>
        </p:blipFill>
        <p:spPr bwMode="auto">
          <a:xfrm>
            <a:off x="6254750" y="2647950"/>
            <a:ext cx="471488" cy="442913"/>
          </a:xfrm>
          <a:prstGeom prst="rect">
            <a:avLst/>
          </a:prstGeom>
          <a:noFill/>
          <a:ln w="31750">
            <a:noFill/>
            <a:miter lim="800000"/>
            <a:headEnd/>
            <a:tailEnd/>
          </a:ln>
          <a:effectLst/>
        </p:spPr>
      </p:pic>
      <p:pic>
        <p:nvPicPr>
          <p:cNvPr id="281654" name="Picture 54"/>
          <p:cNvPicPr>
            <a:picLocks noChangeAspect="1" noChangeArrowheads="1"/>
          </p:cNvPicPr>
          <p:nvPr/>
        </p:nvPicPr>
        <p:blipFill>
          <a:blip r:embed="rId17" cstate="print"/>
          <a:srcRect/>
          <a:stretch>
            <a:fillRect/>
          </a:stretch>
        </p:blipFill>
        <p:spPr bwMode="auto">
          <a:xfrm>
            <a:off x="5229225" y="2647950"/>
            <a:ext cx="471488" cy="442913"/>
          </a:xfrm>
          <a:prstGeom prst="rect">
            <a:avLst/>
          </a:prstGeom>
          <a:noFill/>
          <a:ln w="31750">
            <a:noFill/>
            <a:miter lim="800000"/>
            <a:headEnd/>
            <a:tailEnd/>
          </a:ln>
          <a:effectLst/>
        </p:spPr>
      </p:pic>
      <p:pic>
        <p:nvPicPr>
          <p:cNvPr id="281655" name="Picture 55"/>
          <p:cNvPicPr>
            <a:picLocks noChangeAspect="1" noChangeArrowheads="1"/>
          </p:cNvPicPr>
          <p:nvPr/>
        </p:nvPicPr>
        <p:blipFill>
          <a:blip r:embed="rId17" cstate="print"/>
          <a:srcRect/>
          <a:stretch>
            <a:fillRect/>
          </a:stretch>
        </p:blipFill>
        <p:spPr bwMode="auto">
          <a:xfrm>
            <a:off x="4592638" y="3368675"/>
            <a:ext cx="471487" cy="442913"/>
          </a:xfrm>
          <a:prstGeom prst="rect">
            <a:avLst/>
          </a:prstGeom>
          <a:noFill/>
          <a:ln w="31750">
            <a:noFill/>
            <a:miter lim="800000"/>
            <a:headEnd/>
            <a:tailEnd/>
          </a:ln>
          <a:effectLst/>
        </p:spPr>
      </p:pic>
      <p:pic>
        <p:nvPicPr>
          <p:cNvPr id="281656" name="Picture 56"/>
          <p:cNvPicPr>
            <a:picLocks noChangeAspect="1" noChangeArrowheads="1"/>
          </p:cNvPicPr>
          <p:nvPr/>
        </p:nvPicPr>
        <p:blipFill>
          <a:blip r:embed="rId17" cstate="print"/>
          <a:srcRect/>
          <a:stretch>
            <a:fillRect/>
          </a:stretch>
        </p:blipFill>
        <p:spPr bwMode="auto">
          <a:xfrm>
            <a:off x="5148263" y="4046538"/>
            <a:ext cx="471487" cy="442912"/>
          </a:xfrm>
          <a:prstGeom prst="rect">
            <a:avLst/>
          </a:prstGeom>
          <a:noFill/>
          <a:ln w="31750">
            <a:noFill/>
            <a:miter lim="800000"/>
            <a:headEnd/>
            <a:tailEnd/>
          </a:ln>
          <a:effectLst/>
        </p:spPr>
      </p:pic>
      <p:pic>
        <p:nvPicPr>
          <p:cNvPr id="281657" name="Picture 57"/>
          <p:cNvPicPr>
            <a:picLocks noChangeAspect="1" noChangeArrowheads="1"/>
          </p:cNvPicPr>
          <p:nvPr/>
        </p:nvPicPr>
        <p:blipFill>
          <a:blip r:embed="rId17" cstate="print"/>
          <a:srcRect/>
          <a:stretch>
            <a:fillRect/>
          </a:stretch>
        </p:blipFill>
        <p:spPr bwMode="auto">
          <a:xfrm>
            <a:off x="5703888" y="4724400"/>
            <a:ext cx="471487" cy="442913"/>
          </a:xfrm>
          <a:prstGeom prst="rect">
            <a:avLst/>
          </a:prstGeom>
          <a:noFill/>
          <a:ln w="31750">
            <a:noFill/>
            <a:miter lim="800000"/>
            <a:headEnd/>
            <a:tailEnd/>
          </a:ln>
          <a:effectLst/>
        </p:spPr>
      </p:pic>
      <p:pic>
        <p:nvPicPr>
          <p:cNvPr id="281658" name="Picture 58"/>
          <p:cNvPicPr>
            <a:picLocks noChangeAspect="1" noChangeArrowheads="1"/>
          </p:cNvPicPr>
          <p:nvPr/>
        </p:nvPicPr>
        <p:blipFill>
          <a:blip r:embed="rId17" cstate="print"/>
          <a:srcRect/>
          <a:stretch>
            <a:fillRect/>
          </a:stretch>
        </p:blipFill>
        <p:spPr bwMode="auto">
          <a:xfrm>
            <a:off x="5969000" y="5457825"/>
            <a:ext cx="471488" cy="442913"/>
          </a:xfrm>
          <a:prstGeom prst="rect">
            <a:avLst/>
          </a:prstGeom>
          <a:noFill/>
          <a:ln w="31750">
            <a:noFill/>
            <a:miter lim="800000"/>
            <a:headEnd/>
            <a:tailEnd/>
          </a:ln>
          <a:effectLst/>
        </p:spPr>
      </p:pic>
      <p:pic>
        <p:nvPicPr>
          <p:cNvPr id="281659" name="Picture 59"/>
          <p:cNvPicPr>
            <a:picLocks noChangeAspect="1" noChangeArrowheads="1"/>
          </p:cNvPicPr>
          <p:nvPr/>
        </p:nvPicPr>
        <p:blipFill>
          <a:blip r:embed="rId17" cstate="print"/>
          <a:srcRect/>
          <a:stretch>
            <a:fillRect/>
          </a:stretch>
        </p:blipFill>
        <p:spPr bwMode="auto">
          <a:xfrm>
            <a:off x="7646988" y="4848225"/>
            <a:ext cx="471487" cy="442913"/>
          </a:xfrm>
          <a:prstGeom prst="rect">
            <a:avLst/>
          </a:prstGeom>
          <a:noFill/>
          <a:ln w="31750">
            <a:noFill/>
            <a:miter lim="800000"/>
            <a:headEnd/>
            <a:tailEnd/>
          </a:ln>
          <a:effectLst/>
        </p:spPr>
      </p:pic>
      <p:pic>
        <p:nvPicPr>
          <p:cNvPr id="281660" name="Picture 60"/>
          <p:cNvPicPr>
            <a:picLocks noChangeAspect="1" noChangeArrowheads="1"/>
          </p:cNvPicPr>
          <p:nvPr/>
        </p:nvPicPr>
        <p:blipFill>
          <a:blip r:embed="rId17" cstate="print"/>
          <a:srcRect/>
          <a:stretch>
            <a:fillRect/>
          </a:stretch>
        </p:blipFill>
        <p:spPr bwMode="auto">
          <a:xfrm>
            <a:off x="7510463" y="3309938"/>
            <a:ext cx="471487" cy="442912"/>
          </a:xfrm>
          <a:prstGeom prst="rect">
            <a:avLst/>
          </a:prstGeom>
          <a:noFill/>
          <a:ln w="31750">
            <a:noFill/>
            <a:miter lim="800000"/>
            <a:headEnd/>
            <a:tailEnd/>
          </a:ln>
          <a:effectLst/>
        </p:spPr>
      </p:pic>
      <p:pic>
        <p:nvPicPr>
          <p:cNvPr id="281661" name="Picture 61"/>
          <p:cNvPicPr>
            <a:picLocks noChangeAspect="1" noChangeArrowheads="1"/>
          </p:cNvPicPr>
          <p:nvPr/>
        </p:nvPicPr>
        <p:blipFill>
          <a:blip r:embed="rId17" cstate="print"/>
          <a:srcRect/>
          <a:stretch>
            <a:fillRect/>
          </a:stretch>
        </p:blipFill>
        <p:spPr bwMode="auto">
          <a:xfrm>
            <a:off x="4741863" y="4986338"/>
            <a:ext cx="471487" cy="442912"/>
          </a:xfrm>
          <a:prstGeom prst="rect">
            <a:avLst/>
          </a:prstGeom>
          <a:noFill/>
          <a:ln w="31750">
            <a:noFill/>
            <a:miter lim="800000"/>
            <a:headEnd/>
            <a:tailEnd/>
          </a:ln>
          <a:effectLst/>
        </p:spPr>
      </p:pic>
      <p:pic>
        <p:nvPicPr>
          <p:cNvPr id="281662" name="Picture 62"/>
          <p:cNvPicPr>
            <a:picLocks noChangeAspect="1" noChangeArrowheads="1"/>
          </p:cNvPicPr>
          <p:nvPr/>
        </p:nvPicPr>
        <p:blipFill>
          <a:blip r:embed="rId17" cstate="print"/>
          <a:srcRect/>
          <a:stretch>
            <a:fillRect/>
          </a:stretch>
        </p:blipFill>
        <p:spPr bwMode="auto">
          <a:xfrm>
            <a:off x="7183438" y="2492375"/>
            <a:ext cx="471487" cy="442913"/>
          </a:xfrm>
          <a:prstGeom prst="rect">
            <a:avLst/>
          </a:prstGeom>
          <a:noFill/>
          <a:ln w="31750">
            <a:noFill/>
            <a:miter lim="800000"/>
            <a:headEnd/>
            <a:tailEnd/>
          </a:ln>
          <a:effectLst/>
        </p:spPr>
      </p:pic>
      <p:sp>
        <p:nvSpPr>
          <p:cNvPr id="281663" name="Line 63"/>
          <p:cNvSpPr>
            <a:spLocks noChangeShapeType="1"/>
          </p:cNvSpPr>
          <p:nvPr/>
        </p:nvSpPr>
        <p:spPr bwMode="auto">
          <a:xfrm flipV="1">
            <a:off x="5667375" y="3948113"/>
            <a:ext cx="692150" cy="263525"/>
          </a:xfrm>
          <a:prstGeom prst="line">
            <a:avLst/>
          </a:prstGeom>
          <a:noFill/>
          <a:ln w="57150">
            <a:solidFill>
              <a:srgbClr val="FF3300"/>
            </a:solidFill>
            <a:round/>
            <a:headEnd/>
            <a:tailEnd type="triangle" w="med" len="med"/>
          </a:ln>
          <a:effectLst/>
        </p:spPr>
        <p:txBody>
          <a:bodyPr/>
          <a:lstStyle/>
          <a:p>
            <a:endParaRPr lang="zh-CN" altLang="en-US"/>
          </a:p>
        </p:txBody>
      </p:sp>
      <p:sp>
        <p:nvSpPr>
          <p:cNvPr id="281664" name="Line 64"/>
          <p:cNvSpPr>
            <a:spLocks noChangeShapeType="1"/>
          </p:cNvSpPr>
          <p:nvPr/>
        </p:nvSpPr>
        <p:spPr bwMode="auto">
          <a:xfrm flipV="1">
            <a:off x="6069013" y="4279900"/>
            <a:ext cx="358775" cy="514350"/>
          </a:xfrm>
          <a:prstGeom prst="line">
            <a:avLst/>
          </a:prstGeom>
          <a:noFill/>
          <a:ln w="57150">
            <a:solidFill>
              <a:srgbClr val="FF3300"/>
            </a:solidFill>
            <a:round/>
            <a:headEnd/>
            <a:tailEnd type="triangle" w="med" len="med"/>
          </a:ln>
          <a:effectLst/>
        </p:spPr>
        <p:txBody>
          <a:bodyPr/>
          <a:lstStyle/>
          <a:p>
            <a:endParaRPr lang="zh-CN" altLang="en-US"/>
          </a:p>
        </p:txBody>
      </p:sp>
      <p:sp>
        <p:nvSpPr>
          <p:cNvPr id="281665" name="Line 65"/>
          <p:cNvSpPr>
            <a:spLocks noChangeShapeType="1"/>
          </p:cNvSpPr>
          <p:nvPr/>
        </p:nvSpPr>
        <p:spPr bwMode="auto">
          <a:xfrm flipH="1" flipV="1">
            <a:off x="6773863" y="4195763"/>
            <a:ext cx="944562" cy="723900"/>
          </a:xfrm>
          <a:prstGeom prst="line">
            <a:avLst/>
          </a:prstGeom>
          <a:noFill/>
          <a:ln w="57150">
            <a:solidFill>
              <a:srgbClr val="FF3300"/>
            </a:solidFill>
            <a:round/>
            <a:headEnd/>
            <a:tailEnd type="triangle" w="med" len="med"/>
          </a:ln>
          <a:effectLst/>
        </p:spPr>
        <p:txBody>
          <a:bodyPr/>
          <a:lstStyle/>
          <a:p>
            <a:endParaRPr lang="zh-CN" altLang="en-US"/>
          </a:p>
        </p:txBody>
      </p:sp>
      <p:sp>
        <p:nvSpPr>
          <p:cNvPr id="281666" name="Line 66"/>
          <p:cNvSpPr>
            <a:spLocks noChangeShapeType="1"/>
          </p:cNvSpPr>
          <p:nvPr/>
        </p:nvSpPr>
        <p:spPr bwMode="auto">
          <a:xfrm>
            <a:off x="6580188" y="2827338"/>
            <a:ext cx="25400" cy="730250"/>
          </a:xfrm>
          <a:prstGeom prst="line">
            <a:avLst/>
          </a:prstGeom>
          <a:noFill/>
          <a:ln w="57150">
            <a:solidFill>
              <a:srgbClr val="FF3300"/>
            </a:solidFill>
            <a:round/>
            <a:headEnd/>
            <a:tailEnd type="triangle" w="med" len="med"/>
          </a:ln>
          <a:effectLst/>
        </p:spPr>
        <p:txBody>
          <a:bodyPr/>
          <a:lstStyle/>
          <a:p>
            <a:endParaRPr lang="zh-CN" altLang="en-US"/>
          </a:p>
        </p:txBody>
      </p:sp>
      <p:sp>
        <p:nvSpPr>
          <p:cNvPr id="281667" name="Line 67"/>
          <p:cNvSpPr>
            <a:spLocks noChangeShapeType="1"/>
          </p:cNvSpPr>
          <p:nvPr/>
        </p:nvSpPr>
        <p:spPr bwMode="auto">
          <a:xfrm flipH="1">
            <a:off x="6729413" y="3551238"/>
            <a:ext cx="750887" cy="287337"/>
          </a:xfrm>
          <a:prstGeom prst="line">
            <a:avLst/>
          </a:prstGeom>
          <a:noFill/>
          <a:ln w="57150">
            <a:solidFill>
              <a:srgbClr val="FF3300"/>
            </a:solidFill>
            <a:round/>
            <a:headEnd/>
            <a:tailEnd type="triangle" w="med" len="med"/>
          </a:ln>
          <a:effectLst/>
        </p:spPr>
        <p:txBody>
          <a:bodyPr/>
          <a:lstStyle/>
          <a:p>
            <a:endParaRPr lang="zh-CN" altLang="en-US"/>
          </a:p>
        </p:txBody>
      </p:sp>
      <p:sp>
        <p:nvSpPr>
          <p:cNvPr id="281668" name="Line 68"/>
          <p:cNvSpPr>
            <a:spLocks noChangeShapeType="1"/>
          </p:cNvSpPr>
          <p:nvPr/>
        </p:nvSpPr>
        <p:spPr bwMode="auto">
          <a:xfrm>
            <a:off x="4997450" y="3665538"/>
            <a:ext cx="1395413" cy="176212"/>
          </a:xfrm>
          <a:prstGeom prst="line">
            <a:avLst/>
          </a:prstGeom>
          <a:noFill/>
          <a:ln w="57150">
            <a:solidFill>
              <a:srgbClr val="FF3300"/>
            </a:solidFill>
            <a:round/>
            <a:headEnd/>
            <a:tailEnd type="triangle" w="med" len="med"/>
          </a:ln>
          <a:effectLst/>
        </p:spPr>
        <p:txBody>
          <a:bodyPr/>
          <a:lstStyle/>
          <a:p>
            <a:endParaRPr lang="zh-CN" altLang="en-US"/>
          </a:p>
        </p:txBody>
      </p:sp>
      <p:sp>
        <p:nvSpPr>
          <p:cNvPr id="281669" name="Line 69"/>
          <p:cNvSpPr>
            <a:spLocks noChangeShapeType="1"/>
          </p:cNvSpPr>
          <p:nvPr/>
        </p:nvSpPr>
        <p:spPr bwMode="auto">
          <a:xfrm flipV="1">
            <a:off x="5094288" y="4108450"/>
            <a:ext cx="1270000" cy="1030288"/>
          </a:xfrm>
          <a:prstGeom prst="line">
            <a:avLst/>
          </a:prstGeom>
          <a:noFill/>
          <a:ln w="57150">
            <a:solidFill>
              <a:srgbClr val="FF3300"/>
            </a:solidFill>
            <a:round/>
            <a:headEnd/>
            <a:tailEnd type="triangle" w="med" len="med"/>
          </a:ln>
          <a:effectLst/>
        </p:spPr>
        <p:txBody>
          <a:bodyPr/>
          <a:lstStyle/>
          <a:p>
            <a:endParaRPr lang="zh-CN" altLang="en-US"/>
          </a:p>
        </p:txBody>
      </p:sp>
      <p:sp>
        <p:nvSpPr>
          <p:cNvPr id="281670" name="Line 70"/>
          <p:cNvSpPr>
            <a:spLocks noChangeShapeType="1"/>
          </p:cNvSpPr>
          <p:nvPr/>
        </p:nvSpPr>
        <p:spPr bwMode="auto">
          <a:xfrm flipH="1">
            <a:off x="6765925" y="2935288"/>
            <a:ext cx="558800" cy="631825"/>
          </a:xfrm>
          <a:prstGeom prst="line">
            <a:avLst/>
          </a:prstGeom>
          <a:noFill/>
          <a:ln w="57150">
            <a:solidFill>
              <a:srgbClr val="FF3300"/>
            </a:solidFill>
            <a:round/>
            <a:headEnd/>
            <a:tailEnd type="triangle" w="med" len="med"/>
          </a:ln>
          <a:effectLst/>
        </p:spPr>
        <p:txBody>
          <a:bodyPr/>
          <a:lstStyle/>
          <a:p>
            <a:endParaRPr lang="zh-CN" altLang="en-US"/>
          </a:p>
        </p:txBody>
      </p:sp>
      <p:sp>
        <p:nvSpPr>
          <p:cNvPr id="281671" name="Line 71"/>
          <p:cNvSpPr>
            <a:spLocks noChangeShapeType="1"/>
          </p:cNvSpPr>
          <p:nvPr/>
        </p:nvSpPr>
        <p:spPr bwMode="auto">
          <a:xfrm flipV="1">
            <a:off x="6197600" y="4457700"/>
            <a:ext cx="314325" cy="1044575"/>
          </a:xfrm>
          <a:prstGeom prst="line">
            <a:avLst/>
          </a:prstGeom>
          <a:noFill/>
          <a:ln w="57150">
            <a:solidFill>
              <a:srgbClr val="FF3300"/>
            </a:solidFill>
            <a:round/>
            <a:headEnd/>
            <a:tailEnd type="triangle" w="med" len="med"/>
          </a:ln>
          <a:effectLst/>
        </p:spPr>
        <p:txBody>
          <a:bodyPr/>
          <a:lstStyle/>
          <a:p>
            <a:endParaRPr lang="zh-CN" altLang="en-US"/>
          </a:p>
        </p:txBody>
      </p:sp>
      <p:sp>
        <p:nvSpPr>
          <p:cNvPr id="281672" name="Line 72"/>
          <p:cNvSpPr>
            <a:spLocks noChangeShapeType="1"/>
          </p:cNvSpPr>
          <p:nvPr/>
        </p:nvSpPr>
        <p:spPr bwMode="auto">
          <a:xfrm>
            <a:off x="5670550" y="3117850"/>
            <a:ext cx="660400" cy="409575"/>
          </a:xfrm>
          <a:prstGeom prst="line">
            <a:avLst/>
          </a:prstGeom>
          <a:noFill/>
          <a:ln w="57150">
            <a:solidFill>
              <a:srgbClr val="FF3300"/>
            </a:solidFill>
            <a:round/>
            <a:headEnd/>
            <a:tailEnd type="triangle" w="med" len="med"/>
          </a:ln>
          <a:effectLst/>
        </p:spPr>
        <p:txBody>
          <a:bodyPr/>
          <a:lstStyle/>
          <a:p>
            <a:endParaRPr lang="zh-CN" altLang="en-US"/>
          </a:p>
        </p:txBody>
      </p:sp>
      <p:sp>
        <p:nvSpPr>
          <p:cNvPr id="281673" name="Line 73"/>
          <p:cNvSpPr>
            <a:spLocks noChangeShapeType="1"/>
          </p:cNvSpPr>
          <p:nvPr/>
        </p:nvSpPr>
        <p:spPr bwMode="auto">
          <a:xfrm flipH="1" flipV="1">
            <a:off x="6856413" y="3990975"/>
            <a:ext cx="665162" cy="179388"/>
          </a:xfrm>
          <a:prstGeom prst="line">
            <a:avLst/>
          </a:prstGeom>
          <a:noFill/>
          <a:ln w="57150">
            <a:solidFill>
              <a:schemeClr val="tx1"/>
            </a:solidFill>
            <a:round/>
            <a:headEnd/>
            <a:tailEnd type="triangle" w="med" len="med"/>
          </a:ln>
          <a:effec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0"/>
                                          </p:stCondLst>
                                        </p:cTn>
                                        <p:tgtEl>
                                          <p:spTgt spid="2816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81621"/>
                                        </p:tgtEl>
                                        <p:attrNameLst>
                                          <p:attrName>style.visibility</p:attrName>
                                        </p:attrNameLst>
                                      </p:cBhvr>
                                      <p:to>
                                        <p:strVal val="visible"/>
                                      </p:to>
                                    </p:set>
                                  </p:childTnLst>
                                </p:cTn>
                              </p:par>
                            </p:childTnLst>
                          </p:cTn>
                        </p:par>
                        <p:par>
                          <p:cTn id="12" fill="hold" nodeType="afterGroup">
                            <p:stCondLst>
                              <p:cond delay="500"/>
                            </p:stCondLst>
                            <p:childTnLst>
                              <p:par>
                                <p:cTn id="13" presetID="1" presetClass="entr" presetSubtype="0" fill="hold" nodeType="afterEffect">
                                  <p:stCondLst>
                                    <p:cond delay="500"/>
                                  </p:stCondLst>
                                  <p:childTnLst>
                                    <p:set>
                                      <p:cBhvr>
                                        <p:cTn id="14" dur="1" fill="hold">
                                          <p:stCondLst>
                                            <p:cond delay="0"/>
                                          </p:stCondLst>
                                        </p:cTn>
                                        <p:tgtEl>
                                          <p:spTgt spid="281619"/>
                                        </p:tgtEl>
                                        <p:attrNameLst>
                                          <p:attrName>style.visibility</p:attrName>
                                        </p:attrNameLst>
                                      </p:cBhvr>
                                      <p:to>
                                        <p:strVal val="visible"/>
                                      </p:to>
                                    </p:set>
                                  </p:childTnLst>
                                </p:cTn>
                              </p:par>
                            </p:childTnLst>
                          </p:cTn>
                        </p:par>
                        <p:par>
                          <p:cTn id="15" fill="hold" nodeType="afterGroup">
                            <p:stCondLst>
                              <p:cond delay="1000"/>
                            </p:stCondLst>
                            <p:childTnLst>
                              <p:par>
                                <p:cTn id="16" presetID="1" presetClass="entr" presetSubtype="0" fill="hold" nodeType="afterEffect">
                                  <p:stCondLst>
                                    <p:cond delay="500"/>
                                  </p:stCondLst>
                                  <p:childTnLst>
                                    <p:set>
                                      <p:cBhvr>
                                        <p:cTn id="17" dur="1" fill="hold">
                                          <p:stCondLst>
                                            <p:cond delay="0"/>
                                          </p:stCondLst>
                                        </p:cTn>
                                        <p:tgtEl>
                                          <p:spTgt spid="281624"/>
                                        </p:tgtEl>
                                        <p:attrNameLst>
                                          <p:attrName>style.visibility</p:attrName>
                                        </p:attrNameLst>
                                      </p:cBhvr>
                                      <p:to>
                                        <p:strVal val="visible"/>
                                      </p:to>
                                    </p:set>
                                  </p:childTnLst>
                                </p:cTn>
                              </p:par>
                            </p:childTnLst>
                          </p:cTn>
                        </p:par>
                        <p:par>
                          <p:cTn id="18" fill="hold" nodeType="afterGroup">
                            <p:stCondLst>
                              <p:cond delay="1500"/>
                            </p:stCondLst>
                            <p:childTnLst>
                              <p:par>
                                <p:cTn id="19" presetID="1" presetClass="entr" presetSubtype="0" fill="hold" nodeType="afterEffect">
                                  <p:stCondLst>
                                    <p:cond delay="500"/>
                                  </p:stCondLst>
                                  <p:childTnLst>
                                    <p:set>
                                      <p:cBhvr>
                                        <p:cTn id="20" dur="1" fill="hold">
                                          <p:stCondLst>
                                            <p:cond delay="0"/>
                                          </p:stCondLst>
                                        </p:cTn>
                                        <p:tgtEl>
                                          <p:spTgt spid="281643"/>
                                        </p:tgtEl>
                                        <p:attrNameLst>
                                          <p:attrName>style.visibility</p:attrName>
                                        </p:attrNameLst>
                                      </p:cBhvr>
                                      <p:to>
                                        <p:strVal val="visible"/>
                                      </p:to>
                                    </p:set>
                                  </p:childTnLst>
                                </p:cTn>
                              </p:par>
                            </p:childTnLst>
                          </p:cTn>
                        </p:par>
                        <p:par>
                          <p:cTn id="21" fill="hold" nodeType="afterGroup">
                            <p:stCondLst>
                              <p:cond delay="2000"/>
                            </p:stCondLst>
                            <p:childTnLst>
                              <p:par>
                                <p:cTn id="22" presetID="1" presetClass="entr" presetSubtype="0" fill="hold" nodeType="afterEffect">
                                  <p:stCondLst>
                                    <p:cond delay="500"/>
                                  </p:stCondLst>
                                  <p:childTnLst>
                                    <p:set>
                                      <p:cBhvr>
                                        <p:cTn id="23" dur="1" fill="hold">
                                          <p:stCondLst>
                                            <p:cond delay="0"/>
                                          </p:stCondLst>
                                        </p:cTn>
                                        <p:tgtEl>
                                          <p:spTgt spid="281644"/>
                                        </p:tgtEl>
                                        <p:attrNameLst>
                                          <p:attrName>style.visibility</p:attrName>
                                        </p:attrNameLst>
                                      </p:cBhvr>
                                      <p:to>
                                        <p:strVal val="visible"/>
                                      </p:to>
                                    </p:set>
                                  </p:childTnLst>
                                </p:cTn>
                              </p:par>
                            </p:childTnLst>
                          </p:cTn>
                        </p:par>
                        <p:par>
                          <p:cTn id="24" fill="hold" nodeType="afterGroup">
                            <p:stCondLst>
                              <p:cond delay="2500"/>
                            </p:stCondLst>
                            <p:childTnLst>
                              <p:par>
                                <p:cTn id="25" presetID="1" presetClass="entr" presetSubtype="0" fill="hold" nodeType="afterEffect">
                                  <p:stCondLst>
                                    <p:cond delay="500"/>
                                  </p:stCondLst>
                                  <p:childTnLst>
                                    <p:set>
                                      <p:cBhvr>
                                        <p:cTn id="26" dur="1" fill="hold">
                                          <p:stCondLst>
                                            <p:cond delay="0"/>
                                          </p:stCondLst>
                                        </p:cTn>
                                        <p:tgtEl>
                                          <p:spTgt spid="281645"/>
                                        </p:tgtEl>
                                        <p:attrNameLst>
                                          <p:attrName>style.visibility</p:attrName>
                                        </p:attrNameLst>
                                      </p:cBhvr>
                                      <p:to>
                                        <p:strVal val="visible"/>
                                      </p:to>
                                    </p:set>
                                  </p:childTnLst>
                                </p:cTn>
                              </p:par>
                            </p:childTnLst>
                          </p:cTn>
                        </p:par>
                        <p:par>
                          <p:cTn id="27" fill="hold" nodeType="afterGroup">
                            <p:stCondLst>
                              <p:cond delay="3000"/>
                            </p:stCondLst>
                            <p:childTnLst>
                              <p:par>
                                <p:cTn id="28" presetID="1" presetClass="entr" presetSubtype="0" fill="hold" nodeType="afterEffect">
                                  <p:stCondLst>
                                    <p:cond delay="500"/>
                                  </p:stCondLst>
                                  <p:childTnLst>
                                    <p:set>
                                      <p:cBhvr>
                                        <p:cTn id="29" dur="1" fill="hold">
                                          <p:stCondLst>
                                            <p:cond delay="0"/>
                                          </p:stCondLst>
                                        </p:cTn>
                                        <p:tgtEl>
                                          <p:spTgt spid="281646"/>
                                        </p:tgtEl>
                                        <p:attrNameLst>
                                          <p:attrName>style.visibility</p:attrName>
                                        </p:attrNameLst>
                                      </p:cBhvr>
                                      <p:to>
                                        <p:strVal val="visible"/>
                                      </p:to>
                                    </p:set>
                                  </p:childTnLst>
                                </p:cTn>
                              </p:par>
                            </p:childTnLst>
                          </p:cTn>
                        </p:par>
                        <p:par>
                          <p:cTn id="30" fill="hold" nodeType="afterGroup">
                            <p:stCondLst>
                              <p:cond delay="3500"/>
                            </p:stCondLst>
                            <p:childTnLst>
                              <p:par>
                                <p:cTn id="31" presetID="1" presetClass="entr" presetSubtype="0" fill="hold" nodeType="afterEffect">
                                  <p:stCondLst>
                                    <p:cond delay="500"/>
                                  </p:stCondLst>
                                  <p:childTnLst>
                                    <p:set>
                                      <p:cBhvr>
                                        <p:cTn id="32" dur="1" fill="hold">
                                          <p:stCondLst>
                                            <p:cond delay="0"/>
                                          </p:stCondLst>
                                        </p:cTn>
                                        <p:tgtEl>
                                          <p:spTgt spid="281647"/>
                                        </p:tgtEl>
                                        <p:attrNameLst>
                                          <p:attrName>style.visibility</p:attrName>
                                        </p:attrNameLst>
                                      </p:cBhvr>
                                      <p:to>
                                        <p:strVal val="visible"/>
                                      </p:to>
                                    </p:set>
                                  </p:childTnLst>
                                </p:cTn>
                              </p:par>
                            </p:childTnLst>
                          </p:cTn>
                        </p:par>
                        <p:par>
                          <p:cTn id="33" fill="hold" nodeType="afterGroup">
                            <p:stCondLst>
                              <p:cond delay="4000"/>
                            </p:stCondLst>
                            <p:childTnLst>
                              <p:par>
                                <p:cTn id="34" presetID="1" presetClass="entr" presetSubtype="0" fill="hold" nodeType="afterEffect">
                                  <p:stCondLst>
                                    <p:cond delay="500"/>
                                  </p:stCondLst>
                                  <p:childTnLst>
                                    <p:set>
                                      <p:cBhvr>
                                        <p:cTn id="35" dur="1" fill="hold">
                                          <p:stCondLst>
                                            <p:cond delay="0"/>
                                          </p:stCondLst>
                                        </p:cTn>
                                        <p:tgtEl>
                                          <p:spTgt spid="281648"/>
                                        </p:tgtEl>
                                        <p:attrNameLst>
                                          <p:attrName>style.visibility</p:attrName>
                                        </p:attrNameLst>
                                      </p:cBhvr>
                                      <p:to>
                                        <p:strVal val="visible"/>
                                      </p:to>
                                    </p:set>
                                  </p:childTnLst>
                                </p:cTn>
                              </p:par>
                            </p:childTnLst>
                          </p:cTn>
                        </p:par>
                        <p:par>
                          <p:cTn id="36" fill="hold" nodeType="afterGroup">
                            <p:stCondLst>
                              <p:cond delay="4500"/>
                            </p:stCondLst>
                            <p:childTnLst>
                              <p:par>
                                <p:cTn id="37" presetID="1" presetClass="entr" presetSubtype="0" fill="hold" nodeType="afterEffect">
                                  <p:stCondLst>
                                    <p:cond delay="500"/>
                                  </p:stCondLst>
                                  <p:childTnLst>
                                    <p:set>
                                      <p:cBhvr>
                                        <p:cTn id="38" dur="1" fill="hold">
                                          <p:stCondLst>
                                            <p:cond delay="0"/>
                                          </p:stCondLst>
                                        </p:cTn>
                                        <p:tgtEl>
                                          <p:spTgt spid="281649"/>
                                        </p:tgtEl>
                                        <p:attrNameLst>
                                          <p:attrName>style.visibility</p:attrName>
                                        </p:attrNameLst>
                                      </p:cBhvr>
                                      <p:to>
                                        <p:strVal val="visible"/>
                                      </p:to>
                                    </p:set>
                                  </p:childTnLst>
                                </p:cTn>
                              </p:par>
                            </p:childTnLst>
                          </p:cTn>
                        </p:par>
                        <p:par>
                          <p:cTn id="39" fill="hold" nodeType="afterGroup">
                            <p:stCondLst>
                              <p:cond delay="5000"/>
                            </p:stCondLst>
                            <p:childTnLst>
                              <p:par>
                                <p:cTn id="40" presetID="1" presetClass="entr" presetSubtype="0" fill="hold" nodeType="afterEffect">
                                  <p:stCondLst>
                                    <p:cond delay="500"/>
                                  </p:stCondLst>
                                  <p:childTnLst>
                                    <p:set>
                                      <p:cBhvr>
                                        <p:cTn id="41" dur="1" fill="hold">
                                          <p:stCondLst>
                                            <p:cond delay="0"/>
                                          </p:stCondLst>
                                        </p:cTn>
                                        <p:tgtEl>
                                          <p:spTgt spid="281650"/>
                                        </p:tgtEl>
                                        <p:attrNameLst>
                                          <p:attrName>style.visibility</p:attrName>
                                        </p:attrNameLst>
                                      </p:cBhvr>
                                      <p:to>
                                        <p:strVal val="visible"/>
                                      </p:to>
                                    </p:set>
                                  </p:childTnLst>
                                </p:cTn>
                              </p:par>
                            </p:childTnLst>
                          </p:cTn>
                        </p:par>
                        <p:par>
                          <p:cTn id="42" fill="hold" nodeType="afterGroup">
                            <p:stCondLst>
                              <p:cond delay="5500"/>
                            </p:stCondLst>
                            <p:childTnLst>
                              <p:par>
                                <p:cTn id="43" presetID="1" presetClass="entr" presetSubtype="0" fill="hold" nodeType="afterEffect">
                                  <p:stCondLst>
                                    <p:cond delay="500"/>
                                  </p:stCondLst>
                                  <p:childTnLst>
                                    <p:set>
                                      <p:cBhvr>
                                        <p:cTn id="44" dur="1" fill="hold">
                                          <p:stCondLst>
                                            <p:cond delay="0"/>
                                          </p:stCondLst>
                                        </p:cTn>
                                        <p:tgtEl>
                                          <p:spTgt spid="281651"/>
                                        </p:tgtEl>
                                        <p:attrNameLst>
                                          <p:attrName>style.visibility</p:attrName>
                                        </p:attrNameLst>
                                      </p:cBhvr>
                                      <p:to>
                                        <p:strVal val="visible"/>
                                      </p:to>
                                    </p:set>
                                  </p:childTnLst>
                                </p:cTn>
                              </p:par>
                            </p:childTnLst>
                          </p:cTn>
                        </p:par>
                        <p:par>
                          <p:cTn id="45" fill="hold" nodeType="afterGroup">
                            <p:stCondLst>
                              <p:cond delay="6000"/>
                            </p:stCondLst>
                            <p:childTnLst>
                              <p:par>
                                <p:cTn id="46" presetID="1" presetClass="entr" presetSubtype="0" fill="hold" nodeType="afterEffect">
                                  <p:stCondLst>
                                    <p:cond delay="500"/>
                                  </p:stCondLst>
                                  <p:childTnLst>
                                    <p:set>
                                      <p:cBhvr>
                                        <p:cTn id="47" dur="1" fill="hold">
                                          <p:stCondLst>
                                            <p:cond delay="0"/>
                                          </p:stCondLst>
                                        </p:cTn>
                                        <p:tgtEl>
                                          <p:spTgt spid="281652"/>
                                        </p:tgtEl>
                                        <p:attrNameLst>
                                          <p:attrName>style.visibility</p:attrName>
                                        </p:attrNameLst>
                                      </p:cBhvr>
                                      <p:to>
                                        <p:strVal val="visible"/>
                                      </p:to>
                                    </p:set>
                                  </p:childTnLst>
                                </p:cTn>
                              </p:par>
                            </p:childTnLst>
                          </p:cTn>
                        </p:par>
                        <p:par>
                          <p:cTn id="48" fill="hold" nodeType="afterGroup">
                            <p:stCondLst>
                              <p:cond delay="6500"/>
                            </p:stCondLst>
                            <p:childTnLst>
                              <p:par>
                                <p:cTn id="49" presetID="1" presetClass="entr" presetSubtype="0" fill="hold" nodeType="afterEffect">
                                  <p:stCondLst>
                                    <p:cond delay="500"/>
                                  </p:stCondLst>
                                  <p:childTnLst>
                                    <p:set>
                                      <p:cBhvr>
                                        <p:cTn id="50" dur="1" fill="hold">
                                          <p:stCondLst>
                                            <p:cond delay="0"/>
                                          </p:stCondLst>
                                        </p:cTn>
                                        <p:tgtEl>
                                          <p:spTgt spid="28165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81605"/>
                                        </p:tgtEl>
                                        <p:attrNameLst>
                                          <p:attrName>style.visibility</p:attrName>
                                        </p:attrNameLst>
                                      </p:cBhvr>
                                      <p:to>
                                        <p:strVal val="visible"/>
                                      </p:to>
                                    </p:set>
                                  </p:childTnLst>
                                </p:cTn>
                              </p:par>
                            </p:childTnLst>
                          </p:cTn>
                        </p:par>
                        <p:par>
                          <p:cTn id="55" fill="hold" nodeType="afterGroup">
                            <p:stCondLst>
                              <p:cond delay="500"/>
                            </p:stCondLst>
                            <p:childTnLst>
                              <p:par>
                                <p:cTn id="56" presetID="1" presetClass="entr" presetSubtype="0" fill="hold" nodeType="afterEffect">
                                  <p:stCondLst>
                                    <p:cond delay="500"/>
                                  </p:stCondLst>
                                  <p:childTnLst>
                                    <p:set>
                                      <p:cBhvr>
                                        <p:cTn id="57" dur="1" fill="hold">
                                          <p:stCondLst>
                                            <p:cond delay="0"/>
                                          </p:stCondLst>
                                        </p:cTn>
                                        <p:tgtEl>
                                          <p:spTgt spid="281607"/>
                                        </p:tgtEl>
                                        <p:attrNameLst>
                                          <p:attrName>style.visibility</p:attrName>
                                        </p:attrNameLst>
                                      </p:cBhvr>
                                      <p:to>
                                        <p:strVal val="visible"/>
                                      </p:to>
                                    </p:set>
                                  </p:childTnLst>
                                </p:cTn>
                              </p:par>
                            </p:childTnLst>
                          </p:cTn>
                        </p:par>
                        <p:par>
                          <p:cTn id="58" fill="hold" nodeType="afterGroup">
                            <p:stCondLst>
                              <p:cond delay="1000"/>
                            </p:stCondLst>
                            <p:childTnLst>
                              <p:par>
                                <p:cTn id="59" presetID="1" presetClass="entr" presetSubtype="0" fill="hold" nodeType="afterEffect">
                                  <p:stCondLst>
                                    <p:cond delay="500"/>
                                  </p:stCondLst>
                                  <p:childTnLst>
                                    <p:set>
                                      <p:cBhvr>
                                        <p:cTn id="60" dur="1" fill="hold">
                                          <p:stCondLst>
                                            <p:cond delay="0"/>
                                          </p:stCondLst>
                                        </p:cTn>
                                        <p:tgtEl>
                                          <p:spTgt spid="281654"/>
                                        </p:tgtEl>
                                        <p:attrNameLst>
                                          <p:attrName>style.visibility</p:attrName>
                                        </p:attrNameLst>
                                      </p:cBhvr>
                                      <p:to>
                                        <p:strVal val="visible"/>
                                      </p:to>
                                    </p:set>
                                  </p:childTnLst>
                                </p:cTn>
                              </p:par>
                            </p:childTnLst>
                          </p:cTn>
                        </p:par>
                        <p:par>
                          <p:cTn id="61" fill="hold" nodeType="afterGroup">
                            <p:stCondLst>
                              <p:cond delay="1500"/>
                            </p:stCondLst>
                            <p:childTnLst>
                              <p:par>
                                <p:cTn id="62" presetID="1" presetClass="entr" presetSubtype="0" fill="hold" nodeType="afterEffect">
                                  <p:stCondLst>
                                    <p:cond delay="500"/>
                                  </p:stCondLst>
                                  <p:childTnLst>
                                    <p:set>
                                      <p:cBhvr>
                                        <p:cTn id="63" dur="1" fill="hold">
                                          <p:stCondLst>
                                            <p:cond delay="0"/>
                                          </p:stCondLst>
                                        </p:cTn>
                                        <p:tgtEl>
                                          <p:spTgt spid="281655"/>
                                        </p:tgtEl>
                                        <p:attrNameLst>
                                          <p:attrName>style.visibility</p:attrName>
                                        </p:attrNameLst>
                                      </p:cBhvr>
                                      <p:to>
                                        <p:strVal val="visible"/>
                                      </p:to>
                                    </p:set>
                                  </p:childTnLst>
                                </p:cTn>
                              </p:par>
                            </p:childTnLst>
                          </p:cTn>
                        </p:par>
                        <p:par>
                          <p:cTn id="64" fill="hold" nodeType="afterGroup">
                            <p:stCondLst>
                              <p:cond delay="2000"/>
                            </p:stCondLst>
                            <p:childTnLst>
                              <p:par>
                                <p:cTn id="65" presetID="1" presetClass="entr" presetSubtype="0" fill="hold" nodeType="afterEffect">
                                  <p:stCondLst>
                                    <p:cond delay="500"/>
                                  </p:stCondLst>
                                  <p:childTnLst>
                                    <p:set>
                                      <p:cBhvr>
                                        <p:cTn id="66" dur="1" fill="hold">
                                          <p:stCondLst>
                                            <p:cond delay="0"/>
                                          </p:stCondLst>
                                        </p:cTn>
                                        <p:tgtEl>
                                          <p:spTgt spid="281656"/>
                                        </p:tgtEl>
                                        <p:attrNameLst>
                                          <p:attrName>style.visibility</p:attrName>
                                        </p:attrNameLst>
                                      </p:cBhvr>
                                      <p:to>
                                        <p:strVal val="visible"/>
                                      </p:to>
                                    </p:set>
                                  </p:childTnLst>
                                </p:cTn>
                              </p:par>
                            </p:childTnLst>
                          </p:cTn>
                        </p:par>
                        <p:par>
                          <p:cTn id="67" fill="hold" nodeType="afterGroup">
                            <p:stCondLst>
                              <p:cond delay="2500"/>
                            </p:stCondLst>
                            <p:childTnLst>
                              <p:par>
                                <p:cTn id="68" presetID="1" presetClass="entr" presetSubtype="0" fill="hold" nodeType="afterEffect">
                                  <p:stCondLst>
                                    <p:cond delay="500"/>
                                  </p:stCondLst>
                                  <p:childTnLst>
                                    <p:set>
                                      <p:cBhvr>
                                        <p:cTn id="69" dur="1" fill="hold">
                                          <p:stCondLst>
                                            <p:cond delay="0"/>
                                          </p:stCondLst>
                                        </p:cTn>
                                        <p:tgtEl>
                                          <p:spTgt spid="281657"/>
                                        </p:tgtEl>
                                        <p:attrNameLst>
                                          <p:attrName>style.visibility</p:attrName>
                                        </p:attrNameLst>
                                      </p:cBhvr>
                                      <p:to>
                                        <p:strVal val="visible"/>
                                      </p:to>
                                    </p:set>
                                  </p:childTnLst>
                                </p:cTn>
                              </p:par>
                            </p:childTnLst>
                          </p:cTn>
                        </p:par>
                        <p:par>
                          <p:cTn id="70" fill="hold" nodeType="afterGroup">
                            <p:stCondLst>
                              <p:cond delay="3000"/>
                            </p:stCondLst>
                            <p:childTnLst>
                              <p:par>
                                <p:cTn id="71" presetID="1" presetClass="entr" presetSubtype="0" fill="hold" nodeType="afterEffect">
                                  <p:stCondLst>
                                    <p:cond delay="500"/>
                                  </p:stCondLst>
                                  <p:childTnLst>
                                    <p:set>
                                      <p:cBhvr>
                                        <p:cTn id="72" dur="1" fill="hold">
                                          <p:stCondLst>
                                            <p:cond delay="0"/>
                                          </p:stCondLst>
                                        </p:cTn>
                                        <p:tgtEl>
                                          <p:spTgt spid="281658"/>
                                        </p:tgtEl>
                                        <p:attrNameLst>
                                          <p:attrName>style.visibility</p:attrName>
                                        </p:attrNameLst>
                                      </p:cBhvr>
                                      <p:to>
                                        <p:strVal val="visible"/>
                                      </p:to>
                                    </p:set>
                                  </p:childTnLst>
                                </p:cTn>
                              </p:par>
                            </p:childTnLst>
                          </p:cTn>
                        </p:par>
                        <p:par>
                          <p:cTn id="73" fill="hold" nodeType="afterGroup">
                            <p:stCondLst>
                              <p:cond delay="3500"/>
                            </p:stCondLst>
                            <p:childTnLst>
                              <p:par>
                                <p:cTn id="74" presetID="1" presetClass="entr" presetSubtype="0" fill="hold" nodeType="afterEffect">
                                  <p:stCondLst>
                                    <p:cond delay="500"/>
                                  </p:stCondLst>
                                  <p:childTnLst>
                                    <p:set>
                                      <p:cBhvr>
                                        <p:cTn id="75" dur="1" fill="hold">
                                          <p:stCondLst>
                                            <p:cond delay="0"/>
                                          </p:stCondLst>
                                        </p:cTn>
                                        <p:tgtEl>
                                          <p:spTgt spid="281659"/>
                                        </p:tgtEl>
                                        <p:attrNameLst>
                                          <p:attrName>style.visibility</p:attrName>
                                        </p:attrNameLst>
                                      </p:cBhvr>
                                      <p:to>
                                        <p:strVal val="visible"/>
                                      </p:to>
                                    </p:set>
                                  </p:childTnLst>
                                </p:cTn>
                              </p:par>
                            </p:childTnLst>
                          </p:cTn>
                        </p:par>
                        <p:par>
                          <p:cTn id="76" fill="hold" nodeType="afterGroup">
                            <p:stCondLst>
                              <p:cond delay="4000"/>
                            </p:stCondLst>
                            <p:childTnLst>
                              <p:par>
                                <p:cTn id="77" presetID="1" presetClass="entr" presetSubtype="0" fill="hold" nodeType="afterEffect">
                                  <p:stCondLst>
                                    <p:cond delay="500"/>
                                  </p:stCondLst>
                                  <p:childTnLst>
                                    <p:set>
                                      <p:cBhvr>
                                        <p:cTn id="78" dur="1" fill="hold">
                                          <p:stCondLst>
                                            <p:cond delay="0"/>
                                          </p:stCondLst>
                                        </p:cTn>
                                        <p:tgtEl>
                                          <p:spTgt spid="281660"/>
                                        </p:tgtEl>
                                        <p:attrNameLst>
                                          <p:attrName>style.visibility</p:attrName>
                                        </p:attrNameLst>
                                      </p:cBhvr>
                                      <p:to>
                                        <p:strVal val="visible"/>
                                      </p:to>
                                    </p:set>
                                  </p:childTnLst>
                                </p:cTn>
                              </p:par>
                            </p:childTnLst>
                          </p:cTn>
                        </p:par>
                        <p:par>
                          <p:cTn id="79" fill="hold" nodeType="afterGroup">
                            <p:stCondLst>
                              <p:cond delay="4500"/>
                            </p:stCondLst>
                            <p:childTnLst>
                              <p:par>
                                <p:cTn id="80" presetID="1" presetClass="entr" presetSubtype="0" fill="hold" nodeType="afterEffect">
                                  <p:stCondLst>
                                    <p:cond delay="500"/>
                                  </p:stCondLst>
                                  <p:childTnLst>
                                    <p:set>
                                      <p:cBhvr>
                                        <p:cTn id="81" dur="1" fill="hold">
                                          <p:stCondLst>
                                            <p:cond delay="0"/>
                                          </p:stCondLst>
                                        </p:cTn>
                                        <p:tgtEl>
                                          <p:spTgt spid="281661"/>
                                        </p:tgtEl>
                                        <p:attrNameLst>
                                          <p:attrName>style.visibility</p:attrName>
                                        </p:attrNameLst>
                                      </p:cBhvr>
                                      <p:to>
                                        <p:strVal val="visible"/>
                                      </p:to>
                                    </p:set>
                                  </p:childTnLst>
                                </p:cTn>
                              </p:par>
                            </p:childTnLst>
                          </p:cTn>
                        </p:par>
                        <p:par>
                          <p:cTn id="82" fill="hold" nodeType="afterGroup">
                            <p:stCondLst>
                              <p:cond delay="5000"/>
                            </p:stCondLst>
                            <p:childTnLst>
                              <p:par>
                                <p:cTn id="83" presetID="1" presetClass="entr" presetSubtype="0" fill="hold" nodeType="afterEffect">
                                  <p:stCondLst>
                                    <p:cond delay="500"/>
                                  </p:stCondLst>
                                  <p:childTnLst>
                                    <p:set>
                                      <p:cBhvr>
                                        <p:cTn id="84" dur="1" fill="hold">
                                          <p:stCondLst>
                                            <p:cond delay="0"/>
                                          </p:stCondLst>
                                        </p:cTn>
                                        <p:tgtEl>
                                          <p:spTgt spid="281662"/>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499"/>
                                          </p:stCondLst>
                                        </p:cTn>
                                        <p:tgtEl>
                                          <p:spTgt spid="281606"/>
                                        </p:tgtEl>
                                        <p:attrNameLst>
                                          <p:attrName>style.visibility</p:attrName>
                                        </p:attrNameLst>
                                      </p:cBhvr>
                                      <p:to>
                                        <p:strVal val="visible"/>
                                      </p:to>
                                    </p:set>
                                  </p:childTnLst>
                                </p:cTn>
                              </p:par>
                            </p:childTnLst>
                          </p:cTn>
                        </p:par>
                        <p:par>
                          <p:cTn id="89" fill="hold" nodeType="afterGroup">
                            <p:stCondLst>
                              <p:cond delay="500"/>
                            </p:stCondLst>
                            <p:childTnLst>
                              <p:par>
                                <p:cTn id="90" presetID="22" presetClass="entr" presetSubtype="8" fill="hold" grpId="0" nodeType="afterEffect">
                                  <p:stCondLst>
                                    <p:cond delay="0"/>
                                  </p:stCondLst>
                                  <p:childTnLst>
                                    <p:set>
                                      <p:cBhvr>
                                        <p:cTn id="91" dur="1" fill="hold">
                                          <p:stCondLst>
                                            <p:cond delay="0"/>
                                          </p:stCondLst>
                                        </p:cTn>
                                        <p:tgtEl>
                                          <p:spTgt spid="281663"/>
                                        </p:tgtEl>
                                        <p:attrNameLst>
                                          <p:attrName>style.visibility</p:attrName>
                                        </p:attrNameLst>
                                      </p:cBhvr>
                                      <p:to>
                                        <p:strVal val="visible"/>
                                      </p:to>
                                    </p:set>
                                    <p:animEffect transition="in" filter="wipe(left)">
                                      <p:cBhvr>
                                        <p:cTn id="92" dur="500"/>
                                        <p:tgtEl>
                                          <p:spTgt spid="281663"/>
                                        </p:tgtEl>
                                      </p:cBhvr>
                                    </p:animEffect>
                                  </p:childTnLst>
                                </p:cTn>
                              </p:par>
                            </p:childTnLst>
                          </p:cTn>
                        </p:par>
                        <p:par>
                          <p:cTn id="93" fill="hold" nodeType="afterGroup">
                            <p:stCondLst>
                              <p:cond delay="1000"/>
                            </p:stCondLst>
                            <p:childTnLst>
                              <p:par>
                                <p:cTn id="94" presetID="22" presetClass="entr" presetSubtype="8" fill="hold" grpId="0" nodeType="afterEffect">
                                  <p:stCondLst>
                                    <p:cond delay="0"/>
                                  </p:stCondLst>
                                  <p:childTnLst>
                                    <p:set>
                                      <p:cBhvr>
                                        <p:cTn id="95" dur="1" fill="hold">
                                          <p:stCondLst>
                                            <p:cond delay="0"/>
                                          </p:stCondLst>
                                        </p:cTn>
                                        <p:tgtEl>
                                          <p:spTgt spid="281664"/>
                                        </p:tgtEl>
                                        <p:attrNameLst>
                                          <p:attrName>style.visibility</p:attrName>
                                        </p:attrNameLst>
                                      </p:cBhvr>
                                      <p:to>
                                        <p:strVal val="visible"/>
                                      </p:to>
                                    </p:set>
                                    <p:animEffect transition="in" filter="wipe(left)">
                                      <p:cBhvr>
                                        <p:cTn id="96" dur="500"/>
                                        <p:tgtEl>
                                          <p:spTgt spid="281664"/>
                                        </p:tgtEl>
                                      </p:cBhvr>
                                    </p:animEffect>
                                  </p:childTnLst>
                                </p:cTn>
                              </p:par>
                            </p:childTnLst>
                          </p:cTn>
                        </p:par>
                        <p:par>
                          <p:cTn id="97" fill="hold" nodeType="afterGroup">
                            <p:stCondLst>
                              <p:cond delay="1500"/>
                            </p:stCondLst>
                            <p:childTnLst>
                              <p:par>
                                <p:cTn id="98" presetID="22" presetClass="entr" presetSubtype="2" fill="hold" grpId="0" nodeType="afterEffect">
                                  <p:stCondLst>
                                    <p:cond delay="0"/>
                                  </p:stCondLst>
                                  <p:childTnLst>
                                    <p:set>
                                      <p:cBhvr>
                                        <p:cTn id="99" dur="1" fill="hold">
                                          <p:stCondLst>
                                            <p:cond delay="0"/>
                                          </p:stCondLst>
                                        </p:cTn>
                                        <p:tgtEl>
                                          <p:spTgt spid="281665"/>
                                        </p:tgtEl>
                                        <p:attrNameLst>
                                          <p:attrName>style.visibility</p:attrName>
                                        </p:attrNameLst>
                                      </p:cBhvr>
                                      <p:to>
                                        <p:strVal val="visible"/>
                                      </p:to>
                                    </p:set>
                                    <p:animEffect transition="in" filter="wipe(right)">
                                      <p:cBhvr>
                                        <p:cTn id="100" dur="500"/>
                                        <p:tgtEl>
                                          <p:spTgt spid="281665"/>
                                        </p:tgtEl>
                                      </p:cBhvr>
                                    </p:animEffect>
                                  </p:childTnLst>
                                </p:cTn>
                              </p:par>
                            </p:childTnLst>
                          </p:cTn>
                        </p:par>
                        <p:par>
                          <p:cTn id="101" fill="hold" nodeType="afterGroup">
                            <p:stCondLst>
                              <p:cond delay="2000"/>
                            </p:stCondLst>
                            <p:childTnLst>
                              <p:par>
                                <p:cTn id="102" presetID="22" presetClass="entr" presetSubtype="1" fill="hold" grpId="0" nodeType="afterEffect">
                                  <p:stCondLst>
                                    <p:cond delay="0"/>
                                  </p:stCondLst>
                                  <p:childTnLst>
                                    <p:set>
                                      <p:cBhvr>
                                        <p:cTn id="103" dur="1" fill="hold">
                                          <p:stCondLst>
                                            <p:cond delay="0"/>
                                          </p:stCondLst>
                                        </p:cTn>
                                        <p:tgtEl>
                                          <p:spTgt spid="281666"/>
                                        </p:tgtEl>
                                        <p:attrNameLst>
                                          <p:attrName>style.visibility</p:attrName>
                                        </p:attrNameLst>
                                      </p:cBhvr>
                                      <p:to>
                                        <p:strVal val="visible"/>
                                      </p:to>
                                    </p:set>
                                    <p:animEffect transition="in" filter="wipe(up)">
                                      <p:cBhvr>
                                        <p:cTn id="104" dur="500"/>
                                        <p:tgtEl>
                                          <p:spTgt spid="281666"/>
                                        </p:tgtEl>
                                      </p:cBhvr>
                                    </p:animEffect>
                                  </p:childTnLst>
                                </p:cTn>
                              </p:par>
                            </p:childTnLst>
                          </p:cTn>
                        </p:par>
                        <p:par>
                          <p:cTn id="105" fill="hold" nodeType="afterGroup">
                            <p:stCondLst>
                              <p:cond delay="2500"/>
                            </p:stCondLst>
                            <p:childTnLst>
                              <p:par>
                                <p:cTn id="106" presetID="22" presetClass="entr" presetSubtype="2" fill="hold" grpId="0" nodeType="afterEffect">
                                  <p:stCondLst>
                                    <p:cond delay="0"/>
                                  </p:stCondLst>
                                  <p:childTnLst>
                                    <p:set>
                                      <p:cBhvr>
                                        <p:cTn id="107" dur="1" fill="hold">
                                          <p:stCondLst>
                                            <p:cond delay="0"/>
                                          </p:stCondLst>
                                        </p:cTn>
                                        <p:tgtEl>
                                          <p:spTgt spid="281667"/>
                                        </p:tgtEl>
                                        <p:attrNameLst>
                                          <p:attrName>style.visibility</p:attrName>
                                        </p:attrNameLst>
                                      </p:cBhvr>
                                      <p:to>
                                        <p:strVal val="visible"/>
                                      </p:to>
                                    </p:set>
                                    <p:animEffect transition="in" filter="wipe(right)">
                                      <p:cBhvr>
                                        <p:cTn id="108" dur="500"/>
                                        <p:tgtEl>
                                          <p:spTgt spid="281667"/>
                                        </p:tgtEl>
                                      </p:cBhvr>
                                    </p:animEffect>
                                  </p:childTnLst>
                                </p:cTn>
                              </p:par>
                            </p:childTnLst>
                          </p:cTn>
                        </p:par>
                        <p:par>
                          <p:cTn id="109" fill="hold" nodeType="afterGroup">
                            <p:stCondLst>
                              <p:cond delay="3000"/>
                            </p:stCondLst>
                            <p:childTnLst>
                              <p:par>
                                <p:cTn id="110" presetID="22" presetClass="entr" presetSubtype="8" fill="hold" grpId="0" nodeType="afterEffect">
                                  <p:stCondLst>
                                    <p:cond delay="0"/>
                                  </p:stCondLst>
                                  <p:childTnLst>
                                    <p:set>
                                      <p:cBhvr>
                                        <p:cTn id="111" dur="1" fill="hold">
                                          <p:stCondLst>
                                            <p:cond delay="0"/>
                                          </p:stCondLst>
                                        </p:cTn>
                                        <p:tgtEl>
                                          <p:spTgt spid="281668"/>
                                        </p:tgtEl>
                                        <p:attrNameLst>
                                          <p:attrName>style.visibility</p:attrName>
                                        </p:attrNameLst>
                                      </p:cBhvr>
                                      <p:to>
                                        <p:strVal val="visible"/>
                                      </p:to>
                                    </p:set>
                                    <p:animEffect transition="in" filter="wipe(left)">
                                      <p:cBhvr>
                                        <p:cTn id="112" dur="500"/>
                                        <p:tgtEl>
                                          <p:spTgt spid="281668"/>
                                        </p:tgtEl>
                                      </p:cBhvr>
                                    </p:animEffect>
                                  </p:childTnLst>
                                </p:cTn>
                              </p:par>
                            </p:childTnLst>
                          </p:cTn>
                        </p:par>
                        <p:par>
                          <p:cTn id="113" fill="hold" nodeType="afterGroup">
                            <p:stCondLst>
                              <p:cond delay="3500"/>
                            </p:stCondLst>
                            <p:childTnLst>
                              <p:par>
                                <p:cTn id="114" presetID="22" presetClass="entr" presetSubtype="8" fill="hold" grpId="0" nodeType="afterEffect">
                                  <p:stCondLst>
                                    <p:cond delay="0"/>
                                  </p:stCondLst>
                                  <p:childTnLst>
                                    <p:set>
                                      <p:cBhvr>
                                        <p:cTn id="115" dur="1" fill="hold">
                                          <p:stCondLst>
                                            <p:cond delay="0"/>
                                          </p:stCondLst>
                                        </p:cTn>
                                        <p:tgtEl>
                                          <p:spTgt spid="281669"/>
                                        </p:tgtEl>
                                        <p:attrNameLst>
                                          <p:attrName>style.visibility</p:attrName>
                                        </p:attrNameLst>
                                      </p:cBhvr>
                                      <p:to>
                                        <p:strVal val="visible"/>
                                      </p:to>
                                    </p:set>
                                    <p:animEffect transition="in" filter="wipe(left)">
                                      <p:cBhvr>
                                        <p:cTn id="116" dur="500"/>
                                        <p:tgtEl>
                                          <p:spTgt spid="281669"/>
                                        </p:tgtEl>
                                      </p:cBhvr>
                                    </p:animEffect>
                                  </p:childTnLst>
                                </p:cTn>
                              </p:par>
                            </p:childTnLst>
                          </p:cTn>
                        </p:par>
                        <p:par>
                          <p:cTn id="117" fill="hold" nodeType="afterGroup">
                            <p:stCondLst>
                              <p:cond delay="4000"/>
                            </p:stCondLst>
                            <p:childTnLst>
                              <p:par>
                                <p:cTn id="118" presetID="22" presetClass="entr" presetSubtype="2" fill="hold" grpId="0" nodeType="afterEffect">
                                  <p:stCondLst>
                                    <p:cond delay="0"/>
                                  </p:stCondLst>
                                  <p:childTnLst>
                                    <p:set>
                                      <p:cBhvr>
                                        <p:cTn id="119" dur="1" fill="hold">
                                          <p:stCondLst>
                                            <p:cond delay="0"/>
                                          </p:stCondLst>
                                        </p:cTn>
                                        <p:tgtEl>
                                          <p:spTgt spid="281670"/>
                                        </p:tgtEl>
                                        <p:attrNameLst>
                                          <p:attrName>style.visibility</p:attrName>
                                        </p:attrNameLst>
                                      </p:cBhvr>
                                      <p:to>
                                        <p:strVal val="visible"/>
                                      </p:to>
                                    </p:set>
                                    <p:animEffect transition="in" filter="wipe(right)">
                                      <p:cBhvr>
                                        <p:cTn id="120" dur="500"/>
                                        <p:tgtEl>
                                          <p:spTgt spid="281670"/>
                                        </p:tgtEl>
                                      </p:cBhvr>
                                    </p:animEffect>
                                  </p:childTnLst>
                                </p:cTn>
                              </p:par>
                            </p:childTnLst>
                          </p:cTn>
                        </p:par>
                        <p:par>
                          <p:cTn id="121" fill="hold" nodeType="afterGroup">
                            <p:stCondLst>
                              <p:cond delay="4500"/>
                            </p:stCondLst>
                            <p:childTnLst>
                              <p:par>
                                <p:cTn id="122" presetID="22" presetClass="entr" presetSubtype="4" fill="hold" grpId="0" nodeType="afterEffect">
                                  <p:stCondLst>
                                    <p:cond delay="0"/>
                                  </p:stCondLst>
                                  <p:childTnLst>
                                    <p:set>
                                      <p:cBhvr>
                                        <p:cTn id="123" dur="1" fill="hold">
                                          <p:stCondLst>
                                            <p:cond delay="0"/>
                                          </p:stCondLst>
                                        </p:cTn>
                                        <p:tgtEl>
                                          <p:spTgt spid="281671"/>
                                        </p:tgtEl>
                                        <p:attrNameLst>
                                          <p:attrName>style.visibility</p:attrName>
                                        </p:attrNameLst>
                                      </p:cBhvr>
                                      <p:to>
                                        <p:strVal val="visible"/>
                                      </p:to>
                                    </p:set>
                                    <p:animEffect transition="in" filter="wipe(down)">
                                      <p:cBhvr>
                                        <p:cTn id="124" dur="500"/>
                                        <p:tgtEl>
                                          <p:spTgt spid="281671"/>
                                        </p:tgtEl>
                                      </p:cBhvr>
                                    </p:animEffect>
                                  </p:childTnLst>
                                </p:cTn>
                              </p:par>
                            </p:childTnLst>
                          </p:cTn>
                        </p:par>
                        <p:par>
                          <p:cTn id="125" fill="hold" nodeType="afterGroup">
                            <p:stCondLst>
                              <p:cond delay="5000"/>
                            </p:stCondLst>
                            <p:childTnLst>
                              <p:par>
                                <p:cTn id="126" presetID="22" presetClass="entr" presetSubtype="8" fill="hold" grpId="0" nodeType="afterEffect">
                                  <p:stCondLst>
                                    <p:cond delay="0"/>
                                  </p:stCondLst>
                                  <p:childTnLst>
                                    <p:set>
                                      <p:cBhvr>
                                        <p:cTn id="127" dur="1" fill="hold">
                                          <p:stCondLst>
                                            <p:cond delay="0"/>
                                          </p:stCondLst>
                                        </p:cTn>
                                        <p:tgtEl>
                                          <p:spTgt spid="281672"/>
                                        </p:tgtEl>
                                        <p:attrNameLst>
                                          <p:attrName>style.visibility</p:attrName>
                                        </p:attrNameLst>
                                      </p:cBhvr>
                                      <p:to>
                                        <p:strVal val="visible"/>
                                      </p:to>
                                    </p:set>
                                    <p:animEffect transition="in" filter="wipe(left)">
                                      <p:cBhvr>
                                        <p:cTn id="128" dur="500"/>
                                        <p:tgtEl>
                                          <p:spTgt spid="281672"/>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2" fill="hold" grpId="0" nodeType="clickEffect">
                                  <p:stCondLst>
                                    <p:cond delay="0"/>
                                  </p:stCondLst>
                                  <p:childTnLst>
                                    <p:set>
                                      <p:cBhvr>
                                        <p:cTn id="132" dur="1" fill="hold">
                                          <p:stCondLst>
                                            <p:cond delay="0"/>
                                          </p:stCondLst>
                                        </p:cTn>
                                        <p:tgtEl>
                                          <p:spTgt spid="281673"/>
                                        </p:tgtEl>
                                        <p:attrNameLst>
                                          <p:attrName>style.visibility</p:attrName>
                                        </p:attrNameLst>
                                      </p:cBhvr>
                                      <p:to>
                                        <p:strVal val="visible"/>
                                      </p:to>
                                    </p:set>
                                    <p:animEffect transition="in" filter="wipe(right)">
                                      <p:cBhvr>
                                        <p:cTn id="133" dur="5000"/>
                                        <p:tgtEl>
                                          <p:spTgt spid="281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P spid="281621" grpId="0"/>
      <p:bldP spid="281663" grpId="0" animBg="1"/>
      <p:bldP spid="281664" grpId="0" animBg="1"/>
      <p:bldP spid="281665" grpId="0" animBg="1"/>
      <p:bldP spid="281666" grpId="0" animBg="1"/>
      <p:bldP spid="281667" grpId="0" animBg="1"/>
      <p:bldP spid="281668" grpId="0" animBg="1"/>
      <p:bldP spid="281669" grpId="0" animBg="1"/>
      <p:bldP spid="281670" grpId="0" animBg="1"/>
      <p:bldP spid="281671" grpId="0" animBg="1"/>
      <p:bldP spid="281672" grpId="0" animBg="1"/>
      <p:bldP spid="28167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533400" y="228600"/>
            <a:ext cx="7772400" cy="990600"/>
          </a:xfrm>
        </p:spPr>
        <p:txBody>
          <a:bodyPr/>
          <a:lstStyle/>
          <a:p>
            <a:r>
              <a:rPr lang="zh-CN" altLang="en-US" sz="3200" dirty="0" smtClean="0">
                <a:solidFill>
                  <a:srgbClr val="008000"/>
                </a:solidFill>
              </a:rPr>
              <a:t>嗅探</a:t>
            </a:r>
            <a:endParaRPr lang="en-US" altLang="zh-CN" sz="3200" dirty="0" smtClean="0">
              <a:solidFill>
                <a:srgbClr val="008000"/>
              </a:solidFill>
            </a:endParaRPr>
          </a:p>
        </p:txBody>
      </p:sp>
      <p:sp>
        <p:nvSpPr>
          <p:cNvPr id="180227" name="Rectangle 17"/>
          <p:cNvSpPr>
            <a:spLocks noGrp="1" noChangeArrowheads="1"/>
          </p:cNvSpPr>
          <p:nvPr>
            <p:ph idx="1"/>
          </p:nvPr>
        </p:nvSpPr>
        <p:spPr>
          <a:xfrm>
            <a:off x="493713" y="1355725"/>
            <a:ext cx="8077200" cy="1484313"/>
          </a:xfrm>
        </p:spPr>
        <p:txBody>
          <a:bodyPr/>
          <a:lstStyle/>
          <a:p>
            <a:pPr>
              <a:buFont typeface="Wingdings" pitchFamily="2" charset="2"/>
              <a:buNone/>
            </a:pPr>
            <a:r>
              <a:rPr lang="zh-CN" altLang="en-US" b="1" i="1" smtClean="0">
                <a:solidFill>
                  <a:srgbClr val="FF3300"/>
                </a:solidFill>
              </a:rPr>
              <a:t>分组嗅探 </a:t>
            </a:r>
            <a:r>
              <a:rPr lang="en-US" altLang="zh-CN" b="1" i="1" smtClean="0">
                <a:solidFill>
                  <a:srgbClr val="FF3300"/>
                </a:solidFill>
              </a:rPr>
              <a:t>(sniffing): </a:t>
            </a:r>
          </a:p>
          <a:p>
            <a:pPr lvl="1"/>
            <a:r>
              <a:rPr lang="zh-CN" altLang="en-US" smtClean="0"/>
              <a:t>媒体广播</a:t>
            </a:r>
            <a:r>
              <a:rPr lang="en-US" altLang="zh-CN" smtClean="0"/>
              <a:t> (shared Ethernet, wireless)</a:t>
            </a:r>
          </a:p>
          <a:p>
            <a:pPr lvl="1"/>
            <a:r>
              <a:rPr lang="zh-CN" altLang="en-US" smtClean="0"/>
              <a:t>从混杂网络接口读取</a:t>
            </a:r>
            <a:r>
              <a:rPr lang="en-US" altLang="zh-CN" smtClean="0"/>
              <a:t>/</a:t>
            </a:r>
            <a:r>
              <a:rPr lang="zh-CN" altLang="en-US" smtClean="0"/>
              <a:t>记录所有分组</a:t>
            </a:r>
            <a:r>
              <a:rPr lang="en-US" altLang="zh-CN" smtClean="0"/>
              <a:t> (</a:t>
            </a:r>
            <a:r>
              <a:rPr lang="zh-CN" altLang="en-US" smtClean="0"/>
              <a:t>包括密码</a:t>
            </a:r>
            <a:r>
              <a:rPr lang="en-US" altLang="zh-CN" smtClean="0"/>
              <a:t>) </a:t>
            </a:r>
          </a:p>
        </p:txBody>
      </p:sp>
      <p:sp>
        <p:nvSpPr>
          <p:cNvPr id="180228" name="灯片编号占位符 5"/>
          <p:cNvSpPr>
            <a:spLocks noGrp="1"/>
          </p:cNvSpPr>
          <p:nvPr>
            <p:ph type="sldNum" sz="quarter" idx="12"/>
          </p:nvPr>
        </p:nvSpPr>
        <p:spPr>
          <a:noFill/>
          <a:ln>
            <a:miter lim="800000"/>
            <a:headEnd/>
            <a:tailEnd/>
          </a:ln>
        </p:spPr>
        <p:txBody>
          <a:bodyPr/>
          <a:lstStyle/>
          <a:p>
            <a:fld id="{B776D83C-4FB3-4D0F-8170-02280E5214BF}" type="slidenum">
              <a:rPr lang="en-US" altLang="zh-CN"/>
              <a:pPr/>
              <a:t>104</a:t>
            </a:fld>
            <a:endParaRPr lang="en-US" altLang="zh-CN"/>
          </a:p>
        </p:txBody>
      </p:sp>
      <p:graphicFrame>
        <p:nvGraphicFramePr>
          <p:cNvPr id="180229" name="Object 18"/>
          <p:cNvGraphicFramePr>
            <a:graphicFrameLocks noChangeAspect="1"/>
          </p:cNvGraphicFramePr>
          <p:nvPr/>
        </p:nvGraphicFramePr>
        <p:xfrm>
          <a:off x="6294438" y="4791075"/>
          <a:ext cx="668337" cy="530225"/>
        </p:xfrm>
        <a:graphic>
          <a:graphicData uri="http://schemas.openxmlformats.org/presentationml/2006/ole">
            <mc:AlternateContent xmlns:mc="http://schemas.openxmlformats.org/markup-compatibility/2006">
              <mc:Choice xmlns:v="urn:schemas-microsoft-com:vml" Requires="v">
                <p:oleObj spid="_x0000_s180299" name="ClipArt" r:id="rId3" imgW="1307263" imgH="1084139" progId="MS_ClipArt_Gallery.2">
                  <p:embed/>
                </p:oleObj>
              </mc:Choice>
              <mc:Fallback>
                <p:oleObj name="ClipArt" r:id="rId3" imgW="1307263" imgH="1084139" progId="MS_ClipArt_Gallery.2">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438" y="4791075"/>
                        <a:ext cx="668337"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0230" name="Group 19"/>
          <p:cNvGrpSpPr>
            <a:grpSpLocks/>
          </p:cNvGrpSpPr>
          <p:nvPr/>
        </p:nvGrpSpPr>
        <p:grpSpPr bwMode="auto">
          <a:xfrm>
            <a:off x="1905000" y="3360738"/>
            <a:ext cx="384175" cy="723900"/>
            <a:chOff x="4180" y="783"/>
            <a:chExt cx="150" cy="307"/>
          </a:xfrm>
        </p:grpSpPr>
        <p:sp>
          <p:nvSpPr>
            <p:cNvPr id="180263" name="AutoShape 20"/>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pPr algn="ctr"/>
              <a:endParaRPr lang="zh-CN" altLang="en-US"/>
            </a:p>
          </p:txBody>
        </p:sp>
        <p:sp>
          <p:nvSpPr>
            <p:cNvPr id="180264" name="Rectangle 21"/>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180265" name="Rectangle 2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180266" name="AutoShape 2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180267" name="Line 24"/>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zh-CN" altLang="en-US"/>
            </a:p>
          </p:txBody>
        </p:sp>
        <p:sp>
          <p:nvSpPr>
            <p:cNvPr id="180268" name="Line 25"/>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zh-CN" altLang="en-US"/>
            </a:p>
          </p:txBody>
        </p:sp>
        <p:sp>
          <p:nvSpPr>
            <p:cNvPr id="180269" name="Rectangle 2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180270" name="Rectangle 27"/>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pPr algn="ctr"/>
              <a:endParaRPr lang="zh-CN" altLang="en-US"/>
            </a:p>
          </p:txBody>
        </p:sp>
      </p:grpSp>
      <p:grpSp>
        <p:nvGrpSpPr>
          <p:cNvPr id="180231" name="Group 28"/>
          <p:cNvGrpSpPr>
            <a:grpSpLocks/>
          </p:cNvGrpSpPr>
          <p:nvPr/>
        </p:nvGrpSpPr>
        <p:grpSpPr bwMode="auto">
          <a:xfrm>
            <a:off x="2859088" y="4851400"/>
            <a:ext cx="642937" cy="328613"/>
            <a:chOff x="3600" y="219"/>
            <a:chExt cx="360" cy="175"/>
          </a:xfrm>
        </p:grpSpPr>
        <p:sp>
          <p:nvSpPr>
            <p:cNvPr id="180250" name="Oval 2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180251" name="Line 30"/>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80252" name="Line 31"/>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80253" name="Rectangle 32"/>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zh-CN"/>
            </a:p>
          </p:txBody>
        </p:sp>
        <p:sp>
          <p:nvSpPr>
            <p:cNvPr id="180254" name="Oval 3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180255" name="Group 34"/>
            <p:cNvGrpSpPr>
              <a:grpSpLocks/>
            </p:cNvGrpSpPr>
            <p:nvPr/>
          </p:nvGrpSpPr>
          <p:grpSpPr bwMode="auto">
            <a:xfrm>
              <a:off x="3686" y="244"/>
              <a:ext cx="177" cy="66"/>
              <a:chOff x="2848" y="848"/>
              <a:chExt cx="140" cy="98"/>
            </a:xfrm>
          </p:grpSpPr>
          <p:sp>
            <p:nvSpPr>
              <p:cNvPr id="180260" name="Line 35"/>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80261" name="Line 36"/>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80262" name="Line 37"/>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80256" name="Group 38"/>
            <p:cNvGrpSpPr>
              <a:grpSpLocks/>
            </p:cNvGrpSpPr>
            <p:nvPr/>
          </p:nvGrpSpPr>
          <p:grpSpPr bwMode="auto">
            <a:xfrm flipV="1">
              <a:off x="3686" y="243"/>
              <a:ext cx="177" cy="66"/>
              <a:chOff x="2848" y="848"/>
              <a:chExt cx="140" cy="98"/>
            </a:xfrm>
          </p:grpSpPr>
          <p:sp>
            <p:nvSpPr>
              <p:cNvPr id="180257" name="Line 39"/>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80258" name="Line 40"/>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80259" name="Line 41"/>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aphicFrame>
        <p:nvGraphicFramePr>
          <p:cNvPr id="180232" name="Object 42"/>
          <p:cNvGraphicFramePr>
            <a:graphicFrameLocks noChangeAspect="1"/>
          </p:cNvGraphicFramePr>
          <p:nvPr/>
        </p:nvGraphicFramePr>
        <p:xfrm>
          <a:off x="4437063" y="3422650"/>
          <a:ext cx="668337" cy="530225"/>
        </p:xfrm>
        <a:graphic>
          <a:graphicData uri="http://schemas.openxmlformats.org/presentationml/2006/ole">
            <mc:AlternateContent xmlns:mc="http://schemas.openxmlformats.org/markup-compatibility/2006">
              <mc:Choice xmlns:v="urn:schemas-microsoft-com:vml" Requires="v">
                <p:oleObj spid="_x0000_s180300" name="ClipArt" r:id="rId5" imgW="1307263" imgH="1084139" progId="MS_ClipArt_Gallery.2">
                  <p:embed/>
                </p:oleObj>
              </mc:Choice>
              <mc:Fallback>
                <p:oleObj name="ClipArt" r:id="rId5" imgW="1307263" imgH="1084139" progId="MS_ClipArt_Gallery.2">
                  <p:embed/>
                  <p:pic>
                    <p:nvPicPr>
                      <p:cNvPr id="0" name="Object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7063" y="3422650"/>
                        <a:ext cx="668337"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0233" name="Freeform 43"/>
          <p:cNvSpPr>
            <a:spLocks/>
          </p:cNvSpPr>
          <p:nvPr/>
        </p:nvSpPr>
        <p:spPr bwMode="auto">
          <a:xfrm>
            <a:off x="2005013" y="4086225"/>
            <a:ext cx="4587875" cy="728663"/>
          </a:xfrm>
          <a:custGeom>
            <a:avLst/>
            <a:gdLst>
              <a:gd name="T0" fmla="*/ 2147483646 w 2620"/>
              <a:gd name="T1" fmla="*/ 0 h 459"/>
              <a:gd name="T2" fmla="*/ 0 w 2620"/>
              <a:gd name="T3" fmla="*/ 2147483646 h 459"/>
              <a:gd name="T4" fmla="*/ 2147483646 w 2620"/>
              <a:gd name="T5" fmla="*/ 2147483646 h 459"/>
              <a:gd name="T6" fmla="*/ 2147483646 w 2620"/>
              <a:gd name="T7" fmla="*/ 2147483646 h 4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20" h="459">
                <a:moveTo>
                  <a:pt x="2" y="0"/>
                </a:moveTo>
                <a:lnTo>
                  <a:pt x="0" y="253"/>
                </a:lnTo>
                <a:lnTo>
                  <a:pt x="2620" y="253"/>
                </a:lnTo>
                <a:lnTo>
                  <a:pt x="2620" y="459"/>
                </a:lnTo>
              </a:path>
            </a:pathLst>
          </a:custGeom>
          <a:noFill/>
          <a:ln w="19050" cap="flat" cmpd="sng">
            <a:solidFill>
              <a:schemeClr val="tx1"/>
            </a:solidFill>
            <a:prstDash val="solid"/>
            <a:round/>
            <a:headEnd/>
            <a:tailEnd/>
          </a:ln>
          <a:effectLst/>
        </p:spPr>
        <p:txBody>
          <a:bodyPr wrap="none" anchor="ctr"/>
          <a:lstStyle/>
          <a:p>
            <a:endParaRPr lang="zh-CN" altLang="en-US"/>
          </a:p>
        </p:txBody>
      </p:sp>
      <p:sp>
        <p:nvSpPr>
          <p:cNvPr id="180234" name="Freeform 44"/>
          <p:cNvSpPr>
            <a:spLocks/>
          </p:cNvSpPr>
          <p:nvPr/>
        </p:nvSpPr>
        <p:spPr bwMode="auto">
          <a:xfrm>
            <a:off x="4837113" y="3956050"/>
            <a:ext cx="4762" cy="522288"/>
          </a:xfrm>
          <a:custGeom>
            <a:avLst/>
            <a:gdLst>
              <a:gd name="T0" fmla="*/ 0 w 3"/>
              <a:gd name="T1" fmla="*/ 2147483646 h 329"/>
              <a:gd name="T2" fmla="*/ 2147483646 w 3"/>
              <a:gd name="T3" fmla="*/ 0 h 329"/>
              <a:gd name="T4" fmla="*/ 0 60000 65536"/>
              <a:gd name="T5" fmla="*/ 0 60000 65536"/>
            </a:gdLst>
            <a:ahLst/>
            <a:cxnLst>
              <a:cxn ang="T4">
                <a:pos x="T0" y="T1"/>
              </a:cxn>
              <a:cxn ang="T5">
                <a:pos x="T2" y="T3"/>
              </a:cxn>
            </a:cxnLst>
            <a:rect l="0" t="0" r="r" b="b"/>
            <a:pathLst>
              <a:path w="3" h="329">
                <a:moveTo>
                  <a:pt x="0" y="329"/>
                </a:moveTo>
                <a:lnTo>
                  <a:pt x="3" y="0"/>
                </a:lnTo>
              </a:path>
            </a:pathLst>
          </a:custGeom>
          <a:noFill/>
          <a:ln w="19050" cap="flat" cmpd="sng">
            <a:solidFill>
              <a:schemeClr val="tx1"/>
            </a:solidFill>
            <a:prstDash val="solid"/>
            <a:round/>
            <a:headEnd type="none" w="med" len="med"/>
            <a:tailEnd type="none" w="med" len="med"/>
          </a:ln>
          <a:effectLst/>
        </p:spPr>
        <p:txBody>
          <a:bodyPr wrap="none" anchor="ctr"/>
          <a:lstStyle/>
          <a:p>
            <a:endParaRPr lang="zh-CN" altLang="en-US"/>
          </a:p>
        </p:txBody>
      </p:sp>
      <p:sp>
        <p:nvSpPr>
          <p:cNvPr id="180235" name="Line 45"/>
          <p:cNvSpPr>
            <a:spLocks noChangeShapeType="1"/>
          </p:cNvSpPr>
          <p:nvPr/>
        </p:nvSpPr>
        <p:spPr bwMode="auto">
          <a:xfrm flipV="1">
            <a:off x="3179763" y="4478338"/>
            <a:ext cx="0" cy="374650"/>
          </a:xfrm>
          <a:prstGeom prst="line">
            <a:avLst/>
          </a:prstGeom>
          <a:noFill/>
          <a:ln w="19050">
            <a:solidFill>
              <a:schemeClr val="tx1"/>
            </a:solidFill>
            <a:round/>
            <a:headEnd/>
            <a:tailEnd/>
          </a:ln>
          <a:effectLst/>
        </p:spPr>
        <p:txBody>
          <a:bodyPr wrap="none" anchor="ctr"/>
          <a:lstStyle/>
          <a:p>
            <a:endParaRPr lang="zh-CN" altLang="en-US"/>
          </a:p>
        </p:txBody>
      </p:sp>
      <p:sp>
        <p:nvSpPr>
          <p:cNvPr id="180236" name="Line 46"/>
          <p:cNvSpPr>
            <a:spLocks noChangeShapeType="1"/>
          </p:cNvSpPr>
          <p:nvPr/>
        </p:nvSpPr>
        <p:spPr bwMode="auto">
          <a:xfrm flipV="1">
            <a:off x="3198813" y="5189538"/>
            <a:ext cx="0" cy="241300"/>
          </a:xfrm>
          <a:prstGeom prst="line">
            <a:avLst/>
          </a:prstGeom>
          <a:noFill/>
          <a:ln w="19050">
            <a:solidFill>
              <a:schemeClr val="tx1"/>
            </a:solidFill>
            <a:round/>
            <a:headEnd/>
            <a:tailEnd/>
          </a:ln>
          <a:effectLst/>
        </p:spPr>
        <p:txBody>
          <a:bodyPr wrap="none" anchor="ctr"/>
          <a:lstStyle/>
          <a:p>
            <a:endParaRPr lang="zh-CN" altLang="en-US"/>
          </a:p>
        </p:txBody>
      </p:sp>
      <p:sp>
        <p:nvSpPr>
          <p:cNvPr id="180237" name="Text Box 47"/>
          <p:cNvSpPr txBox="1">
            <a:spLocks noChangeArrowheads="1"/>
          </p:cNvSpPr>
          <p:nvPr/>
        </p:nvSpPr>
        <p:spPr bwMode="auto">
          <a:xfrm>
            <a:off x="1452563" y="3375025"/>
            <a:ext cx="406400" cy="457200"/>
          </a:xfrm>
          <a:prstGeom prst="rect">
            <a:avLst/>
          </a:prstGeom>
          <a:noFill/>
          <a:ln w="9525">
            <a:noFill/>
            <a:miter lim="800000"/>
            <a:headEnd/>
            <a:tailEnd/>
          </a:ln>
          <a:effectLst/>
        </p:spPr>
        <p:txBody>
          <a:bodyPr wrap="none">
            <a:spAutoFit/>
          </a:bodyPr>
          <a:lstStyle/>
          <a:p>
            <a:pPr algn="ctr"/>
            <a:r>
              <a:rPr lang="en-US" altLang="zh-CN" dirty="0">
                <a:latin typeface="Comic Sans MS" pitchFamily="66" charset="0"/>
              </a:rPr>
              <a:t>A</a:t>
            </a:r>
            <a:endParaRPr lang="en-US" altLang="zh-CN" dirty="0"/>
          </a:p>
        </p:txBody>
      </p:sp>
      <p:sp>
        <p:nvSpPr>
          <p:cNvPr id="180238" name="Text Box 48"/>
          <p:cNvSpPr txBox="1">
            <a:spLocks noChangeArrowheads="1"/>
          </p:cNvSpPr>
          <p:nvPr/>
        </p:nvSpPr>
        <p:spPr bwMode="auto">
          <a:xfrm>
            <a:off x="6937375" y="4838700"/>
            <a:ext cx="376238" cy="457200"/>
          </a:xfrm>
          <a:prstGeom prst="rect">
            <a:avLst/>
          </a:prstGeom>
          <a:noFill/>
          <a:ln w="9525">
            <a:noFill/>
            <a:miter lim="800000"/>
            <a:headEnd/>
            <a:tailEnd/>
          </a:ln>
          <a:effectLst/>
        </p:spPr>
        <p:txBody>
          <a:bodyPr wrap="none">
            <a:spAutoFit/>
          </a:bodyPr>
          <a:lstStyle/>
          <a:p>
            <a:pPr algn="ctr"/>
            <a:r>
              <a:rPr lang="en-US" altLang="zh-CN">
                <a:latin typeface="Comic Sans MS" pitchFamily="66" charset="0"/>
              </a:rPr>
              <a:t>B</a:t>
            </a:r>
            <a:endParaRPr lang="en-US" altLang="zh-CN"/>
          </a:p>
        </p:txBody>
      </p:sp>
      <p:sp>
        <p:nvSpPr>
          <p:cNvPr id="180239" name="Text Box 49"/>
          <p:cNvSpPr txBox="1">
            <a:spLocks noChangeArrowheads="1"/>
          </p:cNvSpPr>
          <p:nvPr/>
        </p:nvSpPr>
        <p:spPr bwMode="auto">
          <a:xfrm>
            <a:off x="5046663" y="3352800"/>
            <a:ext cx="368300" cy="457200"/>
          </a:xfrm>
          <a:prstGeom prst="rect">
            <a:avLst/>
          </a:prstGeom>
          <a:noFill/>
          <a:ln w="9525">
            <a:noFill/>
            <a:miter lim="800000"/>
            <a:headEnd/>
            <a:tailEnd/>
          </a:ln>
          <a:effectLst/>
        </p:spPr>
        <p:txBody>
          <a:bodyPr wrap="none">
            <a:spAutoFit/>
          </a:bodyPr>
          <a:lstStyle/>
          <a:p>
            <a:pPr algn="ctr"/>
            <a:r>
              <a:rPr lang="en-US" altLang="zh-CN">
                <a:latin typeface="Comic Sans MS" pitchFamily="66" charset="0"/>
              </a:rPr>
              <a:t>C</a:t>
            </a:r>
            <a:endParaRPr lang="en-US" altLang="zh-CN"/>
          </a:p>
        </p:txBody>
      </p:sp>
      <p:grpSp>
        <p:nvGrpSpPr>
          <p:cNvPr id="180240" name="Group 50"/>
          <p:cNvGrpSpPr>
            <a:grpSpLocks/>
          </p:cNvGrpSpPr>
          <p:nvPr/>
        </p:nvGrpSpPr>
        <p:grpSpPr bwMode="auto">
          <a:xfrm>
            <a:off x="3833813" y="4605338"/>
            <a:ext cx="2295525" cy="336550"/>
            <a:chOff x="2418" y="3342"/>
            <a:chExt cx="1446" cy="212"/>
          </a:xfrm>
        </p:grpSpPr>
        <p:sp>
          <p:nvSpPr>
            <p:cNvPr id="180245"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a:effectLst/>
          </p:spPr>
          <p:txBody>
            <a:bodyPr wrap="none" anchor="ctr"/>
            <a:lstStyle/>
            <a:p>
              <a:pPr algn="ctr"/>
              <a:endParaRPr lang="zh-CN" altLang="en-US"/>
            </a:p>
          </p:txBody>
        </p:sp>
        <p:sp>
          <p:nvSpPr>
            <p:cNvPr id="180246" name="Line 52"/>
            <p:cNvSpPr>
              <a:spLocks noChangeShapeType="1"/>
            </p:cNvSpPr>
            <p:nvPr/>
          </p:nvSpPr>
          <p:spPr bwMode="auto">
            <a:xfrm>
              <a:off x="2784" y="3372"/>
              <a:ext cx="0" cy="168"/>
            </a:xfrm>
            <a:prstGeom prst="line">
              <a:avLst/>
            </a:prstGeom>
            <a:noFill/>
            <a:ln w="12700">
              <a:solidFill>
                <a:schemeClr val="tx1"/>
              </a:solidFill>
              <a:round/>
              <a:headEnd/>
              <a:tailEnd/>
            </a:ln>
            <a:effectLst/>
          </p:spPr>
          <p:txBody>
            <a:bodyPr wrap="none" anchor="ctr"/>
            <a:lstStyle/>
            <a:p>
              <a:endParaRPr lang="zh-CN" altLang="en-US"/>
            </a:p>
          </p:txBody>
        </p:sp>
        <p:sp>
          <p:nvSpPr>
            <p:cNvPr id="180247" name="Line 53"/>
            <p:cNvSpPr>
              <a:spLocks noChangeShapeType="1"/>
            </p:cNvSpPr>
            <p:nvPr/>
          </p:nvSpPr>
          <p:spPr bwMode="auto">
            <a:xfrm>
              <a:off x="3186" y="3375"/>
              <a:ext cx="0" cy="168"/>
            </a:xfrm>
            <a:prstGeom prst="line">
              <a:avLst/>
            </a:prstGeom>
            <a:noFill/>
            <a:ln w="12700">
              <a:solidFill>
                <a:schemeClr val="tx1"/>
              </a:solidFill>
              <a:round/>
              <a:headEnd/>
              <a:tailEnd/>
            </a:ln>
            <a:effectLst/>
          </p:spPr>
          <p:txBody>
            <a:bodyPr wrap="none" anchor="ctr"/>
            <a:lstStyle/>
            <a:p>
              <a:endParaRPr lang="zh-CN" altLang="en-US"/>
            </a:p>
          </p:txBody>
        </p:sp>
        <p:sp>
          <p:nvSpPr>
            <p:cNvPr id="180248" name="Line 54"/>
            <p:cNvSpPr>
              <a:spLocks noChangeShapeType="1"/>
            </p:cNvSpPr>
            <p:nvPr/>
          </p:nvSpPr>
          <p:spPr bwMode="auto">
            <a:xfrm>
              <a:off x="3321" y="3375"/>
              <a:ext cx="0" cy="168"/>
            </a:xfrm>
            <a:prstGeom prst="line">
              <a:avLst/>
            </a:prstGeom>
            <a:noFill/>
            <a:ln w="12700">
              <a:solidFill>
                <a:schemeClr val="tx1"/>
              </a:solidFill>
              <a:round/>
              <a:headEnd/>
              <a:tailEnd/>
            </a:ln>
            <a:effectLst/>
          </p:spPr>
          <p:txBody>
            <a:bodyPr wrap="none" anchor="ctr"/>
            <a:lstStyle/>
            <a:p>
              <a:endParaRPr lang="zh-CN" altLang="en-US"/>
            </a:p>
          </p:txBody>
        </p:sp>
        <p:sp>
          <p:nvSpPr>
            <p:cNvPr id="180249" name="Text Box 55"/>
            <p:cNvSpPr txBox="1">
              <a:spLocks noChangeArrowheads="1"/>
            </p:cNvSpPr>
            <p:nvPr/>
          </p:nvSpPr>
          <p:spPr bwMode="auto">
            <a:xfrm>
              <a:off x="2418" y="3342"/>
              <a:ext cx="1446" cy="212"/>
            </a:xfrm>
            <a:prstGeom prst="rect">
              <a:avLst/>
            </a:prstGeom>
            <a:noFill/>
            <a:ln w="9525">
              <a:noFill/>
              <a:miter lim="800000"/>
              <a:headEnd/>
              <a:tailEnd/>
            </a:ln>
            <a:effectLst/>
          </p:spPr>
          <p:txBody>
            <a:bodyPr>
              <a:spAutoFit/>
            </a:bodyPr>
            <a:lstStyle/>
            <a:p>
              <a:pPr algn="ctr"/>
              <a:r>
                <a:rPr lang="en-US" altLang="zh-CN" sz="1600">
                  <a:latin typeface="Arial" pitchFamily="34" charset="0"/>
                </a:rPr>
                <a:t>src:B dest:A     payload</a:t>
              </a:r>
              <a:endParaRPr lang="en-US" altLang="zh-CN" sz="1600"/>
            </a:p>
          </p:txBody>
        </p:sp>
      </p:grpSp>
      <p:sp>
        <p:nvSpPr>
          <p:cNvPr id="180241" name="Freeform 56"/>
          <p:cNvSpPr>
            <a:spLocks/>
          </p:cNvSpPr>
          <p:nvPr/>
        </p:nvSpPr>
        <p:spPr bwMode="auto">
          <a:xfrm>
            <a:off x="3802063" y="4560888"/>
            <a:ext cx="2635250" cy="241300"/>
          </a:xfrm>
          <a:custGeom>
            <a:avLst/>
            <a:gdLst>
              <a:gd name="T0" fmla="*/ 2147483646 w 1660"/>
              <a:gd name="T1" fmla="*/ 2147483646 h 152"/>
              <a:gd name="T2" fmla="*/ 2147483646 w 1660"/>
              <a:gd name="T3" fmla="*/ 0 h 152"/>
              <a:gd name="T4" fmla="*/ 0 w 1660"/>
              <a:gd name="T5" fmla="*/ 2147483646 h 152"/>
              <a:gd name="T6" fmla="*/ 0 60000 65536"/>
              <a:gd name="T7" fmla="*/ 0 60000 65536"/>
              <a:gd name="T8" fmla="*/ 0 60000 65536"/>
            </a:gdLst>
            <a:ahLst/>
            <a:cxnLst>
              <a:cxn ang="T6">
                <a:pos x="T0" y="T1"/>
              </a:cxn>
              <a:cxn ang="T7">
                <a:pos x="T2" y="T3"/>
              </a:cxn>
              <a:cxn ang="T8">
                <a:pos x="T4" y="T5"/>
              </a:cxn>
            </a:cxnLst>
            <a:rect l="0" t="0" r="r" b="b"/>
            <a:pathLst>
              <a:path w="1660" h="152">
                <a:moveTo>
                  <a:pt x="1660" y="152"/>
                </a:moveTo>
                <a:lnTo>
                  <a:pt x="1660" y="0"/>
                </a:lnTo>
                <a:lnTo>
                  <a:pt x="0" y="4"/>
                </a:lnTo>
              </a:path>
            </a:pathLst>
          </a:custGeom>
          <a:noFill/>
          <a:ln w="28575" cap="flat" cmpd="sng">
            <a:solidFill>
              <a:srgbClr val="FF0000"/>
            </a:solidFill>
            <a:prstDash val="solid"/>
            <a:round/>
            <a:headEnd type="none" w="med" len="med"/>
            <a:tailEnd type="triangle" w="med" len="med"/>
          </a:ln>
          <a:effectLst/>
        </p:spPr>
        <p:txBody>
          <a:bodyPr wrap="none" anchor="ctr"/>
          <a:lstStyle/>
          <a:p>
            <a:endParaRPr lang="zh-CN" altLang="en-US"/>
          </a:p>
        </p:txBody>
      </p:sp>
      <p:sp>
        <p:nvSpPr>
          <p:cNvPr id="180242" name="Line 57"/>
          <p:cNvSpPr>
            <a:spLocks noChangeShapeType="1"/>
          </p:cNvSpPr>
          <p:nvPr/>
        </p:nvSpPr>
        <p:spPr bwMode="auto">
          <a:xfrm flipV="1">
            <a:off x="4945063" y="3957638"/>
            <a:ext cx="0" cy="603250"/>
          </a:xfrm>
          <a:prstGeom prst="line">
            <a:avLst/>
          </a:prstGeom>
          <a:noFill/>
          <a:ln w="28575">
            <a:solidFill>
              <a:srgbClr val="FF0000"/>
            </a:solidFill>
            <a:round/>
            <a:headEnd/>
            <a:tailEnd type="triangle" w="med" len="med"/>
          </a:ln>
          <a:effectLst/>
        </p:spPr>
        <p:txBody>
          <a:bodyPr wrap="none" anchor="ctr"/>
          <a:lstStyle/>
          <a:p>
            <a:endParaRPr lang="zh-CN" altLang="en-US"/>
          </a:p>
        </p:txBody>
      </p:sp>
      <p:sp>
        <p:nvSpPr>
          <p:cNvPr id="284731" name="Rectangle 59"/>
          <p:cNvSpPr>
            <a:spLocks noChangeArrowheads="1"/>
          </p:cNvSpPr>
          <p:nvPr/>
        </p:nvSpPr>
        <p:spPr bwMode="auto">
          <a:xfrm>
            <a:off x="498475" y="5646738"/>
            <a:ext cx="8077200"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16000" lvl="1" algn="ctr">
              <a:spcBef>
                <a:spcPct val="20000"/>
              </a:spcBef>
              <a:buClr>
                <a:schemeClr val="accent2"/>
              </a:buClr>
              <a:buSzPct val="75000"/>
              <a:defRPr/>
            </a:pPr>
            <a:r>
              <a:rPr lang="en-US" altLang="zh-CN" b="1" dirty="0" smtClean="0">
                <a:latin typeface="+mn-lt"/>
                <a:ea typeface="宋体" charset="-122"/>
              </a:rPr>
              <a:t>Wireshark </a:t>
            </a:r>
            <a:r>
              <a:rPr lang="zh-CN" altLang="en-US" b="1" dirty="0" smtClean="0">
                <a:latin typeface="+mn-lt"/>
                <a:ea typeface="宋体" charset="-122"/>
              </a:rPr>
              <a:t>软件可（免费）用于</a:t>
            </a:r>
            <a:r>
              <a:rPr lang="zh-CN" altLang="en-US" b="1" dirty="0" smtClean="0">
                <a:latin typeface="Comic Sans MS" pitchFamily="66" charset="0"/>
                <a:ea typeface="宋体" charset="-122"/>
              </a:rPr>
              <a:t>分组</a:t>
            </a:r>
            <a:r>
              <a:rPr lang="zh-CN" altLang="en-US" b="1" dirty="0">
                <a:latin typeface="Comic Sans MS" pitchFamily="66" charset="0"/>
                <a:ea typeface="宋体" charset="-122"/>
              </a:rPr>
              <a:t>嗅</a:t>
            </a:r>
            <a:r>
              <a:rPr lang="zh-CN" altLang="en-US" b="1" dirty="0" smtClean="0">
                <a:latin typeface="Comic Sans MS" pitchFamily="66" charset="0"/>
                <a:ea typeface="宋体" charset="-122"/>
              </a:rPr>
              <a:t>探。</a:t>
            </a:r>
            <a:endParaRPr lang="en-US" altLang="zh-CN" b="1" dirty="0">
              <a:latin typeface="Comic Sans MS" pitchFamily="66" charset="0"/>
              <a:ea typeface="宋体" charset="-122"/>
            </a:endParaRPr>
          </a:p>
        </p:txBody>
      </p:sp>
      <p:pic>
        <p:nvPicPr>
          <p:cNvPr id="180244" name="Picture 60"/>
          <p:cNvPicPr>
            <a:picLocks noChangeAspect="1" noChangeArrowheads="1"/>
          </p:cNvPicPr>
          <p:nvPr/>
        </p:nvPicPr>
        <p:blipFill>
          <a:blip r:embed="rId6" cstate="print"/>
          <a:srcRect/>
          <a:stretch>
            <a:fillRect/>
          </a:stretch>
        </p:blipFill>
        <p:spPr bwMode="auto">
          <a:xfrm>
            <a:off x="4537075" y="3419475"/>
            <a:ext cx="471488" cy="442913"/>
          </a:xfrm>
          <a:prstGeom prst="rect">
            <a:avLst/>
          </a:prstGeom>
          <a:noFill/>
          <a:ln w="31750">
            <a:noFill/>
            <a:miter lim="800000"/>
            <a:headEnd/>
            <a:tailEnd/>
          </a:ln>
          <a:effectLst/>
        </p:spPr>
      </p:pic>
    </p:spTree>
  </p:cSld>
  <p:clrMapOvr>
    <a:masterClrMapping/>
  </p:clrMapOvr>
  <p:transition>
    <p:rand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a:xfrm>
            <a:off x="533400" y="228600"/>
            <a:ext cx="7772400" cy="990600"/>
          </a:xfrm>
        </p:spPr>
        <p:txBody>
          <a:bodyPr/>
          <a:lstStyle/>
          <a:p>
            <a:r>
              <a:rPr lang="zh-CN" altLang="en-US" sz="3200" smtClean="0">
                <a:solidFill>
                  <a:srgbClr val="008000"/>
                </a:solidFill>
              </a:rPr>
              <a:t>伪装</a:t>
            </a:r>
            <a:r>
              <a:rPr lang="en-US" altLang="zh-CN" sz="3200" smtClean="0">
                <a:solidFill>
                  <a:srgbClr val="008000"/>
                </a:solidFill>
              </a:rPr>
              <a:t>(Masquerade)</a:t>
            </a:r>
          </a:p>
        </p:txBody>
      </p:sp>
      <p:sp>
        <p:nvSpPr>
          <p:cNvPr id="181251" name="Rectangle 3"/>
          <p:cNvSpPr>
            <a:spLocks noGrp="1" noChangeArrowheads="1"/>
          </p:cNvSpPr>
          <p:nvPr>
            <p:ph idx="1"/>
          </p:nvPr>
        </p:nvSpPr>
        <p:spPr>
          <a:xfrm>
            <a:off x="493713" y="1355725"/>
            <a:ext cx="8437562" cy="1108075"/>
          </a:xfrm>
        </p:spPr>
        <p:txBody>
          <a:bodyPr/>
          <a:lstStyle/>
          <a:p>
            <a:r>
              <a:rPr lang="en-US" altLang="zh-CN" b="1" i="1" dirty="0" smtClean="0">
                <a:solidFill>
                  <a:srgbClr val="FF3300"/>
                </a:solidFill>
              </a:rPr>
              <a:t>IP</a:t>
            </a:r>
            <a:r>
              <a:rPr lang="zh-CN" altLang="en-US" b="1" i="1" dirty="0" smtClean="0">
                <a:solidFill>
                  <a:srgbClr val="FF3300"/>
                </a:solidFill>
              </a:rPr>
              <a:t>欺骗</a:t>
            </a:r>
            <a:r>
              <a:rPr lang="en-US" altLang="zh-CN" b="1" i="1" dirty="0" smtClean="0">
                <a:solidFill>
                  <a:srgbClr val="FF3300"/>
                </a:solidFill>
              </a:rPr>
              <a:t> (spoofing): </a:t>
            </a:r>
            <a:r>
              <a:rPr lang="zh-CN" altLang="en-US" sz="2400" b="1" dirty="0" smtClean="0"/>
              <a:t>发送分组到伪造的地址。</a:t>
            </a:r>
            <a:endParaRPr lang="en-US" altLang="zh-CN" sz="2400" b="1" dirty="0" smtClean="0"/>
          </a:p>
          <a:p>
            <a:r>
              <a:rPr lang="en-US" altLang="zh-CN" b="1" i="1" dirty="0" smtClean="0">
                <a:solidFill>
                  <a:srgbClr val="FF3300"/>
                </a:solidFill>
              </a:rPr>
              <a:t>record-and-playback:</a:t>
            </a:r>
            <a:r>
              <a:rPr lang="en-US" altLang="zh-CN" b="1" dirty="0" smtClean="0"/>
              <a:t> </a:t>
            </a:r>
            <a:r>
              <a:rPr lang="en-US" altLang="zh-CN" sz="2400" b="1" dirty="0" smtClean="0"/>
              <a:t>sniff </a:t>
            </a:r>
            <a:r>
              <a:rPr lang="zh-CN" altLang="en-US" sz="2400" b="1" dirty="0" smtClean="0"/>
              <a:t>嗅探敏感信息</a:t>
            </a:r>
            <a:r>
              <a:rPr lang="en-US" altLang="zh-CN" sz="2400" b="1" dirty="0" smtClean="0"/>
              <a:t>(</a:t>
            </a:r>
            <a:r>
              <a:rPr lang="zh-CN" altLang="en-US" sz="2400" b="1" dirty="0" smtClean="0"/>
              <a:t>用户名、密码</a:t>
            </a:r>
            <a:r>
              <a:rPr lang="en-US" altLang="zh-CN" sz="2400" b="1" dirty="0" smtClean="0"/>
              <a:t>)</a:t>
            </a:r>
          </a:p>
        </p:txBody>
      </p:sp>
      <p:sp>
        <p:nvSpPr>
          <p:cNvPr id="181252" name="灯片编号占位符 5"/>
          <p:cNvSpPr>
            <a:spLocks noGrp="1"/>
          </p:cNvSpPr>
          <p:nvPr>
            <p:ph type="sldNum" sz="quarter" idx="12"/>
          </p:nvPr>
        </p:nvSpPr>
        <p:spPr>
          <a:noFill/>
          <a:ln>
            <a:miter lim="800000"/>
            <a:headEnd/>
            <a:tailEnd/>
          </a:ln>
        </p:spPr>
        <p:txBody>
          <a:bodyPr/>
          <a:lstStyle/>
          <a:p>
            <a:fld id="{ABDF0B70-467A-4FA3-A7AB-6F7AC3A0954B}" type="slidenum">
              <a:rPr lang="en-US" altLang="zh-CN"/>
              <a:pPr/>
              <a:t>105</a:t>
            </a:fld>
            <a:endParaRPr lang="en-US" altLang="zh-CN"/>
          </a:p>
        </p:txBody>
      </p:sp>
      <p:graphicFrame>
        <p:nvGraphicFramePr>
          <p:cNvPr id="181253" name="Object 45"/>
          <p:cNvGraphicFramePr>
            <a:graphicFrameLocks noChangeAspect="1"/>
          </p:cNvGraphicFramePr>
          <p:nvPr/>
        </p:nvGraphicFramePr>
        <p:xfrm>
          <a:off x="5895975" y="4492625"/>
          <a:ext cx="668338" cy="530225"/>
        </p:xfrm>
        <a:graphic>
          <a:graphicData uri="http://schemas.openxmlformats.org/presentationml/2006/ole">
            <mc:AlternateContent xmlns:mc="http://schemas.openxmlformats.org/markup-compatibility/2006">
              <mc:Choice xmlns:v="urn:schemas-microsoft-com:vml" Requires="v">
                <p:oleObj spid="_x0000_s181323" name="ClipArt" r:id="rId3" imgW="1307263" imgH="1084139" progId="MS_ClipArt_Gallery.2">
                  <p:embed/>
                </p:oleObj>
              </mc:Choice>
              <mc:Fallback>
                <p:oleObj name="ClipArt" r:id="rId3" imgW="1307263" imgH="1084139" progId="MS_ClipArt_Gallery.2">
                  <p:embed/>
                  <p:pic>
                    <p:nvPicPr>
                      <p:cNvPr id="0" name="Object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5975" y="4492625"/>
                        <a:ext cx="668338"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1254" name="Group 46"/>
          <p:cNvGrpSpPr>
            <a:grpSpLocks/>
          </p:cNvGrpSpPr>
          <p:nvPr/>
        </p:nvGrpSpPr>
        <p:grpSpPr bwMode="auto">
          <a:xfrm>
            <a:off x="1506538" y="3062288"/>
            <a:ext cx="384175" cy="723900"/>
            <a:chOff x="4180" y="783"/>
            <a:chExt cx="150" cy="307"/>
          </a:xfrm>
        </p:grpSpPr>
        <p:sp>
          <p:nvSpPr>
            <p:cNvPr id="181292" name="AutoShape 4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pPr algn="ctr"/>
              <a:endParaRPr lang="zh-CN" altLang="en-US"/>
            </a:p>
          </p:txBody>
        </p:sp>
        <p:sp>
          <p:nvSpPr>
            <p:cNvPr id="181293" name="Rectangle 48"/>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181294" name="Rectangle 4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181295" name="AutoShape 5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181296" name="Line 51"/>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zh-CN" altLang="en-US"/>
            </a:p>
          </p:txBody>
        </p:sp>
        <p:sp>
          <p:nvSpPr>
            <p:cNvPr id="181297" name="Line 52"/>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zh-CN" altLang="en-US"/>
            </a:p>
          </p:txBody>
        </p:sp>
        <p:sp>
          <p:nvSpPr>
            <p:cNvPr id="181298" name="Rectangle 5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181299" name="Rectangle 54"/>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pPr algn="ctr"/>
              <a:endParaRPr lang="zh-CN" altLang="en-US"/>
            </a:p>
          </p:txBody>
        </p:sp>
      </p:grpSp>
      <p:grpSp>
        <p:nvGrpSpPr>
          <p:cNvPr id="181255" name="Group 55"/>
          <p:cNvGrpSpPr>
            <a:grpSpLocks/>
          </p:cNvGrpSpPr>
          <p:nvPr/>
        </p:nvGrpSpPr>
        <p:grpSpPr bwMode="auto">
          <a:xfrm>
            <a:off x="2460625" y="4540250"/>
            <a:ext cx="642938" cy="328613"/>
            <a:chOff x="3600" y="219"/>
            <a:chExt cx="360" cy="175"/>
          </a:xfrm>
        </p:grpSpPr>
        <p:sp>
          <p:nvSpPr>
            <p:cNvPr id="181279" name="Oval 5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181280" name="Line 57"/>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81281" name="Line 58"/>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81282" name="Rectangle 59"/>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zh-CN"/>
            </a:p>
          </p:txBody>
        </p:sp>
        <p:sp>
          <p:nvSpPr>
            <p:cNvPr id="181283" name="Oval 6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181284" name="Group 61"/>
            <p:cNvGrpSpPr>
              <a:grpSpLocks/>
            </p:cNvGrpSpPr>
            <p:nvPr/>
          </p:nvGrpSpPr>
          <p:grpSpPr bwMode="auto">
            <a:xfrm>
              <a:off x="3686" y="244"/>
              <a:ext cx="177" cy="66"/>
              <a:chOff x="2848" y="848"/>
              <a:chExt cx="140" cy="98"/>
            </a:xfrm>
          </p:grpSpPr>
          <p:sp>
            <p:nvSpPr>
              <p:cNvPr id="181289" name="Line 62"/>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81290" name="Line 63"/>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81291" name="Line 64"/>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81285" name="Group 65"/>
            <p:cNvGrpSpPr>
              <a:grpSpLocks/>
            </p:cNvGrpSpPr>
            <p:nvPr/>
          </p:nvGrpSpPr>
          <p:grpSpPr bwMode="auto">
            <a:xfrm flipV="1">
              <a:off x="3686" y="243"/>
              <a:ext cx="177" cy="66"/>
              <a:chOff x="2848" y="848"/>
              <a:chExt cx="140" cy="98"/>
            </a:xfrm>
          </p:grpSpPr>
          <p:sp>
            <p:nvSpPr>
              <p:cNvPr id="181286" name="Line 66"/>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81287" name="Line 67"/>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81288" name="Line 68"/>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aphicFrame>
        <p:nvGraphicFramePr>
          <p:cNvPr id="181256" name="Object 69"/>
          <p:cNvGraphicFramePr>
            <a:graphicFrameLocks noChangeAspect="1"/>
          </p:cNvGraphicFramePr>
          <p:nvPr/>
        </p:nvGraphicFramePr>
        <p:xfrm>
          <a:off x="4038600" y="3124200"/>
          <a:ext cx="668338" cy="530225"/>
        </p:xfrm>
        <a:graphic>
          <a:graphicData uri="http://schemas.openxmlformats.org/presentationml/2006/ole">
            <mc:AlternateContent xmlns:mc="http://schemas.openxmlformats.org/markup-compatibility/2006">
              <mc:Choice xmlns:v="urn:schemas-microsoft-com:vml" Requires="v">
                <p:oleObj spid="_x0000_s181324" name="ClipArt" r:id="rId5" imgW="1307263" imgH="1084139" progId="MS_ClipArt_Gallery.2">
                  <p:embed/>
                </p:oleObj>
              </mc:Choice>
              <mc:Fallback>
                <p:oleObj name="ClipArt" r:id="rId5" imgW="1307263" imgH="1084139" progId="MS_ClipArt_Gallery.2">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3124200"/>
                        <a:ext cx="668338"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1257" name="Freeform 71"/>
          <p:cNvSpPr>
            <a:spLocks/>
          </p:cNvSpPr>
          <p:nvPr/>
        </p:nvSpPr>
        <p:spPr bwMode="auto">
          <a:xfrm>
            <a:off x="4373563" y="3594100"/>
            <a:ext cx="4762" cy="522288"/>
          </a:xfrm>
          <a:custGeom>
            <a:avLst/>
            <a:gdLst>
              <a:gd name="T0" fmla="*/ 0 w 3"/>
              <a:gd name="T1" fmla="*/ 2147483646 h 329"/>
              <a:gd name="T2" fmla="*/ 2147483646 w 3"/>
              <a:gd name="T3" fmla="*/ 0 h 329"/>
              <a:gd name="T4" fmla="*/ 0 60000 65536"/>
              <a:gd name="T5" fmla="*/ 0 60000 65536"/>
            </a:gdLst>
            <a:ahLst/>
            <a:cxnLst>
              <a:cxn ang="T4">
                <a:pos x="T0" y="T1"/>
              </a:cxn>
              <a:cxn ang="T5">
                <a:pos x="T2" y="T3"/>
              </a:cxn>
            </a:cxnLst>
            <a:rect l="0" t="0" r="r" b="b"/>
            <a:pathLst>
              <a:path w="3" h="329">
                <a:moveTo>
                  <a:pt x="0" y="329"/>
                </a:moveTo>
                <a:lnTo>
                  <a:pt x="3" y="0"/>
                </a:lnTo>
              </a:path>
            </a:pathLst>
          </a:custGeom>
          <a:noFill/>
          <a:ln w="19050" cap="flat" cmpd="sng">
            <a:solidFill>
              <a:schemeClr val="tx1"/>
            </a:solidFill>
            <a:prstDash val="solid"/>
            <a:round/>
            <a:headEnd type="none" w="med" len="med"/>
            <a:tailEnd type="none" w="med" len="med"/>
          </a:ln>
          <a:effectLst/>
        </p:spPr>
        <p:txBody>
          <a:bodyPr wrap="none" anchor="ctr"/>
          <a:lstStyle/>
          <a:p>
            <a:endParaRPr lang="zh-CN" altLang="en-US"/>
          </a:p>
        </p:txBody>
      </p:sp>
      <p:sp>
        <p:nvSpPr>
          <p:cNvPr id="181258" name="Line 72"/>
          <p:cNvSpPr>
            <a:spLocks noChangeShapeType="1"/>
          </p:cNvSpPr>
          <p:nvPr/>
        </p:nvSpPr>
        <p:spPr bwMode="auto">
          <a:xfrm flipV="1">
            <a:off x="2781300" y="4167188"/>
            <a:ext cx="0" cy="374650"/>
          </a:xfrm>
          <a:prstGeom prst="line">
            <a:avLst/>
          </a:prstGeom>
          <a:noFill/>
          <a:ln w="19050">
            <a:solidFill>
              <a:schemeClr val="tx1"/>
            </a:solidFill>
            <a:round/>
            <a:headEnd/>
            <a:tailEnd/>
          </a:ln>
          <a:effectLst/>
        </p:spPr>
        <p:txBody>
          <a:bodyPr wrap="none" anchor="ctr"/>
          <a:lstStyle/>
          <a:p>
            <a:endParaRPr lang="zh-CN" altLang="en-US"/>
          </a:p>
        </p:txBody>
      </p:sp>
      <p:sp>
        <p:nvSpPr>
          <p:cNvPr id="181259" name="Line 73"/>
          <p:cNvSpPr>
            <a:spLocks noChangeShapeType="1"/>
          </p:cNvSpPr>
          <p:nvPr/>
        </p:nvSpPr>
        <p:spPr bwMode="auto">
          <a:xfrm flipV="1">
            <a:off x="2800350" y="4878388"/>
            <a:ext cx="0" cy="241300"/>
          </a:xfrm>
          <a:prstGeom prst="line">
            <a:avLst/>
          </a:prstGeom>
          <a:noFill/>
          <a:ln w="19050">
            <a:solidFill>
              <a:schemeClr val="tx1"/>
            </a:solidFill>
            <a:round/>
            <a:headEnd/>
            <a:tailEnd/>
          </a:ln>
          <a:effectLst/>
        </p:spPr>
        <p:txBody>
          <a:bodyPr wrap="none" anchor="ctr"/>
          <a:lstStyle/>
          <a:p>
            <a:endParaRPr lang="zh-CN" altLang="en-US"/>
          </a:p>
        </p:txBody>
      </p:sp>
      <p:sp>
        <p:nvSpPr>
          <p:cNvPr id="181260" name="Text Box 74"/>
          <p:cNvSpPr txBox="1">
            <a:spLocks noChangeArrowheads="1"/>
          </p:cNvSpPr>
          <p:nvPr/>
        </p:nvSpPr>
        <p:spPr bwMode="auto">
          <a:xfrm>
            <a:off x="1054100" y="3076575"/>
            <a:ext cx="406400" cy="457200"/>
          </a:xfrm>
          <a:prstGeom prst="rect">
            <a:avLst/>
          </a:prstGeom>
          <a:noFill/>
          <a:ln w="9525">
            <a:noFill/>
            <a:miter lim="800000"/>
            <a:headEnd/>
            <a:tailEnd/>
          </a:ln>
          <a:effectLst/>
        </p:spPr>
        <p:txBody>
          <a:bodyPr wrap="none">
            <a:spAutoFit/>
          </a:bodyPr>
          <a:lstStyle/>
          <a:p>
            <a:pPr algn="ctr"/>
            <a:r>
              <a:rPr lang="en-US" altLang="zh-CN">
                <a:latin typeface="Comic Sans MS" pitchFamily="66" charset="0"/>
              </a:rPr>
              <a:t>A</a:t>
            </a:r>
            <a:endParaRPr lang="en-US" altLang="zh-CN"/>
          </a:p>
        </p:txBody>
      </p:sp>
      <p:sp>
        <p:nvSpPr>
          <p:cNvPr id="181261" name="Text Box 75"/>
          <p:cNvSpPr txBox="1">
            <a:spLocks noChangeArrowheads="1"/>
          </p:cNvSpPr>
          <p:nvPr/>
        </p:nvSpPr>
        <p:spPr bwMode="auto">
          <a:xfrm>
            <a:off x="6538913" y="4540250"/>
            <a:ext cx="376237" cy="457200"/>
          </a:xfrm>
          <a:prstGeom prst="rect">
            <a:avLst/>
          </a:prstGeom>
          <a:noFill/>
          <a:ln w="9525">
            <a:noFill/>
            <a:miter lim="800000"/>
            <a:headEnd/>
            <a:tailEnd/>
          </a:ln>
          <a:effectLst/>
        </p:spPr>
        <p:txBody>
          <a:bodyPr wrap="none">
            <a:spAutoFit/>
          </a:bodyPr>
          <a:lstStyle/>
          <a:p>
            <a:pPr algn="ctr"/>
            <a:r>
              <a:rPr lang="en-US" altLang="zh-CN">
                <a:latin typeface="Comic Sans MS" pitchFamily="66" charset="0"/>
              </a:rPr>
              <a:t>B</a:t>
            </a:r>
            <a:endParaRPr lang="en-US" altLang="zh-CN"/>
          </a:p>
        </p:txBody>
      </p:sp>
      <p:sp>
        <p:nvSpPr>
          <p:cNvPr id="181262" name="Text Box 76"/>
          <p:cNvSpPr txBox="1">
            <a:spLocks noChangeArrowheads="1"/>
          </p:cNvSpPr>
          <p:nvPr/>
        </p:nvSpPr>
        <p:spPr bwMode="auto">
          <a:xfrm>
            <a:off x="4648200" y="3054350"/>
            <a:ext cx="368300" cy="457200"/>
          </a:xfrm>
          <a:prstGeom prst="rect">
            <a:avLst/>
          </a:prstGeom>
          <a:noFill/>
          <a:ln w="9525">
            <a:noFill/>
            <a:miter lim="800000"/>
            <a:headEnd/>
            <a:tailEnd/>
          </a:ln>
          <a:effectLst/>
        </p:spPr>
        <p:txBody>
          <a:bodyPr wrap="none">
            <a:spAutoFit/>
          </a:bodyPr>
          <a:lstStyle/>
          <a:p>
            <a:pPr algn="ctr"/>
            <a:r>
              <a:rPr lang="en-US" altLang="zh-CN">
                <a:latin typeface="Comic Sans MS" pitchFamily="66" charset="0"/>
              </a:rPr>
              <a:t>C</a:t>
            </a:r>
            <a:endParaRPr lang="en-US" altLang="zh-CN"/>
          </a:p>
        </p:txBody>
      </p:sp>
      <p:sp>
        <p:nvSpPr>
          <p:cNvPr id="286797" name="Freeform 77"/>
          <p:cNvSpPr>
            <a:spLocks/>
          </p:cNvSpPr>
          <p:nvPr/>
        </p:nvSpPr>
        <p:spPr bwMode="auto">
          <a:xfrm>
            <a:off x="1616075" y="3635375"/>
            <a:ext cx="2967038" cy="704850"/>
          </a:xfrm>
          <a:custGeom>
            <a:avLst/>
            <a:gdLst>
              <a:gd name="T0" fmla="*/ 2147483646 w 1869"/>
              <a:gd name="T1" fmla="*/ 0 h 444"/>
              <a:gd name="T2" fmla="*/ 2147483646 w 1869"/>
              <a:gd name="T3" fmla="*/ 2147483646 h 444"/>
              <a:gd name="T4" fmla="*/ 0 w 1869"/>
              <a:gd name="T5" fmla="*/ 2147483646 h 444"/>
              <a:gd name="T6" fmla="*/ 0 60000 65536"/>
              <a:gd name="T7" fmla="*/ 0 60000 65536"/>
              <a:gd name="T8" fmla="*/ 0 60000 65536"/>
            </a:gdLst>
            <a:ahLst/>
            <a:cxnLst>
              <a:cxn ang="T6">
                <a:pos x="T0" y="T1"/>
              </a:cxn>
              <a:cxn ang="T7">
                <a:pos x="T2" y="T3"/>
              </a:cxn>
              <a:cxn ang="T8">
                <a:pos x="T4" y="T5"/>
              </a:cxn>
            </a:cxnLst>
            <a:rect l="0" t="0" r="r" b="b"/>
            <a:pathLst>
              <a:path w="1869" h="444">
                <a:moveTo>
                  <a:pt x="1869" y="0"/>
                </a:moveTo>
                <a:lnTo>
                  <a:pt x="1869" y="444"/>
                </a:lnTo>
                <a:lnTo>
                  <a:pt x="0" y="444"/>
                </a:lnTo>
              </a:path>
            </a:pathLst>
          </a:custGeom>
          <a:noFill/>
          <a:ln w="28575" cap="flat" cmpd="sng">
            <a:solidFill>
              <a:srgbClr val="FF0000"/>
            </a:solidFill>
            <a:prstDash val="solid"/>
            <a:round/>
            <a:headEnd type="none" w="med" len="med"/>
            <a:tailEnd type="triangle" w="med" len="med"/>
          </a:ln>
          <a:effectLst/>
        </p:spPr>
        <p:txBody>
          <a:bodyPr wrap="none" anchor="ctr"/>
          <a:lstStyle/>
          <a:p>
            <a:endParaRPr lang="zh-CN" altLang="en-US"/>
          </a:p>
        </p:txBody>
      </p:sp>
      <p:grpSp>
        <p:nvGrpSpPr>
          <p:cNvPr id="286798" name="Group 78"/>
          <p:cNvGrpSpPr>
            <a:grpSpLocks/>
          </p:cNvGrpSpPr>
          <p:nvPr/>
        </p:nvGrpSpPr>
        <p:grpSpPr bwMode="auto">
          <a:xfrm>
            <a:off x="2082800" y="4117975"/>
            <a:ext cx="2295525" cy="336550"/>
            <a:chOff x="2418" y="3342"/>
            <a:chExt cx="1446" cy="212"/>
          </a:xfrm>
        </p:grpSpPr>
        <p:sp>
          <p:nvSpPr>
            <p:cNvPr id="181274"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a:effectLst/>
          </p:spPr>
          <p:txBody>
            <a:bodyPr wrap="none" anchor="ctr"/>
            <a:lstStyle/>
            <a:p>
              <a:pPr algn="ctr"/>
              <a:endParaRPr lang="zh-CN" altLang="en-US"/>
            </a:p>
          </p:txBody>
        </p:sp>
        <p:sp>
          <p:nvSpPr>
            <p:cNvPr id="181275" name="Line 80"/>
            <p:cNvSpPr>
              <a:spLocks noChangeShapeType="1"/>
            </p:cNvSpPr>
            <p:nvPr/>
          </p:nvSpPr>
          <p:spPr bwMode="auto">
            <a:xfrm>
              <a:off x="2784" y="3372"/>
              <a:ext cx="0" cy="168"/>
            </a:xfrm>
            <a:prstGeom prst="line">
              <a:avLst/>
            </a:prstGeom>
            <a:noFill/>
            <a:ln w="12700">
              <a:solidFill>
                <a:schemeClr val="tx1"/>
              </a:solidFill>
              <a:round/>
              <a:headEnd/>
              <a:tailEnd/>
            </a:ln>
            <a:effectLst/>
          </p:spPr>
          <p:txBody>
            <a:bodyPr wrap="none" anchor="ctr"/>
            <a:lstStyle/>
            <a:p>
              <a:endParaRPr lang="zh-CN" altLang="en-US"/>
            </a:p>
          </p:txBody>
        </p:sp>
        <p:sp>
          <p:nvSpPr>
            <p:cNvPr id="181276" name="Line 81"/>
            <p:cNvSpPr>
              <a:spLocks noChangeShapeType="1"/>
            </p:cNvSpPr>
            <p:nvPr/>
          </p:nvSpPr>
          <p:spPr bwMode="auto">
            <a:xfrm>
              <a:off x="3186" y="3375"/>
              <a:ext cx="0" cy="168"/>
            </a:xfrm>
            <a:prstGeom prst="line">
              <a:avLst/>
            </a:prstGeom>
            <a:noFill/>
            <a:ln w="12700">
              <a:solidFill>
                <a:schemeClr val="tx1"/>
              </a:solidFill>
              <a:round/>
              <a:headEnd/>
              <a:tailEnd/>
            </a:ln>
            <a:effectLst/>
          </p:spPr>
          <p:txBody>
            <a:bodyPr wrap="none" anchor="ctr"/>
            <a:lstStyle/>
            <a:p>
              <a:endParaRPr lang="zh-CN" altLang="en-US"/>
            </a:p>
          </p:txBody>
        </p:sp>
        <p:sp>
          <p:nvSpPr>
            <p:cNvPr id="181277" name="Line 82"/>
            <p:cNvSpPr>
              <a:spLocks noChangeShapeType="1"/>
            </p:cNvSpPr>
            <p:nvPr/>
          </p:nvSpPr>
          <p:spPr bwMode="auto">
            <a:xfrm>
              <a:off x="3321" y="3375"/>
              <a:ext cx="0" cy="168"/>
            </a:xfrm>
            <a:prstGeom prst="line">
              <a:avLst/>
            </a:prstGeom>
            <a:noFill/>
            <a:ln w="12700">
              <a:solidFill>
                <a:schemeClr val="tx1"/>
              </a:solidFill>
              <a:round/>
              <a:headEnd/>
              <a:tailEnd/>
            </a:ln>
            <a:effectLst/>
          </p:spPr>
          <p:txBody>
            <a:bodyPr wrap="none" anchor="ctr"/>
            <a:lstStyle/>
            <a:p>
              <a:endParaRPr lang="zh-CN" altLang="en-US"/>
            </a:p>
          </p:txBody>
        </p:sp>
        <p:sp>
          <p:nvSpPr>
            <p:cNvPr id="181278" name="Text Box 83"/>
            <p:cNvSpPr txBox="1">
              <a:spLocks noChangeArrowheads="1"/>
            </p:cNvSpPr>
            <p:nvPr/>
          </p:nvSpPr>
          <p:spPr bwMode="auto">
            <a:xfrm>
              <a:off x="2418" y="3342"/>
              <a:ext cx="1446" cy="212"/>
            </a:xfrm>
            <a:prstGeom prst="rect">
              <a:avLst/>
            </a:prstGeom>
            <a:noFill/>
            <a:ln w="9525">
              <a:noFill/>
              <a:miter lim="800000"/>
              <a:headEnd/>
              <a:tailEnd/>
            </a:ln>
            <a:effectLst/>
          </p:spPr>
          <p:txBody>
            <a:bodyPr>
              <a:spAutoFit/>
            </a:bodyPr>
            <a:lstStyle/>
            <a:p>
              <a:pPr algn="ctr"/>
              <a:r>
                <a:rPr lang="en-US" altLang="zh-CN" sz="1600">
                  <a:solidFill>
                    <a:srgbClr val="FF0000"/>
                  </a:solidFill>
                  <a:latin typeface="Arial" pitchFamily="34" charset="0"/>
                </a:rPr>
                <a:t>src:B</a:t>
              </a:r>
              <a:r>
                <a:rPr lang="en-US" altLang="zh-CN" sz="1600">
                  <a:latin typeface="Arial" pitchFamily="34" charset="0"/>
                </a:rPr>
                <a:t> dest:A     payload</a:t>
              </a:r>
              <a:endParaRPr lang="en-US" altLang="zh-CN" sz="1600"/>
            </a:p>
          </p:txBody>
        </p:sp>
      </p:grpSp>
      <p:pic>
        <p:nvPicPr>
          <p:cNvPr id="181265" name="Picture 84"/>
          <p:cNvPicPr>
            <a:picLocks noChangeAspect="1" noChangeArrowheads="1"/>
          </p:cNvPicPr>
          <p:nvPr/>
        </p:nvPicPr>
        <p:blipFill>
          <a:blip r:embed="rId6" cstate="print"/>
          <a:srcRect/>
          <a:stretch>
            <a:fillRect/>
          </a:stretch>
        </p:blipFill>
        <p:spPr bwMode="auto">
          <a:xfrm>
            <a:off x="4214813" y="3149600"/>
            <a:ext cx="471487" cy="442913"/>
          </a:xfrm>
          <a:prstGeom prst="rect">
            <a:avLst/>
          </a:prstGeom>
          <a:noFill/>
          <a:ln w="31750">
            <a:noFill/>
            <a:miter lim="800000"/>
            <a:headEnd/>
            <a:tailEnd/>
          </a:ln>
          <a:effectLst/>
        </p:spPr>
      </p:pic>
      <p:sp>
        <p:nvSpPr>
          <p:cNvPr id="181266" name="Freeform 68"/>
          <p:cNvSpPr>
            <a:spLocks/>
          </p:cNvSpPr>
          <p:nvPr/>
        </p:nvSpPr>
        <p:spPr bwMode="auto">
          <a:xfrm>
            <a:off x="1538288" y="3724275"/>
            <a:ext cx="4587875" cy="728663"/>
          </a:xfrm>
          <a:custGeom>
            <a:avLst/>
            <a:gdLst>
              <a:gd name="T0" fmla="*/ 2147483646 w 2620"/>
              <a:gd name="T1" fmla="*/ 0 h 459"/>
              <a:gd name="T2" fmla="*/ 0 w 2620"/>
              <a:gd name="T3" fmla="*/ 2147483646 h 459"/>
              <a:gd name="T4" fmla="*/ 2147483646 w 2620"/>
              <a:gd name="T5" fmla="*/ 2147483646 h 459"/>
              <a:gd name="T6" fmla="*/ 2147483646 w 2620"/>
              <a:gd name="T7" fmla="*/ 2147483646 h 4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20" h="459">
                <a:moveTo>
                  <a:pt x="2" y="0"/>
                </a:moveTo>
                <a:lnTo>
                  <a:pt x="0" y="253"/>
                </a:lnTo>
                <a:lnTo>
                  <a:pt x="2620" y="253"/>
                </a:lnTo>
                <a:lnTo>
                  <a:pt x="2620" y="459"/>
                </a:lnTo>
              </a:path>
            </a:pathLst>
          </a:custGeom>
          <a:noFill/>
          <a:ln w="19050" cap="flat" cmpd="sng">
            <a:solidFill>
              <a:schemeClr val="tx1"/>
            </a:solidFill>
            <a:prstDash val="solid"/>
            <a:round/>
            <a:headEnd/>
            <a:tailEnd/>
          </a:ln>
          <a:effectLst/>
        </p:spPr>
        <p:txBody>
          <a:bodyPr wrap="none" anchor="ctr"/>
          <a:lstStyle/>
          <a:p>
            <a:endParaRPr lang="zh-CN" altLang="en-US"/>
          </a:p>
        </p:txBody>
      </p:sp>
      <p:sp>
        <p:nvSpPr>
          <p:cNvPr id="61" name="Freeform 81"/>
          <p:cNvSpPr>
            <a:spLocks/>
          </p:cNvSpPr>
          <p:nvPr/>
        </p:nvSpPr>
        <p:spPr bwMode="auto">
          <a:xfrm>
            <a:off x="1460500" y="3765550"/>
            <a:ext cx="4510088" cy="674688"/>
          </a:xfrm>
          <a:custGeom>
            <a:avLst/>
            <a:gdLst>
              <a:gd name="T0" fmla="*/ 2147483646 w 2841"/>
              <a:gd name="T1" fmla="*/ 2147483646 h 425"/>
              <a:gd name="T2" fmla="*/ 2147483646 w 2841"/>
              <a:gd name="T3" fmla="*/ 2147483646 h 425"/>
              <a:gd name="T4" fmla="*/ 0 w 2841"/>
              <a:gd name="T5" fmla="*/ 2147483646 h 425"/>
              <a:gd name="T6" fmla="*/ 0 w 2841"/>
              <a:gd name="T7" fmla="*/ 0 h 4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41" h="425">
                <a:moveTo>
                  <a:pt x="2841" y="425"/>
                </a:moveTo>
                <a:lnTo>
                  <a:pt x="2841" y="273"/>
                </a:lnTo>
                <a:lnTo>
                  <a:pt x="0" y="271"/>
                </a:lnTo>
                <a:lnTo>
                  <a:pt x="0" y="0"/>
                </a:lnTo>
              </a:path>
            </a:pathLst>
          </a:custGeom>
          <a:noFill/>
          <a:ln w="28575" cap="flat" cmpd="sng">
            <a:solidFill>
              <a:srgbClr val="FF0000"/>
            </a:solidFill>
            <a:prstDash val="solid"/>
            <a:round/>
            <a:headEnd type="none" w="med" len="med"/>
            <a:tailEnd type="triangle" w="med" len="med"/>
          </a:ln>
          <a:effectLst/>
        </p:spPr>
        <p:txBody>
          <a:bodyPr wrap="none" anchor="ctr"/>
          <a:lstStyle/>
          <a:p>
            <a:endParaRPr lang="zh-CN" altLang="en-US"/>
          </a:p>
        </p:txBody>
      </p:sp>
      <p:sp>
        <p:nvSpPr>
          <p:cNvPr id="62" name="Line 82"/>
          <p:cNvSpPr>
            <a:spLocks noChangeShapeType="1"/>
          </p:cNvSpPr>
          <p:nvPr/>
        </p:nvSpPr>
        <p:spPr bwMode="auto">
          <a:xfrm flipV="1">
            <a:off x="4449763" y="3590925"/>
            <a:ext cx="0" cy="603250"/>
          </a:xfrm>
          <a:prstGeom prst="line">
            <a:avLst/>
          </a:prstGeom>
          <a:noFill/>
          <a:ln w="28575">
            <a:solidFill>
              <a:srgbClr val="FF0000"/>
            </a:solidFill>
            <a:round/>
            <a:headEnd/>
            <a:tailEnd type="triangle" w="med" len="med"/>
          </a:ln>
          <a:effectLst/>
        </p:spPr>
        <p:txBody>
          <a:bodyPr wrap="none" anchor="ctr"/>
          <a:lstStyle/>
          <a:p>
            <a:endParaRPr lang="zh-CN" altLang="en-US"/>
          </a:p>
        </p:txBody>
      </p:sp>
      <p:grpSp>
        <p:nvGrpSpPr>
          <p:cNvPr id="3" name="组合 2"/>
          <p:cNvGrpSpPr>
            <a:grpSpLocks/>
          </p:cNvGrpSpPr>
          <p:nvPr/>
        </p:nvGrpSpPr>
        <p:grpSpPr bwMode="auto">
          <a:xfrm>
            <a:off x="4648200" y="3749675"/>
            <a:ext cx="3314700" cy="298450"/>
            <a:chOff x="6337301" y="3618704"/>
            <a:chExt cx="3314699" cy="297657"/>
          </a:xfrm>
        </p:grpSpPr>
        <p:sp>
          <p:nvSpPr>
            <p:cNvPr id="181270" name="矩形 1"/>
            <p:cNvSpPr>
              <a:spLocks noChangeArrowheads="1"/>
            </p:cNvSpPr>
            <p:nvPr/>
          </p:nvSpPr>
          <p:spPr bwMode="auto">
            <a:xfrm>
              <a:off x="6337301" y="3618706"/>
              <a:ext cx="622299" cy="297655"/>
            </a:xfrm>
            <a:prstGeom prst="rect">
              <a:avLst/>
            </a:prstGeom>
            <a:noFill/>
            <a:ln w="9525" algn="ctr">
              <a:solidFill>
                <a:schemeClr val="tx1"/>
              </a:solidFill>
              <a:round/>
              <a:headEnd/>
              <a:tailEnd/>
            </a:ln>
          </p:spPr>
          <p:txBody>
            <a:bodyPr lIns="36000" tIns="0" rIns="36000" bIns="0"/>
            <a:lstStyle/>
            <a:p>
              <a:pPr algn="ctr"/>
              <a:r>
                <a:rPr lang="en-US" altLang="zh-CN" sz="1600">
                  <a:latin typeface="Arial" pitchFamily="34" charset="0"/>
                </a:rPr>
                <a:t>src:B</a:t>
              </a:r>
              <a:endParaRPr lang="zh-CN" altLang="en-US" sz="1600"/>
            </a:p>
          </p:txBody>
        </p:sp>
        <p:sp>
          <p:nvSpPr>
            <p:cNvPr id="181271" name="矩形 63"/>
            <p:cNvSpPr>
              <a:spLocks noChangeArrowheads="1"/>
            </p:cNvSpPr>
            <p:nvPr/>
          </p:nvSpPr>
          <p:spPr bwMode="auto">
            <a:xfrm>
              <a:off x="6956022" y="3618706"/>
              <a:ext cx="622299" cy="297655"/>
            </a:xfrm>
            <a:prstGeom prst="rect">
              <a:avLst/>
            </a:prstGeom>
            <a:noFill/>
            <a:ln w="9525" algn="ctr">
              <a:solidFill>
                <a:schemeClr val="tx1"/>
              </a:solidFill>
              <a:round/>
              <a:headEnd/>
              <a:tailEnd/>
            </a:ln>
          </p:spPr>
          <p:txBody>
            <a:bodyPr lIns="0" tIns="0" rIns="0" bIns="0"/>
            <a:lstStyle/>
            <a:p>
              <a:pPr algn="ctr"/>
              <a:r>
                <a:rPr lang="en-US" altLang="zh-CN" sz="1600">
                  <a:latin typeface="Arial" pitchFamily="34" charset="0"/>
                </a:rPr>
                <a:t>dest:A</a:t>
              </a:r>
              <a:endParaRPr lang="zh-CN" altLang="en-US" sz="1600"/>
            </a:p>
          </p:txBody>
        </p:sp>
        <p:sp>
          <p:nvSpPr>
            <p:cNvPr id="181272" name="矩形 64"/>
            <p:cNvSpPr>
              <a:spLocks noChangeArrowheads="1"/>
            </p:cNvSpPr>
            <p:nvPr/>
          </p:nvSpPr>
          <p:spPr bwMode="auto">
            <a:xfrm>
              <a:off x="7578321" y="3618705"/>
              <a:ext cx="155979" cy="297655"/>
            </a:xfrm>
            <a:prstGeom prst="rect">
              <a:avLst/>
            </a:prstGeom>
            <a:noFill/>
            <a:ln w="9525" algn="ctr">
              <a:solidFill>
                <a:schemeClr val="tx1"/>
              </a:solidFill>
              <a:round/>
              <a:headEnd/>
              <a:tailEnd/>
            </a:ln>
          </p:spPr>
          <p:txBody>
            <a:bodyPr lIns="0" tIns="0" rIns="0" bIns="0"/>
            <a:lstStyle/>
            <a:p>
              <a:pPr algn="ctr"/>
              <a:endParaRPr lang="zh-CN" altLang="en-US" sz="1600"/>
            </a:p>
          </p:txBody>
        </p:sp>
        <p:sp>
          <p:nvSpPr>
            <p:cNvPr id="181273" name="矩形 65"/>
            <p:cNvSpPr>
              <a:spLocks noChangeArrowheads="1"/>
            </p:cNvSpPr>
            <p:nvPr/>
          </p:nvSpPr>
          <p:spPr bwMode="auto">
            <a:xfrm>
              <a:off x="7734300" y="3618704"/>
              <a:ext cx="1917700" cy="297656"/>
            </a:xfrm>
            <a:prstGeom prst="rect">
              <a:avLst/>
            </a:prstGeom>
            <a:noFill/>
            <a:ln w="9525" algn="ctr">
              <a:solidFill>
                <a:schemeClr val="tx1"/>
              </a:solidFill>
              <a:round/>
              <a:headEnd/>
              <a:tailEnd/>
            </a:ln>
          </p:spPr>
          <p:txBody>
            <a:bodyPr lIns="0" tIns="0" rIns="0" bIns="0"/>
            <a:lstStyle/>
            <a:p>
              <a:pPr algn="ctr"/>
              <a:r>
                <a:rPr lang="en-US" altLang="zh-CN" sz="1600">
                  <a:latin typeface="Arial" pitchFamily="34" charset="0"/>
                </a:rPr>
                <a:t>user:B; password:foo</a:t>
              </a:r>
              <a:endParaRPr lang="zh-CN" altLang="en-US" sz="1600"/>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28679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86797"/>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1000"/>
                                        <p:tgtEl>
                                          <p:spTgt spid="62"/>
                                        </p:tgtEl>
                                      </p:cBhvr>
                                    </p:animEffect>
                                    <p:anim calcmode="lin" valueType="num">
                                      <p:cBhvr>
                                        <p:cTn id="14" dur="1000" fill="hold"/>
                                        <p:tgtEl>
                                          <p:spTgt spid="62"/>
                                        </p:tgtEl>
                                        <p:attrNameLst>
                                          <p:attrName>ppt_x</p:attrName>
                                        </p:attrNameLst>
                                      </p:cBhvr>
                                      <p:tavLst>
                                        <p:tav tm="0">
                                          <p:val>
                                            <p:strVal val="#ppt_x"/>
                                          </p:val>
                                        </p:tav>
                                        <p:tav tm="100000">
                                          <p:val>
                                            <p:strVal val="#ppt_x"/>
                                          </p:val>
                                        </p:tav>
                                      </p:tavLst>
                                    </p:anim>
                                    <p:anim calcmode="lin" valueType="num">
                                      <p:cBhvr>
                                        <p:cTn id="15" dur="1000" fill="hold"/>
                                        <p:tgtEl>
                                          <p:spTgt spid="6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1000"/>
                                        <p:tgtEl>
                                          <p:spTgt spid="61"/>
                                        </p:tgtEl>
                                      </p:cBhvr>
                                    </p:animEffect>
                                    <p:anim calcmode="lin" valueType="num">
                                      <p:cBhvr>
                                        <p:cTn id="19" dur="1000" fill="hold"/>
                                        <p:tgtEl>
                                          <p:spTgt spid="61"/>
                                        </p:tgtEl>
                                        <p:attrNameLst>
                                          <p:attrName>ppt_x</p:attrName>
                                        </p:attrNameLst>
                                      </p:cBhvr>
                                      <p:tavLst>
                                        <p:tav tm="0">
                                          <p:val>
                                            <p:strVal val="#ppt_x"/>
                                          </p:val>
                                        </p:tav>
                                        <p:tav tm="100000">
                                          <p:val>
                                            <p:strVal val="#ppt_x"/>
                                          </p:val>
                                        </p:tav>
                                      </p:tavLst>
                                    </p:anim>
                                    <p:anim calcmode="lin" valueType="num">
                                      <p:cBhvr>
                                        <p:cTn id="20" dur="1000" fill="hold"/>
                                        <p:tgtEl>
                                          <p:spTgt spid="61"/>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97" grpId="0" animBg="1"/>
      <p:bldP spid="61" grpId="0" animBg="1"/>
      <p:bldP spid="6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533400" y="228600"/>
            <a:ext cx="7772400" cy="990600"/>
          </a:xfrm>
        </p:spPr>
        <p:txBody>
          <a:bodyPr/>
          <a:lstStyle/>
          <a:p>
            <a:r>
              <a:rPr lang="zh-CN" altLang="en-US" sz="3200" smtClean="0">
                <a:solidFill>
                  <a:srgbClr val="008000"/>
                </a:solidFill>
              </a:rPr>
              <a:t>伪装</a:t>
            </a:r>
            <a:r>
              <a:rPr lang="en-US" altLang="zh-CN" sz="3200" smtClean="0">
                <a:solidFill>
                  <a:srgbClr val="008000"/>
                </a:solidFill>
              </a:rPr>
              <a:t>(Masquerade)</a:t>
            </a:r>
          </a:p>
        </p:txBody>
      </p:sp>
      <p:sp>
        <p:nvSpPr>
          <p:cNvPr id="182275" name="Rectangle 3"/>
          <p:cNvSpPr>
            <a:spLocks noGrp="1" noChangeArrowheads="1"/>
          </p:cNvSpPr>
          <p:nvPr>
            <p:ph idx="1"/>
          </p:nvPr>
        </p:nvSpPr>
        <p:spPr>
          <a:xfrm>
            <a:off x="493713" y="1355725"/>
            <a:ext cx="8437562" cy="1108075"/>
          </a:xfrm>
        </p:spPr>
        <p:txBody>
          <a:bodyPr/>
          <a:lstStyle/>
          <a:p>
            <a:r>
              <a:rPr lang="en-US" altLang="zh-CN" b="1" i="1" dirty="0" smtClean="0">
                <a:solidFill>
                  <a:srgbClr val="FF3300"/>
                </a:solidFill>
              </a:rPr>
              <a:t>IP</a:t>
            </a:r>
            <a:r>
              <a:rPr lang="zh-CN" altLang="en-US" b="1" i="1" dirty="0" smtClean="0">
                <a:solidFill>
                  <a:srgbClr val="FF3300"/>
                </a:solidFill>
              </a:rPr>
              <a:t>欺骗</a:t>
            </a:r>
            <a:r>
              <a:rPr lang="en-US" altLang="zh-CN" b="1" i="1" dirty="0" smtClean="0">
                <a:solidFill>
                  <a:srgbClr val="FF3300"/>
                </a:solidFill>
              </a:rPr>
              <a:t> (spoofing): </a:t>
            </a:r>
            <a:r>
              <a:rPr lang="zh-CN" altLang="en-US" sz="2400" b="1" dirty="0" smtClean="0"/>
              <a:t>发送分组到伪造的地址。</a:t>
            </a:r>
            <a:endParaRPr lang="en-US" altLang="zh-CN" sz="2400" b="1" dirty="0" smtClean="0"/>
          </a:p>
          <a:p>
            <a:r>
              <a:rPr lang="en-US" altLang="zh-CN" b="1" i="1" dirty="0" smtClean="0">
                <a:solidFill>
                  <a:srgbClr val="FF3300"/>
                </a:solidFill>
              </a:rPr>
              <a:t>record-and-playback:</a:t>
            </a:r>
            <a:r>
              <a:rPr lang="en-US" altLang="zh-CN" b="1" dirty="0" smtClean="0"/>
              <a:t> </a:t>
            </a:r>
            <a:r>
              <a:rPr lang="en-US" altLang="zh-CN" sz="2400" b="1" dirty="0" smtClean="0"/>
              <a:t>sniff </a:t>
            </a:r>
            <a:r>
              <a:rPr lang="zh-CN" altLang="en-US" sz="2400" b="1" dirty="0" smtClean="0"/>
              <a:t>嗅探敏感信息</a:t>
            </a:r>
            <a:r>
              <a:rPr lang="en-US" altLang="zh-CN" sz="2400" b="1" dirty="0" smtClean="0"/>
              <a:t>(</a:t>
            </a:r>
            <a:r>
              <a:rPr lang="zh-CN" altLang="en-US" sz="2400" b="1" dirty="0" smtClean="0"/>
              <a:t>用户名、密码</a:t>
            </a:r>
            <a:r>
              <a:rPr lang="en-US" altLang="zh-CN" sz="2400" b="1" dirty="0" smtClean="0"/>
              <a:t>)</a:t>
            </a:r>
          </a:p>
        </p:txBody>
      </p:sp>
      <p:sp>
        <p:nvSpPr>
          <p:cNvPr id="182276" name="灯片编号占位符 5"/>
          <p:cNvSpPr>
            <a:spLocks noGrp="1"/>
          </p:cNvSpPr>
          <p:nvPr>
            <p:ph type="sldNum" sz="quarter" idx="12"/>
          </p:nvPr>
        </p:nvSpPr>
        <p:spPr>
          <a:noFill/>
          <a:ln>
            <a:miter lim="800000"/>
            <a:headEnd/>
            <a:tailEnd/>
          </a:ln>
        </p:spPr>
        <p:txBody>
          <a:bodyPr/>
          <a:lstStyle/>
          <a:p>
            <a:fld id="{456681FD-3446-4260-9E9B-E23484090675}" type="slidenum">
              <a:rPr lang="en-US" altLang="zh-CN"/>
              <a:pPr/>
              <a:t>106</a:t>
            </a:fld>
            <a:endParaRPr lang="en-US" altLang="zh-CN"/>
          </a:p>
        </p:txBody>
      </p:sp>
      <p:graphicFrame>
        <p:nvGraphicFramePr>
          <p:cNvPr id="182277" name="Object 4"/>
          <p:cNvGraphicFramePr>
            <a:graphicFrameLocks noChangeAspect="1"/>
          </p:cNvGraphicFramePr>
          <p:nvPr/>
        </p:nvGraphicFramePr>
        <p:xfrm>
          <a:off x="5897563" y="4614863"/>
          <a:ext cx="668337" cy="530225"/>
        </p:xfrm>
        <a:graphic>
          <a:graphicData uri="http://schemas.openxmlformats.org/presentationml/2006/ole">
            <mc:AlternateContent xmlns:mc="http://schemas.openxmlformats.org/markup-compatibility/2006">
              <mc:Choice xmlns:v="urn:schemas-microsoft-com:vml" Requires="v">
                <p:oleObj spid="_x0000_s182347" name="ClipArt" r:id="rId3" imgW="1307263" imgH="1084139" progId="MS_ClipArt_Gallery.2">
                  <p:embed/>
                </p:oleObj>
              </mc:Choice>
              <mc:Fallback>
                <p:oleObj name="ClipArt" r:id="rId3" imgW="1307263" imgH="1084139" progId="MS_ClipArt_Gallery.2">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7563" y="4614863"/>
                        <a:ext cx="668337"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2278" name="Group 5"/>
          <p:cNvGrpSpPr>
            <a:grpSpLocks/>
          </p:cNvGrpSpPr>
          <p:nvPr/>
        </p:nvGrpSpPr>
        <p:grpSpPr bwMode="auto">
          <a:xfrm>
            <a:off x="1508125" y="3184525"/>
            <a:ext cx="384175" cy="723900"/>
            <a:chOff x="4180" y="783"/>
            <a:chExt cx="150" cy="307"/>
          </a:xfrm>
        </p:grpSpPr>
        <p:sp>
          <p:nvSpPr>
            <p:cNvPr id="182310" name="AutoShape 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pPr algn="ctr"/>
              <a:endParaRPr lang="zh-CN" altLang="en-US"/>
            </a:p>
          </p:txBody>
        </p:sp>
        <p:sp>
          <p:nvSpPr>
            <p:cNvPr id="182311" name="Rectangle 7"/>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182312"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182313"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182314" name="Line 10"/>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zh-CN" altLang="en-US"/>
            </a:p>
          </p:txBody>
        </p:sp>
        <p:sp>
          <p:nvSpPr>
            <p:cNvPr id="182315" name="Line 11"/>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zh-CN" altLang="en-US"/>
            </a:p>
          </p:txBody>
        </p:sp>
        <p:sp>
          <p:nvSpPr>
            <p:cNvPr id="182316"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182317" name="Rectangle 13"/>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pPr algn="ctr"/>
              <a:endParaRPr lang="zh-CN" altLang="en-US"/>
            </a:p>
          </p:txBody>
        </p:sp>
      </p:grpSp>
      <p:grpSp>
        <p:nvGrpSpPr>
          <p:cNvPr id="182279" name="Group 14"/>
          <p:cNvGrpSpPr>
            <a:grpSpLocks/>
          </p:cNvGrpSpPr>
          <p:nvPr/>
        </p:nvGrpSpPr>
        <p:grpSpPr bwMode="auto">
          <a:xfrm>
            <a:off x="2462213" y="4675188"/>
            <a:ext cx="642937" cy="328612"/>
            <a:chOff x="3600" y="219"/>
            <a:chExt cx="360" cy="175"/>
          </a:xfrm>
        </p:grpSpPr>
        <p:sp>
          <p:nvSpPr>
            <p:cNvPr id="182297" name="Oval 1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182298" name="Line 16"/>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82299" name="Line 17"/>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82300" name="Rectangle 18"/>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zh-CN"/>
            </a:p>
          </p:txBody>
        </p:sp>
        <p:sp>
          <p:nvSpPr>
            <p:cNvPr id="182301" name="Oval 1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182302" name="Group 20"/>
            <p:cNvGrpSpPr>
              <a:grpSpLocks/>
            </p:cNvGrpSpPr>
            <p:nvPr/>
          </p:nvGrpSpPr>
          <p:grpSpPr bwMode="auto">
            <a:xfrm>
              <a:off x="3686" y="244"/>
              <a:ext cx="177" cy="66"/>
              <a:chOff x="2848" y="848"/>
              <a:chExt cx="140" cy="98"/>
            </a:xfrm>
          </p:grpSpPr>
          <p:sp>
            <p:nvSpPr>
              <p:cNvPr id="182307" name="Line 21"/>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82308" name="Line 22"/>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82309" name="Line 23"/>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82303" name="Group 24"/>
            <p:cNvGrpSpPr>
              <a:grpSpLocks/>
            </p:cNvGrpSpPr>
            <p:nvPr/>
          </p:nvGrpSpPr>
          <p:grpSpPr bwMode="auto">
            <a:xfrm flipV="1">
              <a:off x="3686" y="243"/>
              <a:ext cx="177" cy="66"/>
              <a:chOff x="2848" y="848"/>
              <a:chExt cx="140" cy="98"/>
            </a:xfrm>
          </p:grpSpPr>
          <p:sp>
            <p:nvSpPr>
              <p:cNvPr id="182304" name="Line 25"/>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82305" name="Line 26"/>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82306" name="Line 27"/>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aphicFrame>
        <p:nvGraphicFramePr>
          <p:cNvPr id="182280" name="Object 28"/>
          <p:cNvGraphicFramePr>
            <a:graphicFrameLocks noChangeAspect="1"/>
          </p:cNvGraphicFramePr>
          <p:nvPr/>
        </p:nvGraphicFramePr>
        <p:xfrm>
          <a:off x="4040188" y="3246438"/>
          <a:ext cx="668337" cy="530225"/>
        </p:xfrm>
        <a:graphic>
          <a:graphicData uri="http://schemas.openxmlformats.org/presentationml/2006/ole">
            <mc:AlternateContent xmlns:mc="http://schemas.openxmlformats.org/markup-compatibility/2006">
              <mc:Choice xmlns:v="urn:schemas-microsoft-com:vml" Requires="v">
                <p:oleObj spid="_x0000_s182348" name="ClipArt" r:id="rId5" imgW="1307263" imgH="1084139" progId="MS_ClipArt_Gallery.2">
                  <p:embed/>
                </p:oleObj>
              </mc:Choice>
              <mc:Fallback>
                <p:oleObj name="ClipArt" r:id="rId5" imgW="1307263" imgH="1084139" progId="MS_ClipArt_Gallery.2">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188" y="3246438"/>
                        <a:ext cx="668337"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2281" name="Freeform 29"/>
          <p:cNvSpPr>
            <a:spLocks/>
          </p:cNvSpPr>
          <p:nvPr/>
        </p:nvSpPr>
        <p:spPr bwMode="auto">
          <a:xfrm>
            <a:off x="1608138" y="3910013"/>
            <a:ext cx="4587875" cy="728662"/>
          </a:xfrm>
          <a:custGeom>
            <a:avLst/>
            <a:gdLst>
              <a:gd name="T0" fmla="*/ 2147483646 w 2620"/>
              <a:gd name="T1" fmla="*/ 0 h 459"/>
              <a:gd name="T2" fmla="*/ 0 w 2620"/>
              <a:gd name="T3" fmla="*/ 2147483646 h 459"/>
              <a:gd name="T4" fmla="*/ 2147483646 w 2620"/>
              <a:gd name="T5" fmla="*/ 2147483646 h 459"/>
              <a:gd name="T6" fmla="*/ 2147483646 w 2620"/>
              <a:gd name="T7" fmla="*/ 2147483646 h 4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20" h="459">
                <a:moveTo>
                  <a:pt x="2" y="0"/>
                </a:moveTo>
                <a:lnTo>
                  <a:pt x="0" y="253"/>
                </a:lnTo>
                <a:lnTo>
                  <a:pt x="2620" y="253"/>
                </a:lnTo>
                <a:lnTo>
                  <a:pt x="2620" y="459"/>
                </a:lnTo>
              </a:path>
            </a:pathLst>
          </a:custGeom>
          <a:noFill/>
          <a:ln w="19050" cap="flat" cmpd="sng">
            <a:solidFill>
              <a:schemeClr val="tx1"/>
            </a:solidFill>
            <a:prstDash val="solid"/>
            <a:round/>
            <a:headEnd/>
            <a:tailEnd/>
          </a:ln>
          <a:effectLst/>
        </p:spPr>
        <p:txBody>
          <a:bodyPr wrap="none" anchor="ctr"/>
          <a:lstStyle/>
          <a:p>
            <a:endParaRPr lang="zh-CN" altLang="en-US"/>
          </a:p>
        </p:txBody>
      </p:sp>
      <p:sp>
        <p:nvSpPr>
          <p:cNvPr id="182282" name="Freeform 30"/>
          <p:cNvSpPr>
            <a:spLocks/>
          </p:cNvSpPr>
          <p:nvPr/>
        </p:nvSpPr>
        <p:spPr bwMode="auto">
          <a:xfrm>
            <a:off x="4440238" y="3779838"/>
            <a:ext cx="4762" cy="522287"/>
          </a:xfrm>
          <a:custGeom>
            <a:avLst/>
            <a:gdLst>
              <a:gd name="T0" fmla="*/ 0 w 3"/>
              <a:gd name="T1" fmla="*/ 2147483646 h 329"/>
              <a:gd name="T2" fmla="*/ 2147483646 w 3"/>
              <a:gd name="T3" fmla="*/ 0 h 329"/>
              <a:gd name="T4" fmla="*/ 0 60000 65536"/>
              <a:gd name="T5" fmla="*/ 0 60000 65536"/>
            </a:gdLst>
            <a:ahLst/>
            <a:cxnLst>
              <a:cxn ang="T4">
                <a:pos x="T0" y="T1"/>
              </a:cxn>
              <a:cxn ang="T5">
                <a:pos x="T2" y="T3"/>
              </a:cxn>
            </a:cxnLst>
            <a:rect l="0" t="0" r="r" b="b"/>
            <a:pathLst>
              <a:path w="3" h="329">
                <a:moveTo>
                  <a:pt x="0" y="329"/>
                </a:moveTo>
                <a:lnTo>
                  <a:pt x="3" y="0"/>
                </a:lnTo>
              </a:path>
            </a:pathLst>
          </a:custGeom>
          <a:noFill/>
          <a:ln w="19050" cap="flat" cmpd="sng">
            <a:solidFill>
              <a:schemeClr val="tx1"/>
            </a:solidFill>
            <a:prstDash val="solid"/>
            <a:round/>
            <a:headEnd type="none" w="med" len="med"/>
            <a:tailEnd type="none" w="med" len="med"/>
          </a:ln>
          <a:effectLst/>
        </p:spPr>
        <p:txBody>
          <a:bodyPr wrap="none" anchor="ctr"/>
          <a:lstStyle/>
          <a:p>
            <a:endParaRPr lang="zh-CN" altLang="en-US"/>
          </a:p>
        </p:txBody>
      </p:sp>
      <p:sp>
        <p:nvSpPr>
          <p:cNvPr id="182283" name="Line 31"/>
          <p:cNvSpPr>
            <a:spLocks noChangeShapeType="1"/>
          </p:cNvSpPr>
          <p:nvPr/>
        </p:nvSpPr>
        <p:spPr bwMode="auto">
          <a:xfrm flipV="1">
            <a:off x="2782888" y="4302125"/>
            <a:ext cx="0" cy="374650"/>
          </a:xfrm>
          <a:prstGeom prst="line">
            <a:avLst/>
          </a:prstGeom>
          <a:noFill/>
          <a:ln w="19050">
            <a:solidFill>
              <a:schemeClr val="tx1"/>
            </a:solidFill>
            <a:round/>
            <a:headEnd/>
            <a:tailEnd/>
          </a:ln>
          <a:effectLst/>
        </p:spPr>
        <p:txBody>
          <a:bodyPr wrap="none" anchor="ctr"/>
          <a:lstStyle/>
          <a:p>
            <a:endParaRPr lang="zh-CN" altLang="en-US"/>
          </a:p>
        </p:txBody>
      </p:sp>
      <p:sp>
        <p:nvSpPr>
          <p:cNvPr id="182284" name="Line 32"/>
          <p:cNvSpPr>
            <a:spLocks noChangeShapeType="1"/>
          </p:cNvSpPr>
          <p:nvPr/>
        </p:nvSpPr>
        <p:spPr bwMode="auto">
          <a:xfrm flipV="1">
            <a:off x="2801938" y="5013325"/>
            <a:ext cx="0" cy="241300"/>
          </a:xfrm>
          <a:prstGeom prst="line">
            <a:avLst/>
          </a:prstGeom>
          <a:noFill/>
          <a:ln w="19050">
            <a:solidFill>
              <a:schemeClr val="tx1"/>
            </a:solidFill>
            <a:round/>
            <a:headEnd/>
            <a:tailEnd/>
          </a:ln>
          <a:effectLst/>
        </p:spPr>
        <p:txBody>
          <a:bodyPr wrap="none" anchor="ctr"/>
          <a:lstStyle/>
          <a:p>
            <a:endParaRPr lang="zh-CN" altLang="en-US"/>
          </a:p>
        </p:txBody>
      </p:sp>
      <p:sp>
        <p:nvSpPr>
          <p:cNvPr id="182285" name="Text Box 33"/>
          <p:cNvSpPr txBox="1">
            <a:spLocks noChangeArrowheads="1"/>
          </p:cNvSpPr>
          <p:nvPr/>
        </p:nvSpPr>
        <p:spPr bwMode="auto">
          <a:xfrm>
            <a:off x="1055688" y="3198813"/>
            <a:ext cx="406400" cy="457200"/>
          </a:xfrm>
          <a:prstGeom prst="rect">
            <a:avLst/>
          </a:prstGeom>
          <a:noFill/>
          <a:ln w="9525">
            <a:noFill/>
            <a:miter lim="800000"/>
            <a:headEnd/>
            <a:tailEnd/>
          </a:ln>
          <a:effectLst/>
        </p:spPr>
        <p:txBody>
          <a:bodyPr wrap="none">
            <a:spAutoFit/>
          </a:bodyPr>
          <a:lstStyle/>
          <a:p>
            <a:pPr algn="ctr"/>
            <a:r>
              <a:rPr lang="en-US" altLang="zh-CN">
                <a:latin typeface="Comic Sans MS" pitchFamily="66" charset="0"/>
              </a:rPr>
              <a:t>A</a:t>
            </a:r>
            <a:endParaRPr lang="en-US" altLang="zh-CN"/>
          </a:p>
        </p:txBody>
      </p:sp>
      <p:sp>
        <p:nvSpPr>
          <p:cNvPr id="182286" name="Text Box 34"/>
          <p:cNvSpPr txBox="1">
            <a:spLocks noChangeArrowheads="1"/>
          </p:cNvSpPr>
          <p:nvPr/>
        </p:nvSpPr>
        <p:spPr bwMode="auto">
          <a:xfrm>
            <a:off x="6540500" y="4662488"/>
            <a:ext cx="376238" cy="457200"/>
          </a:xfrm>
          <a:prstGeom prst="rect">
            <a:avLst/>
          </a:prstGeom>
          <a:noFill/>
          <a:ln w="9525">
            <a:noFill/>
            <a:miter lim="800000"/>
            <a:headEnd/>
            <a:tailEnd/>
          </a:ln>
          <a:effectLst/>
        </p:spPr>
        <p:txBody>
          <a:bodyPr wrap="none">
            <a:spAutoFit/>
          </a:bodyPr>
          <a:lstStyle/>
          <a:p>
            <a:pPr algn="ctr"/>
            <a:r>
              <a:rPr lang="en-US" altLang="zh-CN">
                <a:latin typeface="Comic Sans MS" pitchFamily="66" charset="0"/>
              </a:rPr>
              <a:t>B</a:t>
            </a:r>
            <a:endParaRPr lang="en-US" altLang="zh-CN"/>
          </a:p>
        </p:txBody>
      </p:sp>
      <p:sp>
        <p:nvSpPr>
          <p:cNvPr id="182287" name="Freeform 42"/>
          <p:cNvSpPr>
            <a:spLocks/>
          </p:cNvSpPr>
          <p:nvPr/>
        </p:nvSpPr>
        <p:spPr bwMode="auto">
          <a:xfrm>
            <a:off x="1530350" y="3827463"/>
            <a:ext cx="3019425" cy="554037"/>
          </a:xfrm>
          <a:custGeom>
            <a:avLst/>
            <a:gdLst>
              <a:gd name="T0" fmla="*/ 2147483646 w 1902"/>
              <a:gd name="T1" fmla="*/ 0 h 349"/>
              <a:gd name="T2" fmla="*/ 2147483646 w 1902"/>
              <a:gd name="T3" fmla="*/ 2147483646 h 349"/>
              <a:gd name="T4" fmla="*/ 0 w 1902"/>
              <a:gd name="T5" fmla="*/ 2147483646 h 349"/>
              <a:gd name="T6" fmla="*/ 0 w 1902"/>
              <a:gd name="T7" fmla="*/ 2147483646 h 3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02" h="349">
                <a:moveTo>
                  <a:pt x="1902" y="0"/>
                </a:moveTo>
                <a:lnTo>
                  <a:pt x="1902" y="349"/>
                </a:lnTo>
                <a:lnTo>
                  <a:pt x="0" y="349"/>
                </a:lnTo>
                <a:lnTo>
                  <a:pt x="0" y="78"/>
                </a:lnTo>
              </a:path>
            </a:pathLst>
          </a:custGeom>
          <a:noFill/>
          <a:ln w="28575" cap="flat" cmpd="sng">
            <a:solidFill>
              <a:srgbClr val="FF0000"/>
            </a:solidFill>
            <a:prstDash val="solid"/>
            <a:round/>
            <a:headEnd type="none" w="med" len="med"/>
            <a:tailEnd type="triangle" w="med" len="med"/>
          </a:ln>
          <a:effectLst/>
        </p:spPr>
        <p:txBody>
          <a:bodyPr wrap="none" anchor="ctr"/>
          <a:lstStyle/>
          <a:p>
            <a:endParaRPr lang="zh-CN" altLang="en-US"/>
          </a:p>
        </p:txBody>
      </p:sp>
      <p:pic>
        <p:nvPicPr>
          <p:cNvPr id="182288" name="Picture 44"/>
          <p:cNvPicPr>
            <a:picLocks noChangeAspect="1" noChangeArrowheads="1"/>
          </p:cNvPicPr>
          <p:nvPr/>
        </p:nvPicPr>
        <p:blipFill>
          <a:blip r:embed="rId6" cstate="print"/>
          <a:srcRect/>
          <a:stretch>
            <a:fillRect/>
          </a:stretch>
        </p:blipFill>
        <p:spPr bwMode="auto">
          <a:xfrm>
            <a:off x="4154488" y="3228975"/>
            <a:ext cx="471487" cy="442913"/>
          </a:xfrm>
          <a:prstGeom prst="rect">
            <a:avLst/>
          </a:prstGeom>
          <a:noFill/>
          <a:ln w="31750">
            <a:noFill/>
            <a:miter lim="800000"/>
            <a:headEnd/>
            <a:tailEnd/>
          </a:ln>
          <a:effectLst/>
        </p:spPr>
      </p:pic>
      <p:sp>
        <p:nvSpPr>
          <p:cNvPr id="182289" name="Text Box 46"/>
          <p:cNvSpPr txBox="1">
            <a:spLocks noChangeArrowheads="1"/>
          </p:cNvSpPr>
          <p:nvPr/>
        </p:nvSpPr>
        <p:spPr bwMode="auto">
          <a:xfrm>
            <a:off x="2684463" y="2632075"/>
            <a:ext cx="1328737" cy="457200"/>
          </a:xfrm>
          <a:prstGeom prst="rect">
            <a:avLst/>
          </a:prstGeom>
          <a:noFill/>
          <a:ln w="9525">
            <a:noFill/>
            <a:miter lim="800000"/>
            <a:headEnd/>
            <a:tailEnd/>
          </a:ln>
          <a:effectLst/>
        </p:spPr>
        <p:txBody>
          <a:bodyPr wrap="none">
            <a:spAutoFit/>
          </a:bodyPr>
          <a:lstStyle/>
          <a:p>
            <a:pPr algn="ctr"/>
            <a:r>
              <a:rPr lang="en-US" altLang="zh-CN" i="1">
                <a:solidFill>
                  <a:srgbClr val="FF3300"/>
                </a:solidFill>
                <a:latin typeface="Comic Sans MS" pitchFamily="66" charset="0"/>
              </a:rPr>
              <a:t>later …..</a:t>
            </a:r>
          </a:p>
        </p:txBody>
      </p:sp>
      <p:sp>
        <p:nvSpPr>
          <p:cNvPr id="182290" name="Text Box 47"/>
          <p:cNvSpPr txBox="1">
            <a:spLocks noChangeArrowheads="1"/>
          </p:cNvSpPr>
          <p:nvPr/>
        </p:nvSpPr>
        <p:spPr bwMode="auto">
          <a:xfrm>
            <a:off x="4164013" y="2816225"/>
            <a:ext cx="368300" cy="457200"/>
          </a:xfrm>
          <a:prstGeom prst="rect">
            <a:avLst/>
          </a:prstGeom>
          <a:noFill/>
          <a:ln w="9525">
            <a:noFill/>
            <a:miter lim="800000"/>
            <a:headEnd/>
            <a:tailEnd/>
          </a:ln>
          <a:effectLst/>
        </p:spPr>
        <p:txBody>
          <a:bodyPr wrap="none">
            <a:spAutoFit/>
          </a:bodyPr>
          <a:lstStyle/>
          <a:p>
            <a:pPr algn="ctr"/>
            <a:r>
              <a:rPr lang="en-US" altLang="zh-CN">
                <a:latin typeface="Comic Sans MS" pitchFamily="66" charset="0"/>
              </a:rPr>
              <a:t>C</a:t>
            </a:r>
            <a:endParaRPr lang="en-US" altLang="zh-CN"/>
          </a:p>
        </p:txBody>
      </p:sp>
      <p:pic>
        <p:nvPicPr>
          <p:cNvPr id="182291" name="Picture 48" descr="EN00179_[1]"/>
          <p:cNvPicPr>
            <a:picLocks noChangeAspect="1" noChangeArrowheads="1"/>
          </p:cNvPicPr>
          <p:nvPr/>
        </p:nvPicPr>
        <p:blipFill>
          <a:blip r:embed="rId7" cstate="print"/>
          <a:srcRect/>
          <a:stretch>
            <a:fillRect/>
          </a:stretch>
        </p:blipFill>
        <p:spPr bwMode="auto">
          <a:xfrm>
            <a:off x="4435475" y="3484563"/>
            <a:ext cx="681038" cy="528637"/>
          </a:xfrm>
          <a:prstGeom prst="rect">
            <a:avLst/>
          </a:prstGeom>
          <a:noFill/>
          <a:ln w="9525">
            <a:noFill/>
            <a:miter lim="800000"/>
            <a:headEnd/>
            <a:tailEnd/>
          </a:ln>
        </p:spPr>
      </p:pic>
      <p:grpSp>
        <p:nvGrpSpPr>
          <p:cNvPr id="101" name="组合 100"/>
          <p:cNvGrpSpPr>
            <a:grpSpLocks/>
          </p:cNvGrpSpPr>
          <p:nvPr/>
        </p:nvGrpSpPr>
        <p:grpSpPr bwMode="auto">
          <a:xfrm>
            <a:off x="4991100" y="3911600"/>
            <a:ext cx="3314700" cy="296863"/>
            <a:chOff x="6337301" y="3618704"/>
            <a:chExt cx="3314699" cy="297657"/>
          </a:xfrm>
        </p:grpSpPr>
        <p:sp>
          <p:nvSpPr>
            <p:cNvPr id="182293" name="矩形 101"/>
            <p:cNvSpPr>
              <a:spLocks noChangeArrowheads="1"/>
            </p:cNvSpPr>
            <p:nvPr/>
          </p:nvSpPr>
          <p:spPr bwMode="auto">
            <a:xfrm>
              <a:off x="6337301" y="3618706"/>
              <a:ext cx="622299" cy="297655"/>
            </a:xfrm>
            <a:prstGeom prst="rect">
              <a:avLst/>
            </a:prstGeom>
            <a:noFill/>
            <a:ln w="9525" algn="ctr">
              <a:solidFill>
                <a:schemeClr val="tx1"/>
              </a:solidFill>
              <a:round/>
              <a:headEnd/>
              <a:tailEnd/>
            </a:ln>
          </p:spPr>
          <p:txBody>
            <a:bodyPr lIns="36000" tIns="0" rIns="36000" bIns="0"/>
            <a:lstStyle/>
            <a:p>
              <a:pPr algn="ctr"/>
              <a:r>
                <a:rPr lang="en-US" altLang="zh-CN" sz="1600">
                  <a:latin typeface="Arial" pitchFamily="34" charset="0"/>
                </a:rPr>
                <a:t>src:B</a:t>
              </a:r>
              <a:endParaRPr lang="zh-CN" altLang="en-US" sz="1600"/>
            </a:p>
          </p:txBody>
        </p:sp>
        <p:sp>
          <p:nvSpPr>
            <p:cNvPr id="182294" name="矩形 102"/>
            <p:cNvSpPr>
              <a:spLocks noChangeArrowheads="1"/>
            </p:cNvSpPr>
            <p:nvPr/>
          </p:nvSpPr>
          <p:spPr bwMode="auto">
            <a:xfrm>
              <a:off x="6956022" y="3618706"/>
              <a:ext cx="622299" cy="297655"/>
            </a:xfrm>
            <a:prstGeom prst="rect">
              <a:avLst/>
            </a:prstGeom>
            <a:noFill/>
            <a:ln w="9525" algn="ctr">
              <a:solidFill>
                <a:schemeClr val="tx1"/>
              </a:solidFill>
              <a:round/>
              <a:headEnd/>
              <a:tailEnd/>
            </a:ln>
          </p:spPr>
          <p:txBody>
            <a:bodyPr lIns="0" tIns="0" rIns="0" bIns="0"/>
            <a:lstStyle/>
            <a:p>
              <a:pPr algn="ctr"/>
              <a:r>
                <a:rPr lang="en-US" altLang="zh-CN" sz="1600">
                  <a:latin typeface="Arial" pitchFamily="34" charset="0"/>
                </a:rPr>
                <a:t>dest:A</a:t>
              </a:r>
              <a:endParaRPr lang="zh-CN" altLang="en-US" sz="1600"/>
            </a:p>
          </p:txBody>
        </p:sp>
        <p:sp>
          <p:nvSpPr>
            <p:cNvPr id="182295" name="矩形 103"/>
            <p:cNvSpPr>
              <a:spLocks noChangeArrowheads="1"/>
            </p:cNvSpPr>
            <p:nvPr/>
          </p:nvSpPr>
          <p:spPr bwMode="auto">
            <a:xfrm>
              <a:off x="7578321" y="3618705"/>
              <a:ext cx="155979" cy="297655"/>
            </a:xfrm>
            <a:prstGeom prst="rect">
              <a:avLst/>
            </a:prstGeom>
            <a:noFill/>
            <a:ln w="9525" algn="ctr">
              <a:solidFill>
                <a:schemeClr val="tx1"/>
              </a:solidFill>
              <a:round/>
              <a:headEnd/>
              <a:tailEnd/>
            </a:ln>
          </p:spPr>
          <p:txBody>
            <a:bodyPr lIns="0" tIns="0" rIns="0" bIns="0"/>
            <a:lstStyle/>
            <a:p>
              <a:pPr algn="ctr"/>
              <a:endParaRPr lang="zh-CN" altLang="en-US" sz="1600"/>
            </a:p>
          </p:txBody>
        </p:sp>
        <p:sp>
          <p:nvSpPr>
            <p:cNvPr id="182296" name="矩形 104"/>
            <p:cNvSpPr>
              <a:spLocks noChangeArrowheads="1"/>
            </p:cNvSpPr>
            <p:nvPr/>
          </p:nvSpPr>
          <p:spPr bwMode="auto">
            <a:xfrm>
              <a:off x="7734300" y="3618704"/>
              <a:ext cx="1917700" cy="297656"/>
            </a:xfrm>
            <a:prstGeom prst="rect">
              <a:avLst/>
            </a:prstGeom>
            <a:noFill/>
            <a:ln w="9525" algn="ctr">
              <a:solidFill>
                <a:schemeClr val="tx1"/>
              </a:solidFill>
              <a:round/>
              <a:headEnd/>
              <a:tailEnd/>
            </a:ln>
          </p:spPr>
          <p:txBody>
            <a:bodyPr lIns="0" tIns="0" rIns="0" bIns="0"/>
            <a:lstStyle/>
            <a:p>
              <a:pPr algn="ctr"/>
              <a:r>
                <a:rPr lang="en-US" altLang="zh-CN" sz="1600">
                  <a:latin typeface="Arial" pitchFamily="34" charset="0"/>
                </a:rPr>
                <a:t>user:B; password:foo</a:t>
              </a:r>
              <a:endParaRPr lang="zh-CN" altLang="en-US" sz="1600"/>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anim calcmode="lin" valueType="num">
                                      <p:cBhvr>
                                        <p:cTn id="8" dur="1000" fill="hold"/>
                                        <p:tgtEl>
                                          <p:spTgt spid="101"/>
                                        </p:tgtEl>
                                        <p:attrNameLst>
                                          <p:attrName>ppt_x</p:attrName>
                                        </p:attrNameLst>
                                      </p:cBhvr>
                                      <p:tavLst>
                                        <p:tav tm="0">
                                          <p:val>
                                            <p:strVal val="#ppt_x"/>
                                          </p:val>
                                        </p:tav>
                                        <p:tav tm="100000">
                                          <p:val>
                                            <p:strVal val="#ppt_x"/>
                                          </p:val>
                                        </p:tav>
                                      </p:tavLst>
                                    </p:anim>
                                    <p:anim calcmode="lin" valueType="num">
                                      <p:cBhvr>
                                        <p:cTn id="9"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a:xfrm>
            <a:off x="533400" y="228600"/>
            <a:ext cx="7772400" cy="1003300"/>
          </a:xfrm>
        </p:spPr>
        <p:txBody>
          <a:bodyPr/>
          <a:lstStyle/>
          <a:p>
            <a:r>
              <a:rPr lang="en-US" altLang="zh-CN" b="1" dirty="0" smtClean="0">
                <a:solidFill>
                  <a:srgbClr val="008000"/>
                </a:solidFill>
              </a:rPr>
              <a:t>1.7  </a:t>
            </a:r>
            <a:r>
              <a:rPr lang="zh-CN" altLang="en-US" b="1" dirty="0" smtClean="0">
                <a:solidFill>
                  <a:srgbClr val="008000"/>
                </a:solidFill>
              </a:rPr>
              <a:t>计算机网络和因特网的历史</a:t>
            </a:r>
          </a:p>
        </p:txBody>
      </p:sp>
      <p:sp>
        <p:nvSpPr>
          <p:cNvPr id="354307" name="Rectangle 3"/>
          <p:cNvSpPr>
            <a:spLocks noGrp="1" noChangeArrowheads="1"/>
          </p:cNvSpPr>
          <p:nvPr>
            <p:ph idx="1"/>
          </p:nvPr>
        </p:nvSpPr>
        <p:spPr/>
        <p:txBody>
          <a:bodyPr/>
          <a:lstStyle/>
          <a:p>
            <a:pPr eaLnBrk="1">
              <a:buFont typeface="Wingdings" pitchFamily="2" charset="2"/>
              <a:buChar char="ü"/>
            </a:pPr>
            <a:r>
              <a:rPr lang="zh-CN" altLang="en-US" sz="2400" b="1" dirty="0" smtClean="0">
                <a:ea typeface="华文中宋" pitchFamily="2" charset="-122"/>
              </a:rPr>
              <a:t>计算机网络是</a:t>
            </a:r>
            <a:r>
              <a:rPr lang="zh-CN" altLang="en-US" sz="2400" b="1" dirty="0" smtClean="0">
                <a:solidFill>
                  <a:srgbClr val="FF0000"/>
                </a:solidFill>
                <a:ea typeface="华文中宋" pitchFamily="2" charset="-122"/>
              </a:rPr>
              <a:t>计算机技术与通信技术相结合</a:t>
            </a:r>
            <a:r>
              <a:rPr lang="zh-CN" altLang="en-US" sz="2400" b="1" dirty="0" smtClean="0">
                <a:ea typeface="华文中宋" pitchFamily="2" charset="-122"/>
              </a:rPr>
              <a:t>的产物。</a:t>
            </a:r>
          </a:p>
          <a:p>
            <a:pPr eaLnBrk="1">
              <a:buFont typeface="Wingdings" pitchFamily="2" charset="2"/>
              <a:buChar char="ü"/>
            </a:pPr>
            <a:r>
              <a:rPr lang="zh-CN" altLang="en-US" sz="2400" b="1" dirty="0" smtClean="0">
                <a:ea typeface="华文中宋" pitchFamily="2" charset="-122"/>
              </a:rPr>
              <a:t>发展过程经历从简单到复杂，由低级到高级的过程。</a:t>
            </a:r>
          </a:p>
          <a:p>
            <a:pPr eaLnBrk="1">
              <a:buFont typeface="Wingdings" pitchFamily="2" charset="2"/>
              <a:buNone/>
            </a:pPr>
            <a:endParaRPr lang="en-US" altLang="zh-CN" sz="2400" b="1" dirty="0" smtClean="0">
              <a:ea typeface="华文中宋" pitchFamily="2" charset="-122"/>
            </a:endParaRPr>
          </a:p>
          <a:p>
            <a:pPr algn="ctr" eaLnBrk="1">
              <a:lnSpc>
                <a:spcPct val="120000"/>
              </a:lnSpc>
              <a:buFont typeface="Wingdings" pitchFamily="2" charset="2"/>
              <a:buNone/>
            </a:pPr>
            <a:r>
              <a:rPr lang="en-US" altLang="zh-CN" sz="2400" b="1" dirty="0" smtClean="0">
                <a:ea typeface="华文中宋" pitchFamily="2" charset="-122"/>
                <a:hlinkClick r:id="" action="ppaction://customshow?id=43&amp;return=true"/>
              </a:rPr>
              <a:t>1.7.1 </a:t>
            </a:r>
            <a:r>
              <a:rPr lang="zh-CN" altLang="en-US" sz="2400" b="1" dirty="0" smtClean="0">
                <a:ea typeface="华文中宋" pitchFamily="2" charset="-122"/>
                <a:hlinkClick r:id="" action="ppaction://customshow?id=43&amp;return=true"/>
              </a:rPr>
              <a:t>分组交换的发展：</a:t>
            </a:r>
            <a:r>
              <a:rPr lang="en-US" altLang="zh-CN" sz="2400" b="1" dirty="0" smtClean="0">
                <a:ea typeface="华文中宋" pitchFamily="2" charset="-122"/>
                <a:hlinkClick r:id="" action="ppaction://customshow?id=43&amp;return=true"/>
              </a:rPr>
              <a:t>1961</a:t>
            </a:r>
            <a:r>
              <a:rPr lang="zh-CN" altLang="en-US" sz="2400" b="1" dirty="0" smtClean="0">
                <a:ea typeface="华文中宋" pitchFamily="2" charset="-122"/>
                <a:hlinkClick r:id="" action="ppaction://customshow?id=43&amp;return=true"/>
              </a:rPr>
              <a:t>～</a:t>
            </a:r>
            <a:r>
              <a:rPr lang="en-US" altLang="zh-CN" sz="2400" b="1" dirty="0" smtClean="0">
                <a:ea typeface="华文中宋" pitchFamily="2" charset="-122"/>
                <a:hlinkClick r:id="" action="ppaction://customshow?id=43&amp;return=true"/>
              </a:rPr>
              <a:t>1972</a:t>
            </a:r>
            <a:endParaRPr lang="en-US" altLang="zh-CN" sz="2400" b="1" dirty="0" smtClean="0">
              <a:ea typeface="华文中宋" pitchFamily="2" charset="-122"/>
            </a:endParaRPr>
          </a:p>
          <a:p>
            <a:pPr algn="ctr" eaLnBrk="1">
              <a:lnSpc>
                <a:spcPct val="120000"/>
              </a:lnSpc>
              <a:buFont typeface="Wingdings" pitchFamily="2" charset="2"/>
              <a:buNone/>
            </a:pPr>
            <a:r>
              <a:rPr lang="en-US" altLang="zh-CN" sz="2400" b="1" dirty="0" smtClean="0">
                <a:ea typeface="华文中宋" pitchFamily="2" charset="-122"/>
                <a:hlinkClick r:id="" action="ppaction://customshow?id=45&amp;return=true"/>
              </a:rPr>
              <a:t>1.7.2 </a:t>
            </a:r>
            <a:r>
              <a:rPr lang="zh-CN" altLang="en-US" sz="2400" b="1" dirty="0" smtClean="0">
                <a:ea typeface="华文中宋" pitchFamily="2" charset="-122"/>
                <a:hlinkClick r:id="" action="ppaction://customshow?id=45&amp;return=true"/>
              </a:rPr>
              <a:t>专用网络和网络互联：</a:t>
            </a:r>
            <a:r>
              <a:rPr lang="en-US" altLang="zh-CN" sz="2400" b="1" dirty="0" smtClean="0">
                <a:ea typeface="华文中宋" pitchFamily="2" charset="-122"/>
                <a:hlinkClick r:id="" action="ppaction://customshow?id=45&amp;return=true"/>
              </a:rPr>
              <a:t>1972</a:t>
            </a:r>
            <a:r>
              <a:rPr lang="zh-CN" altLang="en-US" sz="2400" b="1" dirty="0" smtClean="0">
                <a:ea typeface="华文中宋" pitchFamily="2" charset="-122"/>
                <a:hlinkClick r:id="" action="ppaction://customshow?id=45&amp;return=true"/>
              </a:rPr>
              <a:t>～</a:t>
            </a:r>
            <a:r>
              <a:rPr lang="en-US" altLang="zh-CN" sz="2400" b="1" dirty="0" smtClean="0">
                <a:ea typeface="华文中宋" pitchFamily="2" charset="-122"/>
                <a:hlinkClick r:id="" action="ppaction://customshow?id=45&amp;return=true"/>
              </a:rPr>
              <a:t>1980</a:t>
            </a:r>
            <a:endParaRPr lang="en-US" altLang="zh-CN" sz="2400" b="1" dirty="0" smtClean="0">
              <a:ea typeface="华文中宋" pitchFamily="2" charset="-122"/>
            </a:endParaRPr>
          </a:p>
          <a:p>
            <a:pPr algn="ctr" eaLnBrk="1">
              <a:lnSpc>
                <a:spcPct val="120000"/>
              </a:lnSpc>
              <a:buFont typeface="Wingdings" pitchFamily="2" charset="2"/>
              <a:buNone/>
            </a:pPr>
            <a:r>
              <a:rPr lang="en-US" altLang="zh-CN" sz="2400" b="1" dirty="0" smtClean="0">
                <a:ea typeface="华文中宋" pitchFamily="2" charset="-122"/>
                <a:hlinkClick r:id="" action="ppaction://customshow?id=47&amp;return=true"/>
              </a:rPr>
              <a:t>1.7.3  </a:t>
            </a:r>
            <a:r>
              <a:rPr lang="zh-CN" altLang="en-US" sz="2400" b="1" dirty="0" smtClean="0">
                <a:ea typeface="华文中宋" pitchFamily="2" charset="-122"/>
                <a:hlinkClick r:id="" action="ppaction://customshow?id=47&amp;return=true"/>
              </a:rPr>
              <a:t>网络的激增</a:t>
            </a:r>
            <a:r>
              <a:rPr lang="en-US" altLang="zh-CN" sz="2400" b="1" dirty="0" smtClean="0">
                <a:ea typeface="华文中宋" pitchFamily="2" charset="-122"/>
                <a:hlinkClick r:id="" action="ppaction://customshow?id=47&amp;return=true"/>
              </a:rPr>
              <a:t>:1980</a:t>
            </a:r>
            <a:r>
              <a:rPr lang="zh-CN" altLang="en-US" sz="2400" b="1" dirty="0" smtClean="0">
                <a:ea typeface="华文中宋" pitchFamily="2" charset="-122"/>
                <a:hlinkClick r:id="" action="ppaction://customshow?id=47&amp;return=true"/>
              </a:rPr>
              <a:t>～</a:t>
            </a:r>
            <a:r>
              <a:rPr lang="en-US" altLang="zh-CN" sz="2400" b="1" dirty="0" smtClean="0">
                <a:ea typeface="华文中宋" pitchFamily="2" charset="-122"/>
                <a:hlinkClick r:id="" action="ppaction://customshow?id=47&amp;return=true"/>
              </a:rPr>
              <a:t>1990</a:t>
            </a:r>
            <a:endParaRPr lang="en-US" altLang="zh-CN" sz="2400" b="1" dirty="0" smtClean="0">
              <a:ea typeface="华文中宋" pitchFamily="2" charset="-122"/>
            </a:endParaRPr>
          </a:p>
          <a:p>
            <a:pPr algn="ctr" eaLnBrk="1">
              <a:lnSpc>
                <a:spcPct val="120000"/>
              </a:lnSpc>
              <a:buFont typeface="Wingdings" pitchFamily="2" charset="2"/>
              <a:buNone/>
            </a:pPr>
            <a:r>
              <a:rPr lang="en-US" altLang="zh-CN" sz="2400" b="1" dirty="0" smtClean="0">
                <a:ea typeface="华文中宋" pitchFamily="2" charset="-122"/>
                <a:hlinkClick r:id="" action="ppaction://customshow?id=48&amp;return=true"/>
              </a:rPr>
              <a:t>1.7.4 </a:t>
            </a:r>
            <a:r>
              <a:rPr lang="zh-CN" altLang="en-US" sz="2400" b="1" dirty="0" smtClean="0">
                <a:ea typeface="华文中宋" pitchFamily="2" charset="-122"/>
                <a:hlinkClick r:id="" action="ppaction://customshow?id=48&amp;return=true"/>
              </a:rPr>
              <a:t>因特网爆炸</a:t>
            </a:r>
            <a:r>
              <a:rPr lang="en-US" altLang="zh-CN" sz="2400" b="1" dirty="0" smtClean="0">
                <a:ea typeface="华文中宋" pitchFamily="2" charset="-122"/>
                <a:hlinkClick r:id="" action="ppaction://customshow?id=48&amp;return=true"/>
              </a:rPr>
              <a:t>:20</a:t>
            </a:r>
            <a:r>
              <a:rPr lang="zh-CN" altLang="en-US" sz="2400" b="1" dirty="0" smtClean="0">
                <a:ea typeface="华文中宋" pitchFamily="2" charset="-122"/>
                <a:hlinkClick r:id="" action="ppaction://customshow?id=48&amp;return=true"/>
              </a:rPr>
              <a:t>世纪</a:t>
            </a:r>
            <a:r>
              <a:rPr lang="en-US" altLang="zh-CN" sz="2400" b="1" dirty="0" smtClean="0">
                <a:ea typeface="华文中宋" pitchFamily="2" charset="-122"/>
                <a:hlinkClick r:id="" action="ppaction://customshow?id=48&amp;return=true"/>
              </a:rPr>
              <a:t>90</a:t>
            </a:r>
            <a:r>
              <a:rPr lang="zh-CN" altLang="en-US" sz="2400" b="1" dirty="0" smtClean="0">
                <a:ea typeface="华文中宋" pitchFamily="2" charset="-122"/>
                <a:hlinkClick r:id="" action="ppaction://customshow?id=48&amp;return=true"/>
              </a:rPr>
              <a:t>年代 </a:t>
            </a:r>
            <a:endParaRPr lang="zh-CN" altLang="en-US" sz="2400" b="1" dirty="0" smtClean="0">
              <a:ea typeface="华文中宋" pitchFamily="2" charset="-122"/>
            </a:endParaRPr>
          </a:p>
          <a:p>
            <a:pPr algn="ctr" eaLnBrk="1">
              <a:lnSpc>
                <a:spcPct val="120000"/>
              </a:lnSpc>
              <a:buFont typeface="Wingdings" pitchFamily="2" charset="2"/>
              <a:buNone/>
            </a:pPr>
            <a:r>
              <a:rPr lang="en-US" altLang="zh-CN" sz="2400" b="1" dirty="0" smtClean="0">
                <a:ea typeface="华文中宋" pitchFamily="2" charset="-122"/>
                <a:hlinkClick r:id="" action="ppaction://customshow?id=49&amp;return=true"/>
              </a:rPr>
              <a:t>1.7.5   </a:t>
            </a:r>
            <a:r>
              <a:rPr lang="zh-CN" altLang="en-US" sz="2400" b="1" dirty="0" smtClean="0">
                <a:ea typeface="华文中宋" pitchFamily="2" charset="-122"/>
                <a:hlinkClick r:id="" action="ppaction://customshow?id=49&amp;return=true"/>
              </a:rPr>
              <a:t>最新发展</a:t>
            </a:r>
            <a:endParaRPr lang="en-US" altLang="zh-CN" sz="2400" b="1" dirty="0" smtClean="0">
              <a:ea typeface="华文中宋" pitchFamily="2" charset="-122"/>
            </a:endParaRPr>
          </a:p>
          <a:p>
            <a:pPr algn="ctr" eaLnBrk="1">
              <a:lnSpc>
                <a:spcPct val="120000"/>
              </a:lnSpc>
              <a:buFont typeface="Wingdings" pitchFamily="2" charset="2"/>
              <a:buNone/>
            </a:pPr>
            <a:r>
              <a:rPr lang="en-US" altLang="zh-CN" sz="2400" b="1" dirty="0" smtClean="0">
                <a:ea typeface="华文中宋" pitchFamily="2" charset="-122"/>
                <a:hlinkClick r:id="" action="ppaction://customshow?id=50&amp;return=true"/>
              </a:rPr>
              <a:t>1. 7.6 </a:t>
            </a:r>
            <a:r>
              <a:rPr lang="zh-CN" altLang="en-US" sz="2400" b="1" dirty="0" smtClean="0">
                <a:ea typeface="华文中宋" pitchFamily="2" charset="-122"/>
                <a:hlinkClick r:id="" action="ppaction://customshow?id=50&amp;return=true"/>
              </a:rPr>
              <a:t>计算机网络在我国的发展</a:t>
            </a:r>
            <a:endParaRPr lang="zh-CN" altLang="en-US" sz="2400" b="1" dirty="0" smtClean="0">
              <a:ea typeface="华文中宋" pitchFamily="2" charset="-122"/>
            </a:endParaRPr>
          </a:p>
        </p:txBody>
      </p:sp>
      <p:sp>
        <p:nvSpPr>
          <p:cNvPr id="183300" name="灯片编号占位符 5"/>
          <p:cNvSpPr>
            <a:spLocks noGrp="1"/>
          </p:cNvSpPr>
          <p:nvPr>
            <p:ph type="sldNum" sz="quarter" idx="12"/>
          </p:nvPr>
        </p:nvSpPr>
        <p:spPr>
          <a:noFill/>
          <a:ln>
            <a:miter lim="800000"/>
            <a:headEnd/>
            <a:tailEnd/>
          </a:ln>
        </p:spPr>
        <p:txBody>
          <a:bodyPr/>
          <a:lstStyle/>
          <a:p>
            <a:fld id="{2702DADD-67B3-4470-9CAA-3AC615301A72}" type="slidenum">
              <a:rPr lang="en-US" altLang="zh-CN"/>
              <a:pPr/>
              <a:t>107</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4307">
                                            <p:txEl>
                                              <p:pRg st="3" end="3"/>
                                            </p:txEl>
                                          </p:spTgt>
                                        </p:tgtEl>
                                        <p:attrNameLst>
                                          <p:attrName>style.visibility</p:attrName>
                                        </p:attrNameLst>
                                      </p:cBhvr>
                                      <p:to>
                                        <p:strVal val="visible"/>
                                      </p:to>
                                    </p:set>
                                    <p:animEffect transition="in" filter="blinds(horizontal)">
                                      <p:cBhvr>
                                        <p:cTn id="7" dur="500"/>
                                        <p:tgtEl>
                                          <p:spTgt spid="354307">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4307">
                                            <p:txEl>
                                              <p:pRg st="4" end="4"/>
                                            </p:txEl>
                                          </p:spTgt>
                                        </p:tgtEl>
                                        <p:attrNameLst>
                                          <p:attrName>style.visibility</p:attrName>
                                        </p:attrNameLst>
                                      </p:cBhvr>
                                      <p:to>
                                        <p:strVal val="visible"/>
                                      </p:to>
                                    </p:set>
                                    <p:animEffect transition="in" filter="blinds(horizontal)">
                                      <p:cBhvr>
                                        <p:cTn id="10" dur="500"/>
                                        <p:tgtEl>
                                          <p:spTgt spid="354307">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4307">
                                            <p:txEl>
                                              <p:pRg st="5" end="5"/>
                                            </p:txEl>
                                          </p:spTgt>
                                        </p:tgtEl>
                                        <p:attrNameLst>
                                          <p:attrName>style.visibility</p:attrName>
                                        </p:attrNameLst>
                                      </p:cBhvr>
                                      <p:to>
                                        <p:strVal val="visible"/>
                                      </p:to>
                                    </p:set>
                                    <p:animEffect transition="in" filter="blinds(horizontal)">
                                      <p:cBhvr>
                                        <p:cTn id="13" dur="500"/>
                                        <p:tgtEl>
                                          <p:spTgt spid="354307">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4307">
                                            <p:txEl>
                                              <p:pRg st="6" end="6"/>
                                            </p:txEl>
                                          </p:spTgt>
                                        </p:tgtEl>
                                        <p:attrNameLst>
                                          <p:attrName>style.visibility</p:attrName>
                                        </p:attrNameLst>
                                      </p:cBhvr>
                                      <p:to>
                                        <p:strVal val="visible"/>
                                      </p:to>
                                    </p:set>
                                    <p:animEffect transition="in" filter="blinds(horizontal)">
                                      <p:cBhvr>
                                        <p:cTn id="16" dur="500"/>
                                        <p:tgtEl>
                                          <p:spTgt spid="354307">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54307">
                                            <p:txEl>
                                              <p:pRg st="7" end="7"/>
                                            </p:txEl>
                                          </p:spTgt>
                                        </p:tgtEl>
                                        <p:attrNameLst>
                                          <p:attrName>style.visibility</p:attrName>
                                        </p:attrNameLst>
                                      </p:cBhvr>
                                      <p:to>
                                        <p:strVal val="visible"/>
                                      </p:to>
                                    </p:set>
                                    <p:animEffect transition="in" filter="blinds(horizontal)">
                                      <p:cBhvr>
                                        <p:cTn id="19" dur="500"/>
                                        <p:tgtEl>
                                          <p:spTgt spid="354307">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54307">
                                            <p:txEl>
                                              <p:pRg st="8" end="8"/>
                                            </p:txEl>
                                          </p:spTgt>
                                        </p:tgtEl>
                                        <p:attrNameLst>
                                          <p:attrName>style.visibility</p:attrName>
                                        </p:attrNameLst>
                                      </p:cBhvr>
                                      <p:to>
                                        <p:strVal val="visible"/>
                                      </p:to>
                                    </p:set>
                                    <p:animEffect transition="in" filter="blinds(horizontal)">
                                      <p:cBhvr>
                                        <p:cTn id="22" dur="500"/>
                                        <p:tgtEl>
                                          <p:spTgt spid="3543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533400" y="228600"/>
            <a:ext cx="7772400" cy="990600"/>
          </a:xfrm>
        </p:spPr>
        <p:txBody>
          <a:bodyPr/>
          <a:lstStyle/>
          <a:p>
            <a:r>
              <a:rPr lang="en-US" altLang="zh-CN" sz="3600" smtClean="0">
                <a:solidFill>
                  <a:srgbClr val="008000"/>
                </a:solidFill>
                <a:ea typeface="华文中宋" pitchFamily="2" charset="-122"/>
              </a:rPr>
              <a:t>1.7.1 </a:t>
            </a:r>
            <a:r>
              <a:rPr lang="zh-CN" altLang="en-US" sz="3600" smtClean="0">
                <a:solidFill>
                  <a:srgbClr val="008000"/>
                </a:solidFill>
                <a:ea typeface="华文中宋" pitchFamily="2" charset="-122"/>
              </a:rPr>
              <a:t>分组交换的发展：</a:t>
            </a:r>
            <a:r>
              <a:rPr lang="en-US" altLang="zh-CN" sz="3600" smtClean="0">
                <a:solidFill>
                  <a:srgbClr val="008000"/>
                </a:solidFill>
                <a:ea typeface="华文中宋" pitchFamily="2" charset="-122"/>
              </a:rPr>
              <a:t>1961</a:t>
            </a:r>
            <a:r>
              <a:rPr lang="zh-CN" altLang="en-US" sz="3600" smtClean="0">
                <a:solidFill>
                  <a:srgbClr val="008000"/>
                </a:solidFill>
                <a:ea typeface="华文中宋" pitchFamily="2" charset="-122"/>
              </a:rPr>
              <a:t>～</a:t>
            </a:r>
            <a:r>
              <a:rPr lang="en-US" altLang="zh-CN" sz="3600" smtClean="0">
                <a:solidFill>
                  <a:srgbClr val="008000"/>
                </a:solidFill>
                <a:ea typeface="华文中宋" pitchFamily="2" charset="-122"/>
              </a:rPr>
              <a:t>1972</a:t>
            </a:r>
            <a:endParaRPr lang="zh-CN" altLang="en-US" sz="3600" smtClean="0">
              <a:solidFill>
                <a:srgbClr val="008000"/>
              </a:solidFill>
              <a:ea typeface="华文中宋" pitchFamily="2" charset="-122"/>
            </a:endParaRPr>
          </a:p>
        </p:txBody>
      </p:sp>
      <p:sp>
        <p:nvSpPr>
          <p:cNvPr id="355331" name="Rectangle 3"/>
          <p:cNvSpPr>
            <a:spLocks noGrp="1" noChangeArrowheads="1"/>
          </p:cNvSpPr>
          <p:nvPr>
            <p:ph idx="1"/>
          </p:nvPr>
        </p:nvSpPr>
        <p:spPr/>
        <p:txBody>
          <a:bodyPr/>
          <a:lstStyle/>
          <a:p>
            <a:pPr eaLnBrk="1">
              <a:lnSpc>
                <a:spcPct val="115000"/>
              </a:lnSpc>
              <a:buClr>
                <a:srgbClr val="4D4D4D"/>
              </a:buClr>
            </a:pPr>
            <a:r>
              <a:rPr lang="zh-CN" altLang="en-US" sz="2400" b="1" dirty="0" smtClean="0">
                <a:solidFill>
                  <a:schemeClr val="accent2"/>
                </a:solidFill>
                <a:ea typeface="楷体_GB2312"/>
                <a:cs typeface="楷体_GB2312"/>
              </a:rPr>
              <a:t>电话交换网：</a:t>
            </a:r>
            <a:r>
              <a:rPr lang="en-US" altLang="zh-CN" sz="2400" b="1" dirty="0" smtClean="0">
                <a:ea typeface="华文中宋" pitchFamily="2" charset="-122"/>
              </a:rPr>
              <a:t>20</a:t>
            </a:r>
            <a:r>
              <a:rPr lang="zh-CN" altLang="en-US" sz="2400" b="1" dirty="0" smtClean="0">
                <a:ea typeface="华文中宋" pitchFamily="2" charset="-122"/>
              </a:rPr>
              <a:t>世纪</a:t>
            </a:r>
            <a:r>
              <a:rPr lang="en-US" altLang="zh-CN" sz="2400" b="1" dirty="0" smtClean="0">
                <a:ea typeface="华文中宋" pitchFamily="2" charset="-122"/>
              </a:rPr>
              <a:t>60</a:t>
            </a:r>
            <a:r>
              <a:rPr lang="zh-CN" altLang="en-US" sz="2400" b="1" dirty="0" smtClean="0">
                <a:ea typeface="华文中宋" pitchFamily="2" charset="-122"/>
              </a:rPr>
              <a:t>年代初，使用电路交换将信息（话音）从发送方传输到接收方。</a:t>
            </a:r>
          </a:p>
          <a:p>
            <a:pPr eaLnBrk="1">
              <a:lnSpc>
                <a:spcPct val="115000"/>
              </a:lnSpc>
              <a:buFont typeface="Wingdings" pitchFamily="2" charset="2"/>
              <a:buNone/>
            </a:pPr>
            <a:r>
              <a:rPr lang="zh-CN" altLang="en-US" sz="2400" b="1" dirty="0" smtClean="0">
                <a:ea typeface="华文中宋" pitchFamily="2" charset="-122"/>
              </a:rPr>
              <a:t>            随着计算机逐步发展，希望将计算机连接在一起，互相共享。</a:t>
            </a:r>
          </a:p>
          <a:p>
            <a:pPr eaLnBrk="1">
              <a:lnSpc>
                <a:spcPct val="115000"/>
              </a:lnSpc>
              <a:buClr>
                <a:srgbClr val="4D4D4D"/>
              </a:buClr>
            </a:pPr>
            <a:r>
              <a:rPr lang="zh-CN" altLang="en-US" sz="2400" b="1" dirty="0" smtClean="0">
                <a:solidFill>
                  <a:schemeClr val="accent2"/>
                </a:solidFill>
                <a:ea typeface="楷体_GB2312"/>
                <a:cs typeface="楷体_GB2312"/>
              </a:rPr>
              <a:t>分组交换：</a:t>
            </a:r>
            <a:endParaRPr lang="zh-CN" altLang="en-US" sz="2400" b="1" dirty="0" smtClean="0">
              <a:solidFill>
                <a:schemeClr val="accent2"/>
              </a:solidFill>
              <a:ea typeface="华文中宋" pitchFamily="2" charset="-122"/>
            </a:endParaRPr>
          </a:p>
          <a:p>
            <a:pPr eaLnBrk="1">
              <a:lnSpc>
                <a:spcPct val="115000"/>
              </a:lnSpc>
              <a:buFont typeface="Wingdings" pitchFamily="2" charset="2"/>
              <a:buNone/>
            </a:pPr>
            <a:r>
              <a:rPr lang="zh-CN" altLang="en-US" sz="2400" b="1" dirty="0" smtClean="0">
                <a:ea typeface="华文中宋" pitchFamily="2" charset="-122"/>
              </a:rPr>
              <a:t>           三个小组</a:t>
            </a:r>
            <a:r>
              <a:rPr lang="en-US" altLang="zh-CN" sz="2400" b="1" dirty="0" err="1" smtClean="0">
                <a:ea typeface="华文中宋" pitchFamily="2" charset="-122"/>
              </a:rPr>
              <a:t>Kleinrock</a:t>
            </a:r>
            <a:r>
              <a:rPr lang="zh-CN" altLang="en-US" sz="2400" b="1" dirty="0" smtClean="0">
                <a:ea typeface="华文中宋" pitchFamily="2" charset="-122"/>
              </a:rPr>
              <a:t> （</a:t>
            </a:r>
            <a:r>
              <a:rPr lang="en-US" altLang="zh-CN" sz="2400" b="1" dirty="0" smtClean="0">
                <a:ea typeface="华文中宋" pitchFamily="2" charset="-122"/>
              </a:rPr>
              <a:t>MIT</a:t>
            </a:r>
            <a:r>
              <a:rPr lang="zh-CN" altLang="en-US" sz="2400" b="1" dirty="0" smtClean="0">
                <a:ea typeface="华文中宋" pitchFamily="2" charset="-122"/>
              </a:rPr>
              <a:t>）、</a:t>
            </a:r>
            <a:r>
              <a:rPr lang="en-US" altLang="zh-CN" sz="2400" b="1" dirty="0" smtClean="0">
                <a:ea typeface="华文中宋" pitchFamily="2" charset="-122"/>
              </a:rPr>
              <a:t> </a:t>
            </a:r>
            <a:r>
              <a:rPr lang="en-US" altLang="zh-CN" sz="2400" b="1" dirty="0" err="1" smtClean="0">
                <a:ea typeface="华文中宋" pitchFamily="2" charset="-122"/>
              </a:rPr>
              <a:t>Baran</a:t>
            </a:r>
            <a:r>
              <a:rPr lang="en-US" altLang="zh-CN" sz="2400" b="1" dirty="0" smtClean="0">
                <a:ea typeface="华文中宋" pitchFamily="2" charset="-122"/>
              </a:rPr>
              <a:t> </a:t>
            </a:r>
            <a:r>
              <a:rPr lang="zh-CN" altLang="en-US" sz="2400" b="1" dirty="0" smtClean="0">
                <a:ea typeface="华文中宋" pitchFamily="2" charset="-122"/>
              </a:rPr>
              <a:t>（</a:t>
            </a:r>
            <a:r>
              <a:rPr lang="en-US" altLang="zh-CN" sz="2400" b="1" dirty="0" smtClean="0">
                <a:ea typeface="华文中宋" pitchFamily="2" charset="-122"/>
              </a:rPr>
              <a:t>Rand</a:t>
            </a:r>
            <a:r>
              <a:rPr lang="zh-CN" altLang="en-US" sz="2400" b="1" dirty="0" smtClean="0">
                <a:ea typeface="华文中宋" pitchFamily="2" charset="-122"/>
              </a:rPr>
              <a:t>）、</a:t>
            </a:r>
            <a:r>
              <a:rPr lang="en-US" altLang="zh-CN" sz="2400" b="1" dirty="0" smtClean="0">
                <a:ea typeface="华文中宋" pitchFamily="2" charset="-122"/>
              </a:rPr>
              <a:t>Davies</a:t>
            </a:r>
            <a:r>
              <a:rPr lang="zh-CN" altLang="en-US" sz="2400" b="1" dirty="0" smtClean="0">
                <a:ea typeface="华文中宋" pitchFamily="2" charset="-122"/>
              </a:rPr>
              <a:t>（</a:t>
            </a:r>
            <a:r>
              <a:rPr lang="en-US" altLang="zh-CN" sz="2400" b="1" dirty="0" smtClean="0">
                <a:ea typeface="华文中宋" pitchFamily="2" charset="-122"/>
              </a:rPr>
              <a:t>NPL</a:t>
            </a:r>
            <a:r>
              <a:rPr lang="zh-CN" altLang="en-US" sz="2400" b="1" dirty="0" smtClean="0">
                <a:ea typeface="华文中宋" pitchFamily="2" charset="-122"/>
              </a:rPr>
              <a:t>）分别提出。</a:t>
            </a:r>
          </a:p>
        </p:txBody>
      </p:sp>
      <p:sp>
        <p:nvSpPr>
          <p:cNvPr id="184324" name="灯片编号占位符 5"/>
          <p:cNvSpPr>
            <a:spLocks noGrp="1"/>
          </p:cNvSpPr>
          <p:nvPr>
            <p:ph type="sldNum" sz="quarter" idx="12"/>
          </p:nvPr>
        </p:nvSpPr>
        <p:spPr>
          <a:noFill/>
          <a:ln>
            <a:miter lim="800000"/>
            <a:headEnd/>
            <a:tailEnd/>
          </a:ln>
        </p:spPr>
        <p:txBody>
          <a:bodyPr/>
          <a:lstStyle/>
          <a:p>
            <a:fld id="{2BBD391B-B219-4DF9-926F-A659EE93E1E8}" type="slidenum">
              <a:rPr lang="en-US" altLang="zh-CN"/>
              <a:pPr/>
              <a:t>108</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5331">
                                            <p:txEl>
                                              <p:pRg st="0" end="0"/>
                                            </p:txEl>
                                          </p:spTgt>
                                        </p:tgtEl>
                                        <p:attrNameLst>
                                          <p:attrName>style.visibility</p:attrName>
                                        </p:attrNameLst>
                                      </p:cBhvr>
                                      <p:to>
                                        <p:strVal val="visible"/>
                                      </p:to>
                                    </p:set>
                                    <p:animEffect transition="in" filter="blinds(horizontal)">
                                      <p:cBhvr>
                                        <p:cTn id="7" dur="500"/>
                                        <p:tgtEl>
                                          <p:spTgt spid="35533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5331">
                                            <p:txEl>
                                              <p:pRg st="1" end="1"/>
                                            </p:txEl>
                                          </p:spTgt>
                                        </p:tgtEl>
                                        <p:attrNameLst>
                                          <p:attrName>style.visibility</p:attrName>
                                        </p:attrNameLst>
                                      </p:cBhvr>
                                      <p:to>
                                        <p:strVal val="visible"/>
                                      </p:to>
                                    </p:set>
                                    <p:animEffect transition="in" filter="blinds(horizontal)">
                                      <p:cBhvr>
                                        <p:cTn id="10" dur="500"/>
                                        <p:tgtEl>
                                          <p:spTgt spid="35533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55331">
                                            <p:txEl>
                                              <p:pRg st="2" end="2"/>
                                            </p:txEl>
                                          </p:spTgt>
                                        </p:tgtEl>
                                        <p:attrNameLst>
                                          <p:attrName>style.visibility</p:attrName>
                                        </p:attrNameLst>
                                      </p:cBhvr>
                                      <p:to>
                                        <p:strVal val="visible"/>
                                      </p:to>
                                    </p:set>
                                    <p:animEffect transition="in" filter="blinds(horizontal)">
                                      <p:cBhvr>
                                        <p:cTn id="15" dur="500"/>
                                        <p:tgtEl>
                                          <p:spTgt spid="355331">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55331">
                                            <p:txEl>
                                              <p:pRg st="3" end="3"/>
                                            </p:txEl>
                                          </p:spTgt>
                                        </p:tgtEl>
                                        <p:attrNameLst>
                                          <p:attrName>style.visibility</p:attrName>
                                        </p:attrNameLst>
                                      </p:cBhvr>
                                      <p:to>
                                        <p:strVal val="visible"/>
                                      </p:to>
                                    </p:set>
                                    <p:animEffect transition="in" filter="blinds(horizontal)">
                                      <p:cBhvr>
                                        <p:cTn id="18" dur="500"/>
                                        <p:tgtEl>
                                          <p:spTgt spid="3553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533400" y="228600"/>
            <a:ext cx="7772400" cy="1052513"/>
          </a:xfrm>
        </p:spPr>
        <p:txBody>
          <a:bodyPr/>
          <a:lstStyle/>
          <a:p>
            <a:r>
              <a:rPr lang="zh-CN" altLang="en-US" sz="3200" smtClean="0">
                <a:solidFill>
                  <a:srgbClr val="008000"/>
                </a:solidFill>
              </a:rPr>
              <a:t>第一个分组交换计算机网络</a:t>
            </a:r>
          </a:p>
        </p:txBody>
      </p:sp>
      <p:sp>
        <p:nvSpPr>
          <p:cNvPr id="185347" name="Rectangle 3"/>
          <p:cNvSpPr>
            <a:spLocks noGrp="1" noChangeArrowheads="1"/>
          </p:cNvSpPr>
          <p:nvPr>
            <p:ph idx="1"/>
          </p:nvPr>
        </p:nvSpPr>
        <p:spPr>
          <a:xfrm>
            <a:off x="533400" y="1281113"/>
            <a:ext cx="7772400" cy="1268412"/>
          </a:xfrm>
        </p:spPr>
        <p:txBody>
          <a:bodyPr/>
          <a:lstStyle/>
          <a:p>
            <a:pPr eaLnBrk="1">
              <a:lnSpc>
                <a:spcPct val="90000"/>
              </a:lnSpc>
              <a:buFont typeface="Wingdings" pitchFamily="2" charset="2"/>
              <a:buNone/>
            </a:pPr>
            <a:r>
              <a:rPr lang="zh-CN" altLang="en-US" b="1" dirty="0" smtClean="0"/>
              <a:t>          </a:t>
            </a:r>
            <a:r>
              <a:rPr lang="zh-CN" altLang="en-US" sz="2400" b="1" dirty="0" smtClean="0">
                <a:ea typeface="华文中宋" pitchFamily="2" charset="-122"/>
              </a:rPr>
              <a:t>美国国防部高级研究计划局 </a:t>
            </a:r>
            <a:r>
              <a:rPr lang="en-US" altLang="zh-CN" sz="2400" b="1" dirty="0" smtClean="0">
                <a:ea typeface="华文中宋" pitchFamily="2" charset="-122"/>
              </a:rPr>
              <a:t>(Advanced Research Projects Agency</a:t>
            </a:r>
            <a:r>
              <a:rPr lang="zh-CN" altLang="en-US" sz="2400" b="1" dirty="0" smtClean="0">
                <a:ea typeface="华文中宋" pitchFamily="2" charset="-122"/>
              </a:rPr>
              <a:t>）的研制的</a:t>
            </a:r>
            <a:r>
              <a:rPr lang="en-US" altLang="zh-CN" sz="2400" b="1" dirty="0" err="1" smtClean="0">
                <a:solidFill>
                  <a:srgbClr val="FF3300"/>
                </a:solidFill>
                <a:ea typeface="华文中宋" pitchFamily="2" charset="-122"/>
              </a:rPr>
              <a:t>ARPAnet</a:t>
            </a:r>
            <a:r>
              <a:rPr lang="zh-CN" altLang="en-US" sz="2400" b="1" dirty="0" smtClean="0">
                <a:ea typeface="华文中宋" pitchFamily="2" charset="-122"/>
              </a:rPr>
              <a:t>，是因特网的最早祖先。</a:t>
            </a:r>
            <a:r>
              <a:rPr lang="zh-CN" altLang="en-US" b="1" dirty="0" smtClean="0"/>
              <a:t> </a:t>
            </a:r>
          </a:p>
        </p:txBody>
      </p:sp>
      <p:sp>
        <p:nvSpPr>
          <p:cNvPr id="185348" name="灯片编号占位符 5"/>
          <p:cNvSpPr>
            <a:spLocks noGrp="1"/>
          </p:cNvSpPr>
          <p:nvPr>
            <p:ph type="sldNum" sz="quarter" idx="12"/>
          </p:nvPr>
        </p:nvSpPr>
        <p:spPr>
          <a:noFill/>
          <a:ln>
            <a:miter lim="800000"/>
            <a:headEnd/>
            <a:tailEnd/>
          </a:ln>
        </p:spPr>
        <p:txBody>
          <a:bodyPr/>
          <a:lstStyle/>
          <a:p>
            <a:fld id="{7BE3CD79-DDEA-49AB-BBC8-08D5C59C7B69}" type="slidenum">
              <a:rPr lang="en-US" altLang="zh-CN"/>
              <a:pPr/>
              <a:t>109</a:t>
            </a:fld>
            <a:endParaRPr lang="en-US" altLang="zh-CN"/>
          </a:p>
        </p:txBody>
      </p:sp>
      <p:sp>
        <p:nvSpPr>
          <p:cNvPr id="356356" name="Text Box 4"/>
          <p:cNvSpPr txBox="1">
            <a:spLocks noChangeArrowheads="1"/>
          </p:cNvSpPr>
          <p:nvPr/>
        </p:nvSpPr>
        <p:spPr bwMode="auto">
          <a:xfrm>
            <a:off x="355600" y="2927350"/>
            <a:ext cx="3859213" cy="3203575"/>
          </a:xfrm>
          <a:prstGeom prst="rect">
            <a:avLst/>
          </a:prstGeom>
          <a:noFill/>
          <a:ln w="9525">
            <a:noFill/>
            <a:miter lim="800000"/>
            <a:headEnd/>
            <a:tailEnd/>
          </a:ln>
          <a:effectLst/>
        </p:spPr>
        <p:txBody>
          <a:bodyPr>
            <a:spAutoFit/>
          </a:bodyPr>
          <a:lstStyle/>
          <a:p>
            <a:pPr>
              <a:lnSpc>
                <a:spcPct val="115000"/>
              </a:lnSpc>
              <a:spcBef>
                <a:spcPct val="15000"/>
              </a:spcBef>
            </a:pPr>
            <a:r>
              <a:rPr lang="zh-CN" altLang="en-US" b="1" i="1" dirty="0">
                <a:solidFill>
                  <a:srgbClr val="FF0000"/>
                </a:solidFill>
                <a:ea typeface="华文中宋" pitchFamily="2" charset="-122"/>
              </a:rPr>
              <a:t>结构：</a:t>
            </a:r>
          </a:p>
          <a:p>
            <a:pPr>
              <a:lnSpc>
                <a:spcPct val="115000"/>
              </a:lnSpc>
              <a:spcBef>
                <a:spcPct val="15000"/>
              </a:spcBef>
              <a:buClr>
                <a:schemeClr val="accent2"/>
              </a:buClr>
              <a:buSzPct val="85000"/>
              <a:buFont typeface="Wingdings" pitchFamily="2" charset="2"/>
              <a:buChar char="ü"/>
            </a:pPr>
            <a:r>
              <a:rPr lang="zh-CN" altLang="en-US" b="1" i="1" dirty="0">
                <a:solidFill>
                  <a:srgbClr val="FF0000"/>
                </a:solidFill>
                <a:ea typeface="华文中宋" pitchFamily="2" charset="-122"/>
              </a:rPr>
              <a:t>   </a:t>
            </a:r>
            <a:r>
              <a:rPr lang="zh-CN" altLang="en-US" b="1" dirty="0">
                <a:ea typeface="华文中宋" pitchFamily="2" charset="-122"/>
              </a:rPr>
              <a:t>将一些结点交换机（接口报文处理机</a:t>
            </a:r>
            <a:r>
              <a:rPr lang="en-US" altLang="zh-CN" b="1" dirty="0">
                <a:ea typeface="华文中宋" pitchFamily="2" charset="-122"/>
              </a:rPr>
              <a:t>IMP</a:t>
            </a:r>
            <a:r>
              <a:rPr lang="zh-CN" altLang="en-US" b="1" dirty="0">
                <a:ea typeface="华文中宋" pitchFamily="2" charset="-122"/>
              </a:rPr>
              <a:t>）连成网</a:t>
            </a:r>
          </a:p>
          <a:p>
            <a:pPr>
              <a:lnSpc>
                <a:spcPct val="115000"/>
              </a:lnSpc>
              <a:spcBef>
                <a:spcPct val="15000"/>
              </a:spcBef>
              <a:buClr>
                <a:schemeClr val="accent2"/>
              </a:buClr>
              <a:buSzPct val="85000"/>
              <a:buFont typeface="Wingdings" pitchFamily="2" charset="2"/>
              <a:buChar char="ü"/>
            </a:pPr>
            <a:r>
              <a:rPr lang="zh-CN" altLang="en-US" b="1" dirty="0">
                <a:ea typeface="华文中宋" pitchFamily="2" charset="-122"/>
              </a:rPr>
              <a:t>  主机与</a:t>
            </a:r>
            <a:r>
              <a:rPr lang="en-US" altLang="zh-CN" b="1" dirty="0">
                <a:ea typeface="华文中宋" pitchFamily="2" charset="-122"/>
              </a:rPr>
              <a:t>IMP</a:t>
            </a:r>
            <a:r>
              <a:rPr lang="zh-CN" altLang="en-US" b="1" dirty="0">
                <a:ea typeface="华文中宋" pitchFamily="2" charset="-122"/>
              </a:rPr>
              <a:t>相连，最初只有</a:t>
            </a:r>
            <a:r>
              <a:rPr lang="en-US" altLang="zh-CN" b="1" dirty="0">
                <a:ea typeface="华文中宋" pitchFamily="2" charset="-122"/>
              </a:rPr>
              <a:t>4</a:t>
            </a:r>
            <a:r>
              <a:rPr lang="zh-CN" altLang="en-US" b="1" dirty="0">
                <a:ea typeface="华文中宋" pitchFamily="2" charset="-122"/>
              </a:rPr>
              <a:t>个节点，以后逐步扩展。</a:t>
            </a:r>
          </a:p>
          <a:p>
            <a:pPr>
              <a:lnSpc>
                <a:spcPct val="115000"/>
              </a:lnSpc>
              <a:spcBef>
                <a:spcPct val="15000"/>
              </a:spcBef>
              <a:buClr>
                <a:schemeClr val="accent2"/>
              </a:buClr>
              <a:buSzPct val="85000"/>
              <a:buFont typeface="Wingdings" pitchFamily="2" charset="2"/>
              <a:buChar char="ü"/>
            </a:pPr>
            <a:r>
              <a:rPr lang="zh-CN" altLang="en-US" b="1" dirty="0">
                <a:ea typeface="华文中宋" pitchFamily="2" charset="-122"/>
              </a:rPr>
              <a:t>采用分组交换</a:t>
            </a:r>
          </a:p>
        </p:txBody>
      </p:sp>
      <p:pic>
        <p:nvPicPr>
          <p:cNvPr id="356358" name="Picture 6"/>
          <p:cNvPicPr>
            <a:picLocks noChangeAspect="1" noChangeArrowheads="1"/>
          </p:cNvPicPr>
          <p:nvPr/>
        </p:nvPicPr>
        <p:blipFill>
          <a:blip r:embed="rId2" cstate="print"/>
          <a:srcRect/>
          <a:stretch>
            <a:fillRect/>
          </a:stretch>
        </p:blipFill>
        <p:spPr bwMode="auto">
          <a:xfrm>
            <a:off x="4392613" y="2549525"/>
            <a:ext cx="4479925" cy="3781425"/>
          </a:xfrm>
          <a:prstGeom prst="rect">
            <a:avLst/>
          </a:prstGeom>
          <a:noFill/>
          <a:ln w="9525">
            <a:noFill/>
            <a:miter lim="800000"/>
            <a:headEnd/>
            <a:tailEnd/>
          </a:ln>
        </p:spPr>
      </p:pic>
      <p:sp>
        <p:nvSpPr>
          <p:cNvPr id="356359" name="Line 7"/>
          <p:cNvSpPr>
            <a:spLocks noChangeShapeType="1"/>
          </p:cNvSpPr>
          <p:nvPr/>
        </p:nvSpPr>
        <p:spPr bwMode="auto">
          <a:xfrm>
            <a:off x="4902200" y="4495800"/>
            <a:ext cx="304800" cy="0"/>
          </a:xfrm>
          <a:prstGeom prst="line">
            <a:avLst/>
          </a:prstGeom>
          <a:noFill/>
          <a:ln w="57150">
            <a:solidFill>
              <a:srgbClr val="FF0000"/>
            </a:solidFill>
            <a:round/>
            <a:headEnd/>
            <a:tailEnd type="triangle" w="med" len="med"/>
          </a:ln>
          <a:effectLst/>
        </p:spPr>
        <p:txBody>
          <a:bodyPr/>
          <a:lstStyle/>
          <a:p>
            <a:endParaRPr lang="zh-CN" altLang="en-US"/>
          </a:p>
        </p:txBody>
      </p:sp>
      <p:sp>
        <p:nvSpPr>
          <p:cNvPr id="356360" name="Line 8"/>
          <p:cNvSpPr>
            <a:spLocks noChangeShapeType="1"/>
          </p:cNvSpPr>
          <p:nvPr/>
        </p:nvSpPr>
        <p:spPr bwMode="auto">
          <a:xfrm flipV="1">
            <a:off x="5207000" y="3632200"/>
            <a:ext cx="673100" cy="863600"/>
          </a:xfrm>
          <a:prstGeom prst="line">
            <a:avLst/>
          </a:prstGeom>
          <a:noFill/>
          <a:ln w="57150">
            <a:solidFill>
              <a:srgbClr val="FF0000"/>
            </a:solidFill>
            <a:round/>
            <a:headEnd/>
            <a:tailEnd type="triangle" w="med" len="med"/>
          </a:ln>
          <a:effectLst/>
        </p:spPr>
        <p:txBody>
          <a:bodyPr/>
          <a:lstStyle/>
          <a:p>
            <a:endParaRPr lang="zh-CN" altLang="en-US"/>
          </a:p>
        </p:txBody>
      </p:sp>
      <p:sp>
        <p:nvSpPr>
          <p:cNvPr id="356362" name="Line 10"/>
          <p:cNvSpPr>
            <a:spLocks noChangeShapeType="1"/>
          </p:cNvSpPr>
          <p:nvPr/>
        </p:nvSpPr>
        <p:spPr bwMode="auto">
          <a:xfrm>
            <a:off x="5880100" y="3632200"/>
            <a:ext cx="1905000" cy="698500"/>
          </a:xfrm>
          <a:prstGeom prst="line">
            <a:avLst/>
          </a:prstGeom>
          <a:noFill/>
          <a:ln w="57150">
            <a:solidFill>
              <a:srgbClr val="FF0000"/>
            </a:solidFill>
            <a:round/>
            <a:headEnd/>
            <a:tailEnd type="triangle" w="med" len="med"/>
          </a:ln>
          <a:effectLst/>
        </p:spPr>
        <p:txBody>
          <a:bodyPr/>
          <a:lstStyle/>
          <a:p>
            <a:endParaRPr lang="zh-CN" altLang="en-US"/>
          </a:p>
        </p:txBody>
      </p:sp>
      <p:sp>
        <p:nvSpPr>
          <p:cNvPr id="356363" name="Line 11"/>
          <p:cNvSpPr>
            <a:spLocks noChangeShapeType="1"/>
          </p:cNvSpPr>
          <p:nvPr/>
        </p:nvSpPr>
        <p:spPr bwMode="auto">
          <a:xfrm>
            <a:off x="4902200" y="4660900"/>
            <a:ext cx="304800" cy="0"/>
          </a:xfrm>
          <a:prstGeom prst="line">
            <a:avLst/>
          </a:prstGeom>
          <a:noFill/>
          <a:ln w="57150">
            <a:solidFill>
              <a:schemeClr val="accent2"/>
            </a:solidFill>
            <a:round/>
            <a:headEnd/>
            <a:tailEnd type="triangle" w="med" len="med"/>
          </a:ln>
          <a:effectLst/>
        </p:spPr>
        <p:txBody>
          <a:bodyPr/>
          <a:lstStyle/>
          <a:p>
            <a:endParaRPr lang="zh-CN" altLang="en-US"/>
          </a:p>
        </p:txBody>
      </p:sp>
      <p:sp>
        <p:nvSpPr>
          <p:cNvPr id="356364" name="Line 12"/>
          <p:cNvSpPr>
            <a:spLocks noChangeShapeType="1"/>
          </p:cNvSpPr>
          <p:nvPr/>
        </p:nvSpPr>
        <p:spPr bwMode="auto">
          <a:xfrm>
            <a:off x="5207000" y="4660900"/>
            <a:ext cx="1511300" cy="660400"/>
          </a:xfrm>
          <a:prstGeom prst="line">
            <a:avLst/>
          </a:prstGeom>
          <a:noFill/>
          <a:ln w="57150">
            <a:solidFill>
              <a:schemeClr val="accent2"/>
            </a:solidFill>
            <a:round/>
            <a:headEnd/>
            <a:tailEnd type="triangle" w="med" len="med"/>
          </a:ln>
          <a:effectLst/>
        </p:spPr>
        <p:txBody>
          <a:bodyPr/>
          <a:lstStyle/>
          <a:p>
            <a:endParaRPr lang="zh-CN" altLang="en-US"/>
          </a:p>
        </p:txBody>
      </p:sp>
      <p:sp>
        <p:nvSpPr>
          <p:cNvPr id="356365" name="Line 13"/>
          <p:cNvSpPr>
            <a:spLocks noChangeShapeType="1"/>
          </p:cNvSpPr>
          <p:nvPr/>
        </p:nvSpPr>
        <p:spPr bwMode="auto">
          <a:xfrm flipV="1">
            <a:off x="6718300" y="4495800"/>
            <a:ext cx="1066800" cy="825500"/>
          </a:xfrm>
          <a:prstGeom prst="line">
            <a:avLst/>
          </a:prstGeom>
          <a:noFill/>
          <a:ln w="57150">
            <a:solidFill>
              <a:schemeClr val="accent2"/>
            </a:solidFill>
            <a:round/>
            <a:headEnd/>
            <a:tailEnd type="triangle" w="med" len="med"/>
          </a:ln>
          <a:effectLst/>
        </p:spPr>
        <p:txBody>
          <a:bodyPr/>
          <a:lstStyle/>
          <a:p>
            <a:endParaRPr lang="zh-CN" altLang="en-US"/>
          </a:p>
        </p:txBody>
      </p:sp>
      <p:sp>
        <p:nvSpPr>
          <p:cNvPr id="356366" name="Line 14"/>
          <p:cNvSpPr>
            <a:spLocks noChangeShapeType="1"/>
          </p:cNvSpPr>
          <p:nvPr/>
        </p:nvSpPr>
        <p:spPr bwMode="auto">
          <a:xfrm>
            <a:off x="7785100" y="4495800"/>
            <a:ext cx="355600" cy="533400"/>
          </a:xfrm>
          <a:prstGeom prst="line">
            <a:avLst/>
          </a:prstGeom>
          <a:noFill/>
          <a:ln w="57150">
            <a:solidFill>
              <a:schemeClr val="accent2"/>
            </a:solidFill>
            <a:round/>
            <a:headEnd/>
            <a:tailEnd type="triangle" w="med" len="med"/>
          </a:ln>
          <a:effectLst/>
        </p:spPr>
        <p:txBody>
          <a:bodyPr/>
          <a:lstStyle/>
          <a:p>
            <a:endParaRPr lang="zh-CN" altLang="en-US"/>
          </a:p>
        </p:txBody>
      </p:sp>
      <p:sp>
        <p:nvSpPr>
          <p:cNvPr id="356367" name="Line 15"/>
          <p:cNvSpPr>
            <a:spLocks noChangeShapeType="1"/>
          </p:cNvSpPr>
          <p:nvPr/>
        </p:nvSpPr>
        <p:spPr bwMode="auto">
          <a:xfrm>
            <a:off x="7785100" y="4330700"/>
            <a:ext cx="355600" cy="508000"/>
          </a:xfrm>
          <a:prstGeom prst="line">
            <a:avLst/>
          </a:prstGeom>
          <a:noFill/>
          <a:ln w="57150">
            <a:solidFill>
              <a:srgbClr val="FF0000"/>
            </a:solidFill>
            <a:round/>
            <a:headEnd/>
            <a:tailEnd type="triangle" w="med" len="med"/>
          </a:ln>
          <a:effectLst/>
        </p:spPr>
        <p:txBody>
          <a:bodyPr/>
          <a:lstStyle/>
          <a:p>
            <a:endParaRPr lang="zh-CN" altLang="en-US"/>
          </a:p>
        </p:txBody>
      </p:sp>
      <p:sp>
        <p:nvSpPr>
          <p:cNvPr id="356368" name="Line 16"/>
          <p:cNvSpPr>
            <a:spLocks noChangeShapeType="1"/>
          </p:cNvSpPr>
          <p:nvPr/>
        </p:nvSpPr>
        <p:spPr bwMode="auto">
          <a:xfrm>
            <a:off x="5905500" y="3162300"/>
            <a:ext cx="0" cy="254000"/>
          </a:xfrm>
          <a:prstGeom prst="line">
            <a:avLst/>
          </a:prstGeom>
          <a:noFill/>
          <a:ln w="57150">
            <a:solidFill>
              <a:srgbClr val="008000"/>
            </a:solidFill>
            <a:round/>
            <a:headEnd/>
            <a:tailEnd type="triangle" w="med" len="med"/>
          </a:ln>
          <a:effectLst/>
        </p:spPr>
        <p:txBody>
          <a:bodyPr/>
          <a:lstStyle/>
          <a:p>
            <a:endParaRPr lang="zh-CN" altLang="en-US"/>
          </a:p>
        </p:txBody>
      </p:sp>
      <p:sp>
        <p:nvSpPr>
          <p:cNvPr id="356369" name="Line 17"/>
          <p:cNvSpPr>
            <a:spLocks noChangeShapeType="1"/>
          </p:cNvSpPr>
          <p:nvPr/>
        </p:nvSpPr>
        <p:spPr bwMode="auto">
          <a:xfrm>
            <a:off x="5905500" y="3416300"/>
            <a:ext cx="1879600" cy="914400"/>
          </a:xfrm>
          <a:prstGeom prst="line">
            <a:avLst/>
          </a:prstGeom>
          <a:noFill/>
          <a:ln w="57150">
            <a:solidFill>
              <a:srgbClr val="008000"/>
            </a:solidFill>
            <a:round/>
            <a:headEnd/>
            <a:tailEnd type="triangle" w="med" len="med"/>
          </a:ln>
          <a:effectLst/>
        </p:spPr>
        <p:txBody>
          <a:bodyPr/>
          <a:lstStyle/>
          <a:p>
            <a:endParaRPr lang="zh-CN" altLang="en-US"/>
          </a:p>
        </p:txBody>
      </p:sp>
      <p:sp>
        <p:nvSpPr>
          <p:cNvPr id="356370" name="Line 18"/>
          <p:cNvSpPr>
            <a:spLocks noChangeShapeType="1"/>
          </p:cNvSpPr>
          <p:nvPr/>
        </p:nvSpPr>
        <p:spPr bwMode="auto">
          <a:xfrm flipV="1">
            <a:off x="7785100" y="4051300"/>
            <a:ext cx="520700" cy="279400"/>
          </a:xfrm>
          <a:prstGeom prst="line">
            <a:avLst/>
          </a:prstGeom>
          <a:noFill/>
          <a:ln w="57150">
            <a:solidFill>
              <a:srgbClr val="008000"/>
            </a:solidFill>
            <a:round/>
            <a:headEnd/>
            <a:tailEnd type="triangle" w="med" len="med"/>
          </a:ln>
          <a:effec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56356"/>
                                        </p:tgtEl>
                                        <p:attrNameLst>
                                          <p:attrName>style.visibility</p:attrName>
                                        </p:attrNameLst>
                                      </p:cBhvr>
                                      <p:to>
                                        <p:strVal val="visible"/>
                                      </p:to>
                                    </p:set>
                                    <p:animEffect transition="in" filter="box(in)">
                                      <p:cBhvr>
                                        <p:cTn id="7" dur="500"/>
                                        <p:tgtEl>
                                          <p:spTgt spid="3563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56358"/>
                                        </p:tgtEl>
                                        <p:attrNameLst>
                                          <p:attrName>style.visibility</p:attrName>
                                        </p:attrNameLst>
                                      </p:cBhvr>
                                      <p:to>
                                        <p:strVal val="visible"/>
                                      </p:to>
                                    </p:set>
                                    <p:animEffect transition="in" filter="wipe(down)">
                                      <p:cBhvr>
                                        <p:cTn id="12" dur="500"/>
                                        <p:tgtEl>
                                          <p:spTgt spid="3563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6359"/>
                                        </p:tgtEl>
                                        <p:attrNameLst>
                                          <p:attrName>style.visibility</p:attrName>
                                        </p:attrNameLst>
                                      </p:cBhvr>
                                      <p:to>
                                        <p:strVal val="visible"/>
                                      </p:to>
                                    </p:set>
                                    <p:animEffect transition="in" filter="wipe(left)">
                                      <p:cBhvr>
                                        <p:cTn id="17" dur="500"/>
                                        <p:tgtEl>
                                          <p:spTgt spid="356359"/>
                                        </p:tgtEl>
                                      </p:cBhvr>
                                    </p:animEffect>
                                  </p:childTnLst>
                                </p:cTn>
                              </p:par>
                            </p:childTnLst>
                          </p:cTn>
                        </p:par>
                        <p:par>
                          <p:cTn id="18" fill="hold" nodeType="afterGroup">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356360"/>
                                        </p:tgtEl>
                                        <p:attrNameLst>
                                          <p:attrName>style.visibility</p:attrName>
                                        </p:attrNameLst>
                                      </p:cBhvr>
                                      <p:to>
                                        <p:strVal val="visible"/>
                                      </p:to>
                                    </p:set>
                                    <p:animEffect transition="in" filter="wipe(down)">
                                      <p:cBhvr>
                                        <p:cTn id="21" dur="500"/>
                                        <p:tgtEl>
                                          <p:spTgt spid="356360"/>
                                        </p:tgtEl>
                                      </p:cBhvr>
                                    </p:animEffect>
                                  </p:childTnLst>
                                </p:cTn>
                              </p:par>
                            </p:childTnLst>
                          </p:cTn>
                        </p:par>
                        <p:par>
                          <p:cTn id="22" fill="hold" nodeType="afterGroup">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356362"/>
                                        </p:tgtEl>
                                        <p:attrNameLst>
                                          <p:attrName>style.visibility</p:attrName>
                                        </p:attrNameLst>
                                      </p:cBhvr>
                                      <p:to>
                                        <p:strVal val="visible"/>
                                      </p:to>
                                    </p:set>
                                    <p:animEffect transition="in" filter="wipe(up)">
                                      <p:cBhvr>
                                        <p:cTn id="25" dur="500"/>
                                        <p:tgtEl>
                                          <p:spTgt spid="356362"/>
                                        </p:tgtEl>
                                      </p:cBhvr>
                                    </p:animEffect>
                                  </p:childTnLst>
                                </p:cTn>
                              </p:par>
                            </p:childTnLst>
                          </p:cTn>
                        </p:par>
                        <p:par>
                          <p:cTn id="26" fill="hold" nodeType="afterGroup">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356367"/>
                                        </p:tgtEl>
                                        <p:attrNameLst>
                                          <p:attrName>style.visibility</p:attrName>
                                        </p:attrNameLst>
                                      </p:cBhvr>
                                      <p:to>
                                        <p:strVal val="visible"/>
                                      </p:to>
                                    </p:set>
                                    <p:animEffect transition="in" filter="wipe(up)">
                                      <p:cBhvr>
                                        <p:cTn id="29" dur="500"/>
                                        <p:tgtEl>
                                          <p:spTgt spid="35636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56363"/>
                                        </p:tgtEl>
                                        <p:attrNameLst>
                                          <p:attrName>style.visibility</p:attrName>
                                        </p:attrNameLst>
                                      </p:cBhvr>
                                      <p:to>
                                        <p:strVal val="visible"/>
                                      </p:to>
                                    </p:set>
                                    <p:animEffect transition="in" filter="wipe(left)">
                                      <p:cBhvr>
                                        <p:cTn id="34" dur="500"/>
                                        <p:tgtEl>
                                          <p:spTgt spid="356363"/>
                                        </p:tgtEl>
                                      </p:cBhvr>
                                    </p:animEffect>
                                  </p:childTnLst>
                                </p:cTn>
                              </p:par>
                            </p:childTnLst>
                          </p:cTn>
                        </p:par>
                        <p:par>
                          <p:cTn id="35" fill="hold" nodeType="afterGroup">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356364"/>
                                        </p:tgtEl>
                                        <p:attrNameLst>
                                          <p:attrName>style.visibility</p:attrName>
                                        </p:attrNameLst>
                                      </p:cBhvr>
                                      <p:to>
                                        <p:strVal val="visible"/>
                                      </p:to>
                                    </p:set>
                                    <p:animEffect transition="in" filter="wipe(up)">
                                      <p:cBhvr>
                                        <p:cTn id="38" dur="500"/>
                                        <p:tgtEl>
                                          <p:spTgt spid="356364"/>
                                        </p:tgtEl>
                                      </p:cBhvr>
                                    </p:animEffect>
                                  </p:childTnLst>
                                </p:cTn>
                              </p:par>
                            </p:childTnLst>
                          </p:cTn>
                        </p:par>
                        <p:par>
                          <p:cTn id="39" fill="hold" nodeType="afterGroup">
                            <p:stCondLst>
                              <p:cond delay="1000"/>
                            </p:stCondLst>
                            <p:childTnLst>
                              <p:par>
                                <p:cTn id="40" presetID="22" presetClass="entr" presetSubtype="4" fill="hold" grpId="0" nodeType="afterEffect">
                                  <p:stCondLst>
                                    <p:cond delay="0"/>
                                  </p:stCondLst>
                                  <p:childTnLst>
                                    <p:set>
                                      <p:cBhvr>
                                        <p:cTn id="41" dur="1" fill="hold">
                                          <p:stCondLst>
                                            <p:cond delay="0"/>
                                          </p:stCondLst>
                                        </p:cTn>
                                        <p:tgtEl>
                                          <p:spTgt spid="356365"/>
                                        </p:tgtEl>
                                        <p:attrNameLst>
                                          <p:attrName>style.visibility</p:attrName>
                                        </p:attrNameLst>
                                      </p:cBhvr>
                                      <p:to>
                                        <p:strVal val="visible"/>
                                      </p:to>
                                    </p:set>
                                    <p:animEffect transition="in" filter="wipe(down)">
                                      <p:cBhvr>
                                        <p:cTn id="42" dur="500"/>
                                        <p:tgtEl>
                                          <p:spTgt spid="356365"/>
                                        </p:tgtEl>
                                      </p:cBhvr>
                                    </p:animEffect>
                                  </p:childTnLst>
                                </p:cTn>
                              </p:par>
                            </p:childTnLst>
                          </p:cTn>
                        </p:par>
                        <p:par>
                          <p:cTn id="43" fill="hold" nodeType="afterGroup">
                            <p:stCondLst>
                              <p:cond delay="1500"/>
                            </p:stCondLst>
                            <p:childTnLst>
                              <p:par>
                                <p:cTn id="44" presetID="22" presetClass="entr" presetSubtype="1" fill="hold" grpId="0" nodeType="afterEffect">
                                  <p:stCondLst>
                                    <p:cond delay="0"/>
                                  </p:stCondLst>
                                  <p:childTnLst>
                                    <p:set>
                                      <p:cBhvr>
                                        <p:cTn id="45" dur="1" fill="hold">
                                          <p:stCondLst>
                                            <p:cond delay="0"/>
                                          </p:stCondLst>
                                        </p:cTn>
                                        <p:tgtEl>
                                          <p:spTgt spid="356366"/>
                                        </p:tgtEl>
                                        <p:attrNameLst>
                                          <p:attrName>style.visibility</p:attrName>
                                        </p:attrNameLst>
                                      </p:cBhvr>
                                      <p:to>
                                        <p:strVal val="visible"/>
                                      </p:to>
                                    </p:set>
                                    <p:animEffect transition="in" filter="wipe(up)">
                                      <p:cBhvr>
                                        <p:cTn id="46" dur="500"/>
                                        <p:tgtEl>
                                          <p:spTgt spid="35636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356368"/>
                                        </p:tgtEl>
                                        <p:attrNameLst>
                                          <p:attrName>style.visibility</p:attrName>
                                        </p:attrNameLst>
                                      </p:cBhvr>
                                      <p:to>
                                        <p:strVal val="visible"/>
                                      </p:to>
                                    </p:set>
                                    <p:animEffect transition="in" filter="wipe(up)">
                                      <p:cBhvr>
                                        <p:cTn id="51" dur="500"/>
                                        <p:tgtEl>
                                          <p:spTgt spid="356368"/>
                                        </p:tgtEl>
                                      </p:cBhvr>
                                    </p:animEffect>
                                  </p:childTnLst>
                                </p:cTn>
                              </p:par>
                            </p:childTnLst>
                          </p:cTn>
                        </p:par>
                        <p:par>
                          <p:cTn id="52" fill="hold" nodeType="afterGroup">
                            <p:stCondLst>
                              <p:cond delay="500"/>
                            </p:stCondLst>
                            <p:childTnLst>
                              <p:par>
                                <p:cTn id="53" presetID="22" presetClass="entr" presetSubtype="1" fill="hold" grpId="0" nodeType="afterEffect">
                                  <p:stCondLst>
                                    <p:cond delay="0"/>
                                  </p:stCondLst>
                                  <p:childTnLst>
                                    <p:set>
                                      <p:cBhvr>
                                        <p:cTn id="54" dur="1" fill="hold">
                                          <p:stCondLst>
                                            <p:cond delay="0"/>
                                          </p:stCondLst>
                                        </p:cTn>
                                        <p:tgtEl>
                                          <p:spTgt spid="356369"/>
                                        </p:tgtEl>
                                        <p:attrNameLst>
                                          <p:attrName>style.visibility</p:attrName>
                                        </p:attrNameLst>
                                      </p:cBhvr>
                                      <p:to>
                                        <p:strVal val="visible"/>
                                      </p:to>
                                    </p:set>
                                    <p:animEffect transition="in" filter="wipe(up)">
                                      <p:cBhvr>
                                        <p:cTn id="55" dur="500"/>
                                        <p:tgtEl>
                                          <p:spTgt spid="356369"/>
                                        </p:tgtEl>
                                      </p:cBhvr>
                                    </p:animEffect>
                                  </p:childTnLst>
                                </p:cTn>
                              </p:par>
                            </p:childTnLst>
                          </p:cTn>
                        </p:par>
                        <p:par>
                          <p:cTn id="56" fill="hold" nodeType="afterGroup">
                            <p:stCondLst>
                              <p:cond delay="1000"/>
                            </p:stCondLst>
                            <p:childTnLst>
                              <p:par>
                                <p:cTn id="57" presetID="22" presetClass="entr" presetSubtype="4" fill="hold" grpId="0" nodeType="afterEffect">
                                  <p:stCondLst>
                                    <p:cond delay="0"/>
                                  </p:stCondLst>
                                  <p:childTnLst>
                                    <p:set>
                                      <p:cBhvr>
                                        <p:cTn id="58" dur="1" fill="hold">
                                          <p:stCondLst>
                                            <p:cond delay="0"/>
                                          </p:stCondLst>
                                        </p:cTn>
                                        <p:tgtEl>
                                          <p:spTgt spid="356370"/>
                                        </p:tgtEl>
                                        <p:attrNameLst>
                                          <p:attrName>style.visibility</p:attrName>
                                        </p:attrNameLst>
                                      </p:cBhvr>
                                      <p:to>
                                        <p:strVal val="visible"/>
                                      </p:to>
                                    </p:set>
                                    <p:animEffect transition="in" filter="wipe(down)">
                                      <p:cBhvr>
                                        <p:cTn id="59" dur="500"/>
                                        <p:tgtEl>
                                          <p:spTgt spid="356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6" grpId="0"/>
      <p:bldP spid="356359" grpId="0" animBg="1"/>
      <p:bldP spid="356360" grpId="0" animBg="1"/>
      <p:bldP spid="356362" grpId="0" animBg="1"/>
      <p:bldP spid="356363" grpId="0" animBg="1"/>
      <p:bldP spid="356364" grpId="0" animBg="1"/>
      <p:bldP spid="356365" grpId="0" animBg="1"/>
      <p:bldP spid="356366" grpId="0" animBg="1"/>
      <p:bldP spid="356367" grpId="0" animBg="1"/>
      <p:bldP spid="356368" grpId="0" animBg="1"/>
      <p:bldP spid="356369" grpId="0" animBg="1"/>
      <p:bldP spid="35637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533400" y="190500"/>
            <a:ext cx="7772400" cy="1143000"/>
          </a:xfrm>
        </p:spPr>
        <p:txBody>
          <a:bodyPr/>
          <a:lstStyle/>
          <a:p>
            <a:r>
              <a:rPr lang="zh-CN" altLang="en-US" sz="3600" smtClean="0">
                <a:solidFill>
                  <a:srgbClr val="006600"/>
                </a:solidFill>
              </a:rPr>
              <a:t>分组交换机（</a:t>
            </a:r>
            <a:r>
              <a:rPr lang="en-US" altLang="zh-CN" sz="3600" i="1" smtClean="0">
                <a:solidFill>
                  <a:srgbClr val="006600"/>
                </a:solidFill>
              </a:rPr>
              <a:t>packet switch</a:t>
            </a:r>
            <a:r>
              <a:rPr lang="zh-CN" altLang="en-US" sz="3600" smtClean="0">
                <a:solidFill>
                  <a:srgbClr val="006600"/>
                </a:solidFill>
              </a:rPr>
              <a:t>）</a:t>
            </a:r>
          </a:p>
        </p:txBody>
      </p:sp>
      <p:sp>
        <p:nvSpPr>
          <p:cNvPr id="228355" name="Rectangle 3"/>
          <p:cNvSpPr>
            <a:spLocks noGrp="1" noChangeArrowheads="1"/>
          </p:cNvSpPr>
          <p:nvPr>
            <p:ph idx="1"/>
          </p:nvPr>
        </p:nvSpPr>
        <p:spPr>
          <a:xfrm>
            <a:off x="533400" y="1192213"/>
            <a:ext cx="7772400" cy="5351462"/>
          </a:xfrm>
        </p:spPr>
        <p:txBody>
          <a:bodyPr/>
          <a:lstStyle/>
          <a:p>
            <a:pPr marL="263525" indent="-263525" eaLnBrk="1">
              <a:lnSpc>
                <a:spcPct val="125000"/>
              </a:lnSpc>
              <a:spcBef>
                <a:spcPct val="15000"/>
              </a:spcBef>
              <a:buFont typeface="Wingdings" pitchFamily="2" charset="2"/>
              <a:buNone/>
            </a:pPr>
            <a:r>
              <a:rPr lang="zh-CN" altLang="en-US" sz="2400" b="1" smtClean="0">
                <a:ea typeface="华文中宋" pitchFamily="2" charset="-122"/>
              </a:rPr>
              <a:t>           连接端系统的</a:t>
            </a:r>
            <a:r>
              <a:rPr lang="zh-CN" altLang="en-US" sz="2400" b="1" smtClean="0">
                <a:solidFill>
                  <a:srgbClr val="FF0000"/>
                </a:solidFill>
                <a:ea typeface="华文中宋" pitchFamily="2" charset="-122"/>
              </a:rPr>
              <a:t>中间交换设备</a:t>
            </a:r>
            <a:r>
              <a:rPr lang="zh-CN" altLang="en-US" sz="2400" b="1" smtClean="0">
                <a:ea typeface="华文中宋" pitchFamily="2" charset="-122"/>
              </a:rPr>
              <a:t>。 端系统之间很少直接连接，通常都是通过分组交换机间接相连。</a:t>
            </a:r>
          </a:p>
          <a:p>
            <a:pPr marL="263525" indent="-263525" eaLnBrk="1">
              <a:lnSpc>
                <a:spcPct val="125000"/>
              </a:lnSpc>
              <a:spcBef>
                <a:spcPct val="15000"/>
              </a:spcBef>
              <a:buClr>
                <a:srgbClr val="4D4D4D"/>
              </a:buClr>
            </a:pPr>
            <a:r>
              <a:rPr lang="zh-CN" altLang="en-US" sz="2400" b="1" smtClean="0">
                <a:ea typeface="华文中宋" pitchFamily="2" charset="-122"/>
              </a:rPr>
              <a:t> </a:t>
            </a:r>
            <a:r>
              <a:rPr lang="zh-CN" altLang="en-US" sz="2400" b="1" smtClean="0">
                <a:solidFill>
                  <a:schemeClr val="accent2"/>
                </a:solidFill>
                <a:ea typeface="楷体_GB2312"/>
                <a:cs typeface="楷体_GB2312"/>
              </a:rPr>
              <a:t>功能：</a:t>
            </a:r>
            <a:r>
              <a:rPr lang="zh-CN" altLang="en-US" sz="2400" b="1" smtClean="0">
                <a:solidFill>
                  <a:srgbClr val="FF0000"/>
                </a:solidFill>
                <a:ea typeface="华文中宋" pitchFamily="2" charset="-122"/>
              </a:rPr>
              <a:t>接收、转发分组</a:t>
            </a:r>
            <a:r>
              <a:rPr lang="zh-CN" altLang="en-US" sz="2400" b="1" smtClean="0">
                <a:solidFill>
                  <a:schemeClr val="tx2"/>
                </a:solidFill>
                <a:ea typeface="华文中宋" pitchFamily="2" charset="-122"/>
              </a:rPr>
              <a:t>。从一条（入）通信链路</a:t>
            </a:r>
            <a:r>
              <a:rPr lang="zh-CN" altLang="en-US" sz="2400" b="1" smtClean="0">
                <a:solidFill>
                  <a:srgbClr val="FF0000"/>
                </a:solidFill>
                <a:ea typeface="华文中宋" pitchFamily="2" charset="-122"/>
              </a:rPr>
              <a:t>接收分组、并保存</a:t>
            </a:r>
            <a:r>
              <a:rPr lang="zh-CN" altLang="en-US" sz="2400" b="1" smtClean="0">
                <a:solidFill>
                  <a:schemeClr val="tx2"/>
                </a:solidFill>
                <a:ea typeface="华文中宋" pitchFamily="2" charset="-122"/>
              </a:rPr>
              <a:t>，再从另一条（出）通信链路</a:t>
            </a:r>
            <a:r>
              <a:rPr lang="zh-CN" altLang="en-US" sz="2400" b="1" smtClean="0">
                <a:solidFill>
                  <a:srgbClr val="FF0000"/>
                </a:solidFill>
                <a:ea typeface="华文中宋" pitchFamily="2" charset="-122"/>
              </a:rPr>
              <a:t>转发</a:t>
            </a:r>
            <a:r>
              <a:rPr lang="zh-CN" altLang="en-US" sz="2400" b="1" smtClean="0">
                <a:solidFill>
                  <a:schemeClr val="tx2"/>
                </a:solidFill>
                <a:ea typeface="华文中宋" pitchFamily="2" charset="-122"/>
              </a:rPr>
              <a:t>出去。</a:t>
            </a:r>
          </a:p>
          <a:p>
            <a:pPr marL="263525" indent="-263525" eaLnBrk="1">
              <a:lnSpc>
                <a:spcPct val="125000"/>
              </a:lnSpc>
              <a:spcBef>
                <a:spcPct val="15000"/>
              </a:spcBef>
              <a:buClr>
                <a:srgbClr val="4D4D4D"/>
              </a:buClr>
              <a:buFont typeface="Wingdings" pitchFamily="2" charset="2"/>
              <a:buNone/>
            </a:pPr>
            <a:r>
              <a:rPr lang="zh-CN" altLang="en-US" sz="1400" b="1" smtClean="0">
                <a:solidFill>
                  <a:schemeClr val="tx2"/>
                </a:solidFill>
                <a:ea typeface="华文中宋" pitchFamily="2" charset="-122"/>
              </a:rPr>
              <a:t>           </a:t>
            </a:r>
            <a:endParaRPr lang="en-US" altLang="zh-CN" sz="1400" b="1" smtClean="0">
              <a:solidFill>
                <a:schemeClr val="tx2"/>
              </a:solidFill>
              <a:ea typeface="华文中宋" pitchFamily="2" charset="-122"/>
            </a:endParaRPr>
          </a:p>
          <a:p>
            <a:pPr marL="263525" indent="-263525" eaLnBrk="1">
              <a:lnSpc>
                <a:spcPct val="125000"/>
              </a:lnSpc>
              <a:spcBef>
                <a:spcPct val="15000"/>
              </a:spcBef>
              <a:buClr>
                <a:srgbClr val="4D4D4D"/>
              </a:buClr>
            </a:pPr>
            <a:r>
              <a:rPr lang="zh-CN" altLang="en-US" sz="2400" b="1" smtClean="0">
                <a:solidFill>
                  <a:schemeClr val="accent2"/>
                </a:solidFill>
                <a:ea typeface="华文中宋" pitchFamily="2" charset="-122"/>
              </a:rPr>
              <a:t> </a:t>
            </a:r>
            <a:r>
              <a:rPr lang="zh-CN" altLang="en-US" sz="2400" b="1" smtClean="0">
                <a:solidFill>
                  <a:schemeClr val="accent2"/>
                </a:solidFill>
                <a:ea typeface="楷体_GB2312"/>
                <a:cs typeface="楷体_GB2312"/>
              </a:rPr>
              <a:t>类型：</a:t>
            </a:r>
          </a:p>
          <a:p>
            <a:pPr marL="663575" lvl="1" indent="-263525" eaLnBrk="1">
              <a:lnSpc>
                <a:spcPct val="125000"/>
              </a:lnSpc>
              <a:spcBef>
                <a:spcPct val="15000"/>
              </a:spcBef>
              <a:buFont typeface="Wingdings" pitchFamily="2" charset="2"/>
              <a:buChar char="ü"/>
            </a:pPr>
            <a:r>
              <a:rPr lang="zh-CN" altLang="en-US" sz="2000" b="1" smtClean="0">
                <a:ea typeface="华文中宋" pitchFamily="2" charset="-122"/>
              </a:rPr>
              <a:t>路由器（</a:t>
            </a:r>
            <a:r>
              <a:rPr lang="en-US" altLang="zh-CN" sz="2000" b="1" i="1" smtClean="0">
                <a:ea typeface="华文中宋" pitchFamily="2" charset="-122"/>
              </a:rPr>
              <a:t>router</a:t>
            </a:r>
            <a:r>
              <a:rPr lang="zh-CN" altLang="en-US" sz="2000" b="1" smtClean="0">
                <a:ea typeface="华文中宋" pitchFamily="2" charset="-122"/>
              </a:rPr>
              <a:t>）</a:t>
            </a:r>
          </a:p>
          <a:p>
            <a:pPr marL="663575" lvl="1" indent="-263525" eaLnBrk="1">
              <a:lnSpc>
                <a:spcPct val="125000"/>
              </a:lnSpc>
              <a:spcBef>
                <a:spcPct val="15000"/>
              </a:spcBef>
              <a:buFont typeface="Wingdings" pitchFamily="2" charset="2"/>
              <a:buChar char="ü"/>
            </a:pPr>
            <a:r>
              <a:rPr lang="zh-CN" altLang="en-US" sz="2000" b="1" smtClean="0">
                <a:ea typeface="华文中宋" pitchFamily="2" charset="-122"/>
              </a:rPr>
              <a:t>链路层交换机（</a:t>
            </a:r>
            <a:r>
              <a:rPr lang="en-US" altLang="zh-CN" sz="2000" b="1" i="1" smtClean="0">
                <a:ea typeface="华文中宋" pitchFamily="2" charset="-122"/>
              </a:rPr>
              <a:t>link-layer switch</a:t>
            </a:r>
            <a:r>
              <a:rPr lang="zh-CN" altLang="en-US" sz="2000" b="1" smtClean="0">
                <a:ea typeface="华文中宋" pitchFamily="2" charset="-122"/>
              </a:rPr>
              <a:t>） </a:t>
            </a:r>
            <a:endParaRPr lang="en-US" altLang="zh-CN" sz="2000" b="1" smtClean="0">
              <a:ea typeface="华文中宋" pitchFamily="2" charset="-122"/>
            </a:endParaRPr>
          </a:p>
          <a:p>
            <a:pPr marL="663575" lvl="1" indent="-263525" eaLnBrk="1">
              <a:lnSpc>
                <a:spcPct val="125000"/>
              </a:lnSpc>
              <a:spcBef>
                <a:spcPct val="15000"/>
              </a:spcBef>
              <a:buFont typeface="Wingdings" pitchFamily="2" charset="2"/>
              <a:buChar char="ü"/>
            </a:pPr>
            <a:endParaRPr lang="en-US" altLang="zh-CN" sz="2000" b="1" smtClean="0">
              <a:ea typeface="华文中宋" pitchFamily="2" charset="-122"/>
            </a:endParaRPr>
          </a:p>
          <a:p>
            <a:pPr marL="263525" indent="-263525" eaLnBrk="1">
              <a:lnSpc>
                <a:spcPct val="125000"/>
              </a:lnSpc>
              <a:spcBef>
                <a:spcPct val="15000"/>
              </a:spcBef>
              <a:buClr>
                <a:srgbClr val="4D4D4D"/>
              </a:buClr>
            </a:pPr>
            <a:r>
              <a:rPr lang="zh-CN" altLang="en-US" sz="2400" b="1" smtClean="0">
                <a:solidFill>
                  <a:schemeClr val="accent2"/>
                </a:solidFill>
                <a:ea typeface="华文中宋" pitchFamily="2" charset="-122"/>
              </a:rPr>
              <a:t> </a:t>
            </a:r>
            <a:r>
              <a:rPr lang="zh-CN" altLang="en-US" sz="2400" b="1" smtClean="0">
                <a:solidFill>
                  <a:schemeClr val="accent2"/>
                </a:solidFill>
                <a:ea typeface="楷体_GB2312"/>
                <a:cs typeface="楷体_GB2312"/>
              </a:rPr>
              <a:t>分组、通信链路、分组交换机、端系统的类比：</a:t>
            </a:r>
            <a:endParaRPr lang="en-US" altLang="zh-CN" sz="2400" b="1" smtClean="0">
              <a:solidFill>
                <a:schemeClr val="accent2"/>
              </a:solidFill>
              <a:ea typeface="楷体_GB2312"/>
              <a:cs typeface="楷体_GB2312"/>
            </a:endParaRPr>
          </a:p>
          <a:p>
            <a:pPr marL="663575" lvl="1" indent="-263525" eaLnBrk="1">
              <a:lnSpc>
                <a:spcPct val="125000"/>
              </a:lnSpc>
              <a:spcBef>
                <a:spcPct val="15000"/>
              </a:spcBef>
              <a:buFont typeface="Wingdings" pitchFamily="2" charset="2"/>
              <a:buChar char="ü"/>
            </a:pPr>
            <a:r>
              <a:rPr lang="zh-CN" altLang="en-US" sz="1800" b="1" u="sng" smtClean="0">
                <a:solidFill>
                  <a:srgbClr val="FF0000"/>
                </a:solidFill>
                <a:ea typeface="华文中宋" pitchFamily="2" charset="-122"/>
              </a:rPr>
              <a:t>分组</a:t>
            </a:r>
            <a:r>
              <a:rPr lang="zh-CN" altLang="en-US" sz="1800" b="1" u="sng" smtClean="0">
                <a:solidFill>
                  <a:srgbClr val="008000"/>
                </a:solidFill>
                <a:ea typeface="华文中宋" pitchFamily="2" charset="-122"/>
              </a:rPr>
              <a:t>类似于卡车，</a:t>
            </a:r>
            <a:r>
              <a:rPr lang="zh-CN" altLang="en-US" sz="1800" b="1" u="sng" smtClean="0">
                <a:solidFill>
                  <a:srgbClr val="FF0000"/>
                </a:solidFill>
                <a:ea typeface="华文中宋" pitchFamily="2" charset="-122"/>
              </a:rPr>
              <a:t>通信链路</a:t>
            </a:r>
            <a:r>
              <a:rPr lang="zh-CN" altLang="en-US" sz="1800" b="1" u="sng" smtClean="0">
                <a:solidFill>
                  <a:srgbClr val="008000"/>
                </a:solidFill>
                <a:ea typeface="华文中宋" pitchFamily="2" charset="-122"/>
              </a:rPr>
              <a:t>类似于公路和铁路，</a:t>
            </a:r>
            <a:r>
              <a:rPr lang="zh-CN" altLang="en-US" sz="1800" b="1" u="sng" smtClean="0">
                <a:solidFill>
                  <a:srgbClr val="FF0000"/>
                </a:solidFill>
                <a:ea typeface="华文中宋" pitchFamily="2" charset="-122"/>
              </a:rPr>
              <a:t>分组交换机</a:t>
            </a:r>
            <a:r>
              <a:rPr lang="zh-CN" altLang="en-US" sz="1800" b="1" u="sng" smtClean="0">
                <a:solidFill>
                  <a:srgbClr val="008000"/>
                </a:solidFill>
                <a:ea typeface="华文中宋" pitchFamily="2" charset="-122"/>
              </a:rPr>
              <a:t>类似于立交桥，</a:t>
            </a:r>
            <a:r>
              <a:rPr lang="zh-CN" altLang="en-US" sz="1800" b="1" u="sng" smtClean="0">
                <a:solidFill>
                  <a:srgbClr val="FF0000"/>
                </a:solidFill>
                <a:ea typeface="华文中宋" pitchFamily="2" charset="-122"/>
              </a:rPr>
              <a:t>端系统</a:t>
            </a:r>
            <a:r>
              <a:rPr lang="zh-CN" altLang="en-US" sz="1800" b="1" u="sng" smtClean="0">
                <a:solidFill>
                  <a:srgbClr val="008000"/>
                </a:solidFill>
                <a:ea typeface="华文中宋" pitchFamily="2" charset="-122"/>
              </a:rPr>
              <a:t>类似于建筑物。</a:t>
            </a:r>
            <a:endParaRPr lang="en-US" altLang="zh-CN" sz="1800" b="1" smtClean="0">
              <a:ea typeface="华文中宋" pitchFamily="2" charset="-122"/>
            </a:endParaRPr>
          </a:p>
        </p:txBody>
      </p:sp>
      <p:sp>
        <p:nvSpPr>
          <p:cNvPr id="45060" name="灯片编号占位符 5"/>
          <p:cNvSpPr>
            <a:spLocks noGrp="1"/>
          </p:cNvSpPr>
          <p:nvPr>
            <p:ph type="sldNum" sz="quarter" idx="12"/>
          </p:nvPr>
        </p:nvSpPr>
        <p:spPr>
          <a:noFill/>
          <a:ln>
            <a:miter lim="800000"/>
            <a:headEnd/>
            <a:tailEnd/>
          </a:ln>
        </p:spPr>
        <p:txBody>
          <a:bodyPr/>
          <a:lstStyle/>
          <a:p>
            <a:fld id="{55378FE9-CE1C-4D7D-AA47-D3CFB8D556F6}" type="slidenum">
              <a:rPr lang="en-US" altLang="zh-CN"/>
              <a:pPr/>
              <a:t>11</a:t>
            </a:fld>
            <a:endParaRPr lang="en-US" altLang="zh-CN"/>
          </a:p>
        </p:txBody>
      </p:sp>
      <p:sp>
        <p:nvSpPr>
          <p:cNvPr id="228359" name="AutoShape 7"/>
          <p:cNvSpPr>
            <a:spLocks noChangeArrowheads="1"/>
          </p:cNvSpPr>
          <p:nvPr/>
        </p:nvSpPr>
        <p:spPr bwMode="auto">
          <a:xfrm>
            <a:off x="4787900" y="3309938"/>
            <a:ext cx="3136900" cy="609600"/>
          </a:xfrm>
          <a:prstGeom prst="wedgeRoundRectCallout">
            <a:avLst>
              <a:gd name="adj1" fmla="val -61792"/>
              <a:gd name="adj2" fmla="val -88282"/>
              <a:gd name="adj3" fmla="val 16667"/>
            </a:avLst>
          </a:prstGeom>
          <a:solidFill>
            <a:schemeClr val="accent1"/>
          </a:solidFill>
          <a:ln w="9525">
            <a:solidFill>
              <a:schemeClr val="tx1"/>
            </a:solidFill>
            <a:miter lim="800000"/>
            <a:headEnd/>
            <a:tailEnd/>
          </a:ln>
          <a:effectLst/>
        </p:spPr>
        <p:txBody>
          <a:bodyPr/>
          <a:lstStyle/>
          <a:p>
            <a:r>
              <a:rPr lang="zh-CN" altLang="en-US" b="1">
                <a:solidFill>
                  <a:schemeClr val="hlink"/>
                </a:solidFill>
                <a:latin typeface="华文中宋" pitchFamily="2" charset="-122"/>
                <a:ea typeface="华文中宋" pitchFamily="2" charset="-122"/>
              </a:rPr>
              <a:t>采用分组交换技术</a:t>
            </a:r>
            <a:r>
              <a:rPr lang="zh-CN" altLang="en-US">
                <a:solidFill>
                  <a:srgbClr val="CC3300"/>
                </a:solidFill>
                <a:latin typeface="华文中宋" pitchFamily="2" charset="-122"/>
                <a:ea typeface="华文中宋" pitchFamily="2" charset="-122"/>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28355">
                                            <p:txEl>
                                              <p:pRg st="0" end="0"/>
                                            </p:txEl>
                                          </p:spTgt>
                                        </p:tgtEl>
                                        <p:attrNameLst>
                                          <p:attrName>style.visibility</p:attrName>
                                        </p:attrNameLst>
                                      </p:cBhvr>
                                      <p:to>
                                        <p:strVal val="visible"/>
                                      </p:to>
                                    </p:set>
                                    <p:animEffect transition="in" filter="blinds(horizontal)">
                                      <p:cBhvr>
                                        <p:cTn id="7" dur="500"/>
                                        <p:tgtEl>
                                          <p:spTgt spid="2283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8355">
                                            <p:txEl>
                                              <p:pRg st="1" end="1"/>
                                            </p:txEl>
                                          </p:spTgt>
                                        </p:tgtEl>
                                        <p:attrNameLst>
                                          <p:attrName>style.visibility</p:attrName>
                                        </p:attrNameLst>
                                      </p:cBhvr>
                                      <p:to>
                                        <p:strVal val="visible"/>
                                      </p:to>
                                    </p:set>
                                    <p:animEffect transition="in" filter="blinds(horizontal)">
                                      <p:cBhvr>
                                        <p:cTn id="12" dur="500"/>
                                        <p:tgtEl>
                                          <p:spTgt spid="228355">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28355">
                                            <p:txEl>
                                              <p:pRg st="2" end="2"/>
                                            </p:txEl>
                                          </p:spTgt>
                                        </p:tgtEl>
                                        <p:attrNameLst>
                                          <p:attrName>style.visibility</p:attrName>
                                        </p:attrNameLst>
                                      </p:cBhvr>
                                      <p:to>
                                        <p:strVal val="visible"/>
                                      </p:to>
                                    </p:set>
                                    <p:animEffect transition="in" filter="blinds(horizontal)">
                                      <p:cBhvr>
                                        <p:cTn id="15" dur="500"/>
                                        <p:tgtEl>
                                          <p:spTgt spid="228355">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28359"/>
                                        </p:tgtEl>
                                        <p:attrNameLst>
                                          <p:attrName>style.visibility</p:attrName>
                                        </p:attrNameLst>
                                      </p:cBhvr>
                                      <p:to>
                                        <p:strVal val="visible"/>
                                      </p:to>
                                    </p:set>
                                    <p:animEffect transition="in" filter="dissolve">
                                      <p:cBhvr>
                                        <p:cTn id="20" dur="500"/>
                                        <p:tgtEl>
                                          <p:spTgt spid="22835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28355">
                                            <p:txEl>
                                              <p:pRg st="3" end="3"/>
                                            </p:txEl>
                                          </p:spTgt>
                                        </p:tgtEl>
                                        <p:attrNameLst>
                                          <p:attrName>style.visibility</p:attrName>
                                        </p:attrNameLst>
                                      </p:cBhvr>
                                      <p:to>
                                        <p:strVal val="visible"/>
                                      </p:to>
                                    </p:set>
                                    <p:animEffect transition="in" filter="blinds(horizontal)">
                                      <p:cBhvr>
                                        <p:cTn id="25" dur="500"/>
                                        <p:tgtEl>
                                          <p:spTgt spid="228355">
                                            <p:txEl>
                                              <p:pRg st="3" end="3"/>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28355">
                                            <p:txEl>
                                              <p:pRg st="4" end="4"/>
                                            </p:txEl>
                                          </p:spTgt>
                                        </p:tgtEl>
                                        <p:attrNameLst>
                                          <p:attrName>style.visibility</p:attrName>
                                        </p:attrNameLst>
                                      </p:cBhvr>
                                      <p:to>
                                        <p:strVal val="visible"/>
                                      </p:to>
                                    </p:set>
                                    <p:animEffect transition="in" filter="blinds(horizontal)">
                                      <p:cBhvr>
                                        <p:cTn id="28" dur="500"/>
                                        <p:tgtEl>
                                          <p:spTgt spid="228355">
                                            <p:txEl>
                                              <p:pRg st="4" end="4"/>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28355">
                                            <p:txEl>
                                              <p:pRg st="5" end="5"/>
                                            </p:txEl>
                                          </p:spTgt>
                                        </p:tgtEl>
                                        <p:attrNameLst>
                                          <p:attrName>style.visibility</p:attrName>
                                        </p:attrNameLst>
                                      </p:cBhvr>
                                      <p:to>
                                        <p:strVal val="visible"/>
                                      </p:to>
                                    </p:set>
                                    <p:animEffect transition="in" filter="blinds(horizontal)">
                                      <p:cBhvr>
                                        <p:cTn id="31" dur="500"/>
                                        <p:tgtEl>
                                          <p:spTgt spid="228355">
                                            <p:txEl>
                                              <p:pRg st="5" end="5"/>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nodeType="clickEffect">
                                  <p:stCondLst>
                                    <p:cond delay="0"/>
                                  </p:stCondLst>
                                  <p:childTnLst>
                                    <p:set>
                                      <p:cBhvr>
                                        <p:cTn id="35" dur="1" fill="hold">
                                          <p:stCondLst>
                                            <p:cond delay="0"/>
                                          </p:stCondLst>
                                        </p:cTn>
                                        <p:tgtEl>
                                          <p:spTgt spid="228355">
                                            <p:txEl>
                                              <p:pRg st="7" end="7"/>
                                            </p:txEl>
                                          </p:spTgt>
                                        </p:tgtEl>
                                        <p:attrNameLst>
                                          <p:attrName>style.visibility</p:attrName>
                                        </p:attrNameLst>
                                      </p:cBhvr>
                                      <p:to>
                                        <p:strVal val="visible"/>
                                      </p:to>
                                    </p:set>
                                    <p:animEffect transition="in" filter="fade">
                                      <p:cBhvr>
                                        <p:cTn id="36" dur="500"/>
                                        <p:tgtEl>
                                          <p:spTgt spid="228355">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28355">
                                            <p:txEl>
                                              <p:pRg st="8" end="8"/>
                                            </p:txEl>
                                          </p:spTgt>
                                        </p:tgtEl>
                                        <p:attrNameLst>
                                          <p:attrName>style.visibility</p:attrName>
                                        </p:attrNameLst>
                                      </p:cBhvr>
                                      <p:to>
                                        <p:strVal val="visible"/>
                                      </p:to>
                                    </p:set>
                                    <p:animEffect transition="in" filter="fade">
                                      <p:cBhvr>
                                        <p:cTn id="39" dur="500"/>
                                        <p:tgtEl>
                                          <p:spTgt spid="22835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533400" y="228600"/>
            <a:ext cx="7772400" cy="963613"/>
          </a:xfrm>
        </p:spPr>
        <p:txBody>
          <a:bodyPr/>
          <a:lstStyle/>
          <a:p>
            <a:r>
              <a:rPr lang="zh-CN" altLang="en-US" sz="3200" smtClean="0">
                <a:solidFill>
                  <a:srgbClr val="008000"/>
                </a:solidFill>
              </a:rPr>
              <a:t>产生两个概念</a:t>
            </a:r>
          </a:p>
        </p:txBody>
      </p:sp>
      <p:sp>
        <p:nvSpPr>
          <p:cNvPr id="357379" name="Rectangle 3"/>
          <p:cNvSpPr>
            <a:spLocks noGrp="1" noChangeArrowheads="1"/>
          </p:cNvSpPr>
          <p:nvPr>
            <p:ph idx="1"/>
          </p:nvPr>
        </p:nvSpPr>
        <p:spPr>
          <a:xfrm>
            <a:off x="533400" y="1192213"/>
            <a:ext cx="7772400" cy="3290887"/>
          </a:xfrm>
        </p:spPr>
        <p:txBody>
          <a:bodyPr/>
          <a:lstStyle/>
          <a:p>
            <a:pPr eaLnBrk="1">
              <a:buFont typeface="Wingdings" pitchFamily="2" charset="2"/>
              <a:buNone/>
              <a:tabLst>
                <a:tab pos="2784475" algn="l"/>
              </a:tabLst>
            </a:pPr>
            <a:r>
              <a:rPr lang="zh-CN" altLang="en-US" sz="2400" b="1" dirty="0" smtClean="0">
                <a:solidFill>
                  <a:srgbClr val="FF0000"/>
                </a:solidFill>
                <a:latin typeface="华文中宋" pitchFamily="2" charset="-122"/>
                <a:ea typeface="华文中宋" pitchFamily="2" charset="-122"/>
              </a:rPr>
              <a:t>计算机网络的逻辑组成。</a:t>
            </a:r>
            <a:endParaRPr lang="en-US" altLang="zh-CN" sz="2400" b="1" dirty="0" smtClean="0">
              <a:solidFill>
                <a:srgbClr val="FF0000"/>
              </a:solidFill>
              <a:latin typeface="华文中宋" pitchFamily="2" charset="-122"/>
              <a:ea typeface="华文中宋" pitchFamily="2" charset="-122"/>
            </a:endParaRPr>
          </a:p>
          <a:p>
            <a:pPr eaLnBrk="1">
              <a:buClr>
                <a:schemeClr val="hlink"/>
              </a:buClr>
              <a:buFont typeface="Wingdings" pitchFamily="2" charset="2"/>
              <a:buChar char="ü"/>
              <a:tabLst>
                <a:tab pos="2784475" algn="l"/>
              </a:tabLst>
            </a:pPr>
            <a:r>
              <a:rPr lang="zh-CN" altLang="en-US" sz="2400" b="1" i="1" dirty="0" smtClean="0">
                <a:solidFill>
                  <a:schemeClr val="accent2"/>
                </a:solidFill>
                <a:latin typeface="楷体_GB2312"/>
                <a:ea typeface="楷体_GB2312"/>
                <a:cs typeface="楷体_GB2312"/>
              </a:rPr>
              <a:t>通信子网</a:t>
            </a:r>
            <a:r>
              <a:rPr lang="zh-CN" altLang="en-US" sz="2400" b="1" dirty="0" smtClean="0">
                <a:solidFill>
                  <a:schemeClr val="accent2"/>
                </a:solidFill>
                <a:latin typeface="楷体_GB2312"/>
                <a:ea typeface="楷体_GB2312"/>
                <a:cs typeface="楷体_GB2312"/>
              </a:rPr>
              <a:t>：</a:t>
            </a:r>
            <a:r>
              <a:rPr lang="zh-CN" altLang="en-US" sz="2400" b="1" dirty="0" smtClean="0">
                <a:latin typeface="华文中宋" pitchFamily="2" charset="-122"/>
                <a:ea typeface="华文中宋" pitchFamily="2" charset="-122"/>
              </a:rPr>
              <a:t>由结点交换机、通信线路及设备组成。</a:t>
            </a:r>
            <a:r>
              <a:rPr lang="zh-CN" altLang="en-US" sz="2400" b="1" dirty="0" smtClean="0">
                <a:solidFill>
                  <a:srgbClr val="FF0000"/>
                </a:solidFill>
                <a:latin typeface="华文中宋" pitchFamily="2" charset="-122"/>
                <a:ea typeface="华文中宋" pitchFamily="2" charset="-122"/>
              </a:rPr>
              <a:t>（网络核心）</a:t>
            </a:r>
            <a:r>
              <a:rPr lang="zh-CN" altLang="en-US" sz="2400" b="1" dirty="0" smtClean="0">
                <a:latin typeface="华文中宋" pitchFamily="2" charset="-122"/>
                <a:ea typeface="华文中宋" pitchFamily="2" charset="-122"/>
              </a:rPr>
              <a:t>。</a:t>
            </a:r>
            <a:endParaRPr lang="zh-CN" altLang="en-US" sz="2400" b="1" u="sng" dirty="0" smtClean="0">
              <a:latin typeface="华文中宋" pitchFamily="2" charset="-122"/>
              <a:ea typeface="华文中宋" pitchFamily="2" charset="-122"/>
            </a:endParaRPr>
          </a:p>
          <a:p>
            <a:pPr eaLnBrk="1">
              <a:buFont typeface="Wingdings" pitchFamily="2" charset="2"/>
              <a:buNone/>
              <a:tabLst>
                <a:tab pos="2784475" algn="l"/>
              </a:tabLst>
            </a:pPr>
            <a:r>
              <a:rPr lang="zh-CN" altLang="en-US" sz="2400" b="1" dirty="0" smtClean="0">
                <a:latin typeface="华文中宋" pitchFamily="2" charset="-122"/>
                <a:ea typeface="华文中宋" pitchFamily="2" charset="-122"/>
              </a:rPr>
              <a:t>            </a:t>
            </a:r>
            <a:r>
              <a:rPr lang="zh-CN" altLang="en-US" sz="2400" b="1" dirty="0" smtClean="0">
                <a:solidFill>
                  <a:schemeClr val="hlink"/>
                </a:solidFill>
                <a:latin typeface="华文中宋" pitchFamily="2" charset="-122"/>
                <a:ea typeface="华文中宋" pitchFamily="2" charset="-122"/>
              </a:rPr>
              <a:t>保证高效、可靠地数据通信。</a:t>
            </a:r>
          </a:p>
          <a:p>
            <a:pPr eaLnBrk="1">
              <a:buClr>
                <a:schemeClr val="hlink"/>
              </a:buClr>
              <a:buFont typeface="Wingdings" pitchFamily="2" charset="2"/>
              <a:buChar char="ü"/>
              <a:tabLst>
                <a:tab pos="2784475" algn="l"/>
              </a:tabLst>
            </a:pPr>
            <a:r>
              <a:rPr lang="zh-CN" altLang="en-US" sz="2400" b="1" i="1" dirty="0" smtClean="0">
                <a:solidFill>
                  <a:schemeClr val="accent2"/>
                </a:solidFill>
                <a:latin typeface="楷体_GB2312"/>
                <a:ea typeface="楷体_GB2312"/>
                <a:cs typeface="楷体_GB2312"/>
              </a:rPr>
              <a:t>资源子网：</a:t>
            </a:r>
            <a:r>
              <a:rPr lang="zh-CN" altLang="en-US" sz="2400" b="1" dirty="0" smtClean="0">
                <a:latin typeface="华文中宋" pitchFamily="2" charset="-122"/>
                <a:ea typeface="华文中宋" pitchFamily="2" charset="-122"/>
              </a:rPr>
              <a:t>网络外围，包括主机、终端、软件等。</a:t>
            </a:r>
            <a:r>
              <a:rPr lang="zh-CN" altLang="en-US" sz="2400" b="1" dirty="0" smtClean="0">
                <a:solidFill>
                  <a:srgbClr val="FF0000"/>
                </a:solidFill>
                <a:latin typeface="华文中宋" pitchFamily="2" charset="-122"/>
                <a:ea typeface="华文中宋" pitchFamily="2" charset="-122"/>
              </a:rPr>
              <a:t>（网络边缘）</a:t>
            </a:r>
          </a:p>
          <a:p>
            <a:pPr eaLnBrk="1">
              <a:buFont typeface="Wingdings" pitchFamily="2" charset="2"/>
              <a:buNone/>
              <a:tabLst>
                <a:tab pos="2784475" algn="l"/>
              </a:tabLst>
            </a:pPr>
            <a:r>
              <a:rPr lang="zh-CN" altLang="en-US" sz="2400" b="1" dirty="0" smtClean="0">
                <a:latin typeface="华文中宋" pitchFamily="2" charset="-122"/>
                <a:ea typeface="华文中宋" pitchFamily="2" charset="-122"/>
              </a:rPr>
              <a:t>            </a:t>
            </a:r>
            <a:r>
              <a:rPr lang="zh-CN" altLang="en-US" sz="2400" b="1" dirty="0" smtClean="0">
                <a:solidFill>
                  <a:schemeClr val="hlink"/>
                </a:solidFill>
                <a:latin typeface="华文中宋" pitchFamily="2" charset="-122"/>
                <a:ea typeface="华文中宋" pitchFamily="2" charset="-122"/>
              </a:rPr>
              <a:t>数据处理。</a:t>
            </a:r>
          </a:p>
        </p:txBody>
      </p:sp>
      <p:sp>
        <p:nvSpPr>
          <p:cNvPr id="186372" name="灯片编号占位符 5"/>
          <p:cNvSpPr>
            <a:spLocks noGrp="1"/>
          </p:cNvSpPr>
          <p:nvPr>
            <p:ph type="sldNum" sz="quarter" idx="12"/>
          </p:nvPr>
        </p:nvSpPr>
        <p:spPr>
          <a:noFill/>
          <a:ln>
            <a:miter lim="800000"/>
            <a:headEnd/>
            <a:tailEnd/>
          </a:ln>
        </p:spPr>
        <p:txBody>
          <a:bodyPr/>
          <a:lstStyle/>
          <a:p>
            <a:fld id="{2013A8B7-9578-402F-9661-705B28BBCAF4}" type="slidenum">
              <a:rPr lang="en-US" altLang="zh-CN"/>
              <a:pPr/>
              <a:t>110</a:t>
            </a:fld>
            <a:endParaRPr lang="en-US" altLang="zh-CN"/>
          </a:p>
        </p:txBody>
      </p:sp>
      <p:sp>
        <p:nvSpPr>
          <p:cNvPr id="357380" name="Text Box 4"/>
          <p:cNvSpPr txBox="1">
            <a:spLocks noChangeArrowheads="1"/>
          </p:cNvSpPr>
          <p:nvPr/>
        </p:nvSpPr>
        <p:spPr bwMode="auto">
          <a:xfrm>
            <a:off x="1066800" y="4800600"/>
            <a:ext cx="7683500" cy="1196975"/>
          </a:xfrm>
          <a:prstGeom prst="rect">
            <a:avLst/>
          </a:prstGeom>
          <a:noFill/>
          <a:ln w="9525">
            <a:solidFill>
              <a:srgbClr val="FF0000"/>
            </a:solidFill>
            <a:miter lim="800000"/>
            <a:headEnd/>
            <a:tailEnd/>
          </a:ln>
          <a:effectLst/>
        </p:spPr>
        <p:txBody>
          <a:bodyPr>
            <a:spAutoFit/>
          </a:bodyPr>
          <a:lstStyle/>
          <a:p>
            <a:pPr>
              <a:buClr>
                <a:srgbClr val="0000FF"/>
              </a:buClr>
              <a:buSzPct val="85000"/>
              <a:buFont typeface="Wingdings" pitchFamily="2" charset="2"/>
              <a:buChar char="ü"/>
            </a:pPr>
            <a:r>
              <a:rPr lang="zh-CN" altLang="en-US"/>
              <a:t> </a:t>
            </a:r>
            <a:r>
              <a:rPr lang="zh-CN" altLang="en-US" b="1">
                <a:ea typeface="华文中宋" pitchFamily="2" charset="-122"/>
              </a:rPr>
              <a:t>第一个端系统之间的主机到主机协议：</a:t>
            </a:r>
          </a:p>
          <a:p>
            <a:pPr>
              <a:buClr>
                <a:srgbClr val="0000FF"/>
              </a:buClr>
              <a:buSzPct val="85000"/>
              <a:buFont typeface="Wingdings" pitchFamily="2" charset="2"/>
              <a:buNone/>
            </a:pPr>
            <a:r>
              <a:rPr lang="zh-CN" altLang="en-US" b="1">
                <a:solidFill>
                  <a:srgbClr val="FF0000"/>
                </a:solidFill>
                <a:ea typeface="华文中宋" pitchFamily="2" charset="-122"/>
              </a:rPr>
              <a:t>                  网络控制协议</a:t>
            </a:r>
            <a:r>
              <a:rPr lang="en-US" altLang="zh-CN" b="1">
                <a:solidFill>
                  <a:srgbClr val="FF0000"/>
                </a:solidFill>
                <a:ea typeface="华文中宋" pitchFamily="2" charset="-122"/>
              </a:rPr>
              <a:t>NCP</a:t>
            </a:r>
            <a:r>
              <a:rPr lang="zh-CN" altLang="en-US" b="1">
                <a:solidFill>
                  <a:srgbClr val="FF0000"/>
                </a:solidFill>
                <a:ea typeface="华文中宋" pitchFamily="2" charset="-122"/>
              </a:rPr>
              <a:t>。</a:t>
            </a:r>
          </a:p>
          <a:p>
            <a:pPr>
              <a:buClr>
                <a:srgbClr val="0000FF"/>
              </a:buClr>
              <a:buSzPct val="85000"/>
              <a:buFont typeface="Wingdings" pitchFamily="2" charset="2"/>
              <a:buChar char="ü"/>
            </a:pPr>
            <a:r>
              <a:rPr lang="zh-CN" altLang="en-US" b="1">
                <a:ea typeface="华文中宋" pitchFamily="2" charset="-122"/>
              </a:rPr>
              <a:t> 第一个电子邮件程序。</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7379">
                                            <p:txEl>
                                              <p:pRg st="1" end="1"/>
                                            </p:txEl>
                                          </p:spTgt>
                                        </p:tgtEl>
                                        <p:attrNameLst>
                                          <p:attrName>style.visibility</p:attrName>
                                        </p:attrNameLst>
                                      </p:cBhvr>
                                      <p:to>
                                        <p:strVal val="visible"/>
                                      </p:to>
                                    </p:set>
                                    <p:animEffect transition="in" filter="blinds(horizontal)">
                                      <p:cBhvr>
                                        <p:cTn id="7" dur="500"/>
                                        <p:tgtEl>
                                          <p:spTgt spid="35737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57379">
                                            <p:txEl>
                                              <p:pRg st="3" end="3"/>
                                            </p:txEl>
                                          </p:spTgt>
                                        </p:tgtEl>
                                        <p:attrNameLst>
                                          <p:attrName>style.visibility</p:attrName>
                                        </p:attrNameLst>
                                      </p:cBhvr>
                                      <p:to>
                                        <p:strVal val="visible"/>
                                      </p:to>
                                    </p:set>
                                    <p:animEffect transition="in" filter="blinds(horizontal)">
                                      <p:cBhvr>
                                        <p:cTn id="12" dur="500"/>
                                        <p:tgtEl>
                                          <p:spTgt spid="35737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357379">
                                            <p:txEl>
                                              <p:pRg st="2" end="2"/>
                                            </p:txEl>
                                          </p:spTgt>
                                        </p:tgtEl>
                                        <p:attrNameLst>
                                          <p:attrName>style.visibility</p:attrName>
                                        </p:attrNameLst>
                                      </p:cBhvr>
                                      <p:to>
                                        <p:strVal val="visible"/>
                                      </p:to>
                                    </p:set>
                                    <p:animEffect transition="in" filter="wipe(down)">
                                      <p:cBhvr>
                                        <p:cTn id="17" dur="500"/>
                                        <p:tgtEl>
                                          <p:spTgt spid="3573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357379">
                                            <p:txEl>
                                              <p:pRg st="4" end="4"/>
                                            </p:txEl>
                                          </p:spTgt>
                                        </p:tgtEl>
                                        <p:attrNameLst>
                                          <p:attrName>style.visibility</p:attrName>
                                        </p:attrNameLst>
                                      </p:cBhvr>
                                      <p:to>
                                        <p:strVal val="visible"/>
                                      </p:to>
                                    </p:set>
                                    <p:animEffect transition="in" filter="wipe(down)">
                                      <p:cBhvr>
                                        <p:cTn id="22" dur="500"/>
                                        <p:tgtEl>
                                          <p:spTgt spid="35737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57380"/>
                                        </p:tgtEl>
                                        <p:attrNameLst>
                                          <p:attrName>style.visibility</p:attrName>
                                        </p:attrNameLst>
                                      </p:cBhvr>
                                      <p:to>
                                        <p:strVal val="visible"/>
                                      </p:to>
                                    </p:set>
                                    <p:animEffect transition="in" filter="dissolve">
                                      <p:cBhvr>
                                        <p:cTn id="27" dur="500"/>
                                        <p:tgtEl>
                                          <p:spTgt spid="357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8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533400" y="228600"/>
            <a:ext cx="7772400" cy="1016000"/>
          </a:xfrm>
        </p:spPr>
        <p:txBody>
          <a:bodyPr/>
          <a:lstStyle/>
          <a:p>
            <a:r>
              <a:rPr lang="en-US" altLang="zh-CN" sz="3600" smtClean="0">
                <a:solidFill>
                  <a:srgbClr val="008000"/>
                </a:solidFill>
                <a:ea typeface="华文中宋" pitchFamily="2" charset="-122"/>
              </a:rPr>
              <a:t>1.7.2 </a:t>
            </a:r>
            <a:r>
              <a:rPr lang="zh-CN" altLang="en-US" sz="3600" smtClean="0">
                <a:solidFill>
                  <a:srgbClr val="008000"/>
                </a:solidFill>
                <a:ea typeface="华文中宋" pitchFamily="2" charset="-122"/>
              </a:rPr>
              <a:t>专用网络和网络互联 </a:t>
            </a:r>
            <a:r>
              <a:rPr lang="en-US" altLang="zh-CN" sz="3600" smtClean="0">
                <a:solidFill>
                  <a:srgbClr val="008000"/>
                </a:solidFill>
                <a:ea typeface="华文中宋" pitchFamily="2" charset="-122"/>
              </a:rPr>
              <a:t>1972~1980</a:t>
            </a:r>
            <a:endParaRPr lang="zh-CN" altLang="en-US" sz="3600" smtClean="0">
              <a:solidFill>
                <a:srgbClr val="008000"/>
              </a:solidFill>
              <a:ea typeface="华文中宋" pitchFamily="2" charset="-122"/>
            </a:endParaRPr>
          </a:p>
        </p:txBody>
      </p:sp>
      <p:sp>
        <p:nvSpPr>
          <p:cNvPr id="358403" name="Rectangle 3"/>
          <p:cNvSpPr>
            <a:spLocks noGrp="1" noChangeArrowheads="1"/>
          </p:cNvSpPr>
          <p:nvPr>
            <p:ph idx="1"/>
          </p:nvPr>
        </p:nvSpPr>
        <p:spPr>
          <a:xfrm>
            <a:off x="584200" y="3133725"/>
            <a:ext cx="8001000" cy="3051175"/>
          </a:xfrm>
        </p:spPr>
        <p:txBody>
          <a:bodyPr/>
          <a:lstStyle/>
          <a:p>
            <a:pPr marL="0" indent="0" eaLnBrk="1">
              <a:lnSpc>
                <a:spcPct val="125000"/>
              </a:lnSpc>
              <a:buFont typeface="Wingdings" pitchFamily="2" charset="2"/>
              <a:buNone/>
              <a:defRPr/>
            </a:pPr>
            <a:r>
              <a:rPr lang="zh-CN" altLang="en-US" sz="2400" b="1" dirty="0" smtClean="0"/>
              <a:t>其他分组交换网络：</a:t>
            </a:r>
            <a:endParaRPr lang="en-US" altLang="zh-CN" sz="2400" b="1" dirty="0" smtClean="0">
              <a:solidFill>
                <a:srgbClr val="FF0000"/>
              </a:solidFill>
              <a:ea typeface="华文中宋" pitchFamily="2" charset="-122"/>
            </a:endParaRPr>
          </a:p>
          <a:p>
            <a:pPr eaLnBrk="1">
              <a:lnSpc>
                <a:spcPct val="125000"/>
              </a:lnSpc>
              <a:buFont typeface="Wingdings" pitchFamily="2" charset="2"/>
              <a:buChar char="ü"/>
              <a:defRPr/>
            </a:pPr>
            <a:r>
              <a:rPr lang="en-US" altLang="zh-CN" sz="2000" b="1" dirty="0" err="1" smtClean="0">
                <a:solidFill>
                  <a:srgbClr val="FF0000"/>
                </a:solidFill>
                <a:ea typeface="华文中宋" pitchFamily="2" charset="-122"/>
              </a:rPr>
              <a:t>ALOHAnet</a:t>
            </a:r>
            <a:r>
              <a:rPr lang="zh-CN" altLang="en-US" sz="2000" b="1" dirty="0" smtClean="0">
                <a:solidFill>
                  <a:srgbClr val="FF0000"/>
                </a:solidFill>
                <a:ea typeface="华文中宋" pitchFamily="2" charset="-122"/>
              </a:rPr>
              <a:t>：</a:t>
            </a:r>
            <a:r>
              <a:rPr lang="zh-CN" altLang="en-US" sz="2000" b="1" dirty="0" smtClean="0">
                <a:ea typeface="华文中宋" pitchFamily="2" charset="-122"/>
              </a:rPr>
              <a:t>将夏威夷岛上的大学连接到一起的网络。</a:t>
            </a:r>
          </a:p>
          <a:p>
            <a:pPr eaLnBrk="1">
              <a:lnSpc>
                <a:spcPct val="125000"/>
              </a:lnSpc>
              <a:buFont typeface="Wingdings" pitchFamily="2" charset="2"/>
              <a:buChar char="ü"/>
              <a:defRPr/>
            </a:pPr>
            <a:r>
              <a:rPr lang="en-US" altLang="zh-CN" sz="2000" b="1" dirty="0" err="1" smtClean="0">
                <a:solidFill>
                  <a:srgbClr val="FF0000"/>
                </a:solidFill>
                <a:ea typeface="华文中宋" pitchFamily="2" charset="-122"/>
              </a:rPr>
              <a:t>Telenet</a:t>
            </a:r>
            <a:r>
              <a:rPr lang="zh-CN" altLang="en-US" sz="2000" b="1" dirty="0" smtClean="0">
                <a:solidFill>
                  <a:srgbClr val="FF0000"/>
                </a:solidFill>
                <a:ea typeface="华文中宋" pitchFamily="2" charset="-122"/>
              </a:rPr>
              <a:t>：</a:t>
            </a:r>
            <a:r>
              <a:rPr lang="zh-CN" altLang="en-US" sz="2000" b="1" dirty="0" smtClean="0">
                <a:ea typeface="华文中宋" pitchFamily="2" charset="-122"/>
              </a:rPr>
              <a:t>基于</a:t>
            </a:r>
            <a:r>
              <a:rPr lang="en-US" altLang="zh-CN" sz="2000" b="1" dirty="0" err="1" smtClean="0">
                <a:ea typeface="华文中宋" pitchFamily="2" charset="-122"/>
              </a:rPr>
              <a:t>ARPAnet</a:t>
            </a:r>
            <a:r>
              <a:rPr lang="zh-CN" altLang="en-US" sz="2000" b="1" dirty="0" smtClean="0">
                <a:ea typeface="华文中宋" pitchFamily="2" charset="-122"/>
              </a:rPr>
              <a:t>技术的商用分组交换网。</a:t>
            </a:r>
          </a:p>
          <a:p>
            <a:pPr eaLnBrk="1">
              <a:lnSpc>
                <a:spcPct val="125000"/>
              </a:lnSpc>
              <a:buFont typeface="Wingdings" pitchFamily="2" charset="2"/>
              <a:buChar char="ü"/>
              <a:defRPr/>
            </a:pPr>
            <a:r>
              <a:rPr lang="en-US" altLang="zh-CN" sz="2000" b="1" dirty="0" smtClean="0">
                <a:solidFill>
                  <a:srgbClr val="FF0000"/>
                </a:solidFill>
                <a:ea typeface="华文中宋" pitchFamily="2" charset="-122"/>
              </a:rPr>
              <a:t>Cyclades</a:t>
            </a:r>
            <a:r>
              <a:rPr lang="zh-CN" altLang="en-US" sz="2000" b="1" dirty="0" smtClean="0">
                <a:solidFill>
                  <a:srgbClr val="FF0000"/>
                </a:solidFill>
                <a:ea typeface="华文中宋" pitchFamily="2" charset="-122"/>
              </a:rPr>
              <a:t>：</a:t>
            </a:r>
            <a:r>
              <a:rPr lang="zh-CN" altLang="en-US" sz="2000" b="1" dirty="0" smtClean="0">
                <a:ea typeface="华文中宋" pitchFamily="2" charset="-122"/>
              </a:rPr>
              <a:t>法国的分组交换网。</a:t>
            </a:r>
          </a:p>
          <a:p>
            <a:pPr eaLnBrk="1">
              <a:lnSpc>
                <a:spcPct val="125000"/>
              </a:lnSpc>
              <a:buFont typeface="Wingdings" pitchFamily="2" charset="2"/>
              <a:buChar char="ü"/>
              <a:defRPr/>
            </a:pPr>
            <a:r>
              <a:rPr lang="zh-CN" altLang="en-US" sz="2000" b="1" dirty="0" smtClean="0">
                <a:solidFill>
                  <a:srgbClr val="FF0000"/>
                </a:solidFill>
                <a:ea typeface="华文中宋" pitchFamily="2" charset="-122"/>
              </a:rPr>
              <a:t>分时共享网络：</a:t>
            </a:r>
            <a:r>
              <a:rPr lang="en-US" altLang="zh-CN" sz="2000" b="1" dirty="0" err="1" smtClean="0">
                <a:ea typeface="华文中宋" pitchFamily="2" charset="-122"/>
              </a:rPr>
              <a:t>Tymnet</a:t>
            </a:r>
            <a:r>
              <a:rPr lang="zh-CN" altLang="en-US" sz="2000" b="1" dirty="0" smtClean="0">
                <a:ea typeface="华文中宋" pitchFamily="2" charset="-122"/>
              </a:rPr>
              <a:t>和</a:t>
            </a:r>
            <a:r>
              <a:rPr lang="en-US" altLang="zh-CN" sz="2000" b="1" dirty="0" smtClean="0">
                <a:ea typeface="华文中宋" pitchFamily="2" charset="-122"/>
              </a:rPr>
              <a:t>GE</a:t>
            </a:r>
            <a:r>
              <a:rPr lang="zh-CN" altLang="en-US" sz="2000" b="1" dirty="0" smtClean="0">
                <a:ea typeface="华文中宋" pitchFamily="2" charset="-122"/>
              </a:rPr>
              <a:t>信息服务网</a:t>
            </a:r>
          </a:p>
          <a:p>
            <a:pPr eaLnBrk="1">
              <a:lnSpc>
                <a:spcPct val="125000"/>
              </a:lnSpc>
              <a:buFont typeface="Wingdings" pitchFamily="2" charset="2"/>
              <a:buChar char="ü"/>
              <a:defRPr/>
            </a:pPr>
            <a:r>
              <a:rPr lang="en-US" altLang="zh-CN" sz="2000" b="1" dirty="0" smtClean="0">
                <a:solidFill>
                  <a:srgbClr val="FF0000"/>
                </a:solidFill>
                <a:ea typeface="华文中宋" pitchFamily="2" charset="-122"/>
              </a:rPr>
              <a:t>IBM</a:t>
            </a:r>
            <a:r>
              <a:rPr lang="zh-CN" altLang="en-US" sz="2000" b="1" dirty="0" smtClean="0">
                <a:solidFill>
                  <a:srgbClr val="FF0000"/>
                </a:solidFill>
                <a:ea typeface="华文中宋" pitchFamily="2" charset="-122"/>
              </a:rPr>
              <a:t>的</a:t>
            </a:r>
            <a:r>
              <a:rPr lang="en-US" altLang="zh-CN" sz="2000" b="1" dirty="0" smtClean="0">
                <a:solidFill>
                  <a:srgbClr val="FF0000"/>
                </a:solidFill>
                <a:ea typeface="华文中宋" pitchFamily="2" charset="-122"/>
              </a:rPr>
              <a:t>SNA</a:t>
            </a:r>
            <a:r>
              <a:rPr lang="zh-CN" altLang="en-US" sz="2000" b="1" dirty="0" smtClean="0">
                <a:solidFill>
                  <a:srgbClr val="FF0000"/>
                </a:solidFill>
                <a:ea typeface="华文中宋" pitchFamily="2" charset="-122"/>
              </a:rPr>
              <a:t>：</a:t>
            </a:r>
            <a:r>
              <a:rPr lang="zh-CN" altLang="en-US" sz="2000" b="1" dirty="0" smtClean="0">
                <a:ea typeface="华文中宋" pitchFamily="2" charset="-122"/>
              </a:rPr>
              <a:t>与</a:t>
            </a:r>
            <a:r>
              <a:rPr lang="en-US" altLang="zh-CN" sz="2000" b="1" dirty="0" err="1" smtClean="0">
                <a:ea typeface="华文中宋" pitchFamily="2" charset="-122"/>
              </a:rPr>
              <a:t>ARPAnet</a:t>
            </a:r>
            <a:r>
              <a:rPr lang="zh-CN" altLang="en-US" sz="2000" b="1" dirty="0" smtClean="0">
                <a:ea typeface="华文中宋" pitchFamily="2" charset="-122"/>
              </a:rPr>
              <a:t>并行工作。</a:t>
            </a:r>
          </a:p>
        </p:txBody>
      </p:sp>
      <p:sp>
        <p:nvSpPr>
          <p:cNvPr id="187396" name="灯片编号占位符 5"/>
          <p:cNvSpPr>
            <a:spLocks noGrp="1"/>
          </p:cNvSpPr>
          <p:nvPr>
            <p:ph type="sldNum" sz="quarter" idx="12"/>
          </p:nvPr>
        </p:nvSpPr>
        <p:spPr>
          <a:noFill/>
          <a:ln>
            <a:miter lim="800000"/>
            <a:headEnd/>
            <a:tailEnd/>
          </a:ln>
        </p:spPr>
        <p:txBody>
          <a:bodyPr/>
          <a:lstStyle/>
          <a:p>
            <a:fld id="{76C368B6-B518-4AAF-A9E1-0A4893DA637D}" type="slidenum">
              <a:rPr lang="en-US" altLang="zh-CN"/>
              <a:pPr/>
              <a:t>111</a:t>
            </a:fld>
            <a:endParaRPr lang="en-US" altLang="zh-CN"/>
          </a:p>
        </p:txBody>
      </p:sp>
      <p:sp>
        <p:nvSpPr>
          <p:cNvPr id="187397" name="Text Box 5"/>
          <p:cNvSpPr txBox="1">
            <a:spLocks noChangeArrowheads="1"/>
          </p:cNvSpPr>
          <p:nvPr/>
        </p:nvSpPr>
        <p:spPr bwMode="auto">
          <a:xfrm>
            <a:off x="1773238" y="4654550"/>
            <a:ext cx="3173412" cy="457200"/>
          </a:xfrm>
          <a:prstGeom prst="rect">
            <a:avLst/>
          </a:prstGeom>
          <a:noFill/>
          <a:ln w="9525">
            <a:noFill/>
            <a:miter lim="800000"/>
            <a:headEnd/>
            <a:tailEnd/>
          </a:ln>
          <a:effectLst/>
        </p:spPr>
        <p:txBody>
          <a:bodyPr>
            <a:spAutoFit/>
          </a:bodyPr>
          <a:lstStyle/>
          <a:p>
            <a:pPr algn="ctr">
              <a:spcBef>
                <a:spcPct val="50000"/>
              </a:spcBef>
            </a:pPr>
            <a:endParaRPr lang="zh-CN" altLang="en-US"/>
          </a:p>
        </p:txBody>
      </p:sp>
      <p:sp>
        <p:nvSpPr>
          <p:cNvPr id="187398" name="Rectangle 3"/>
          <p:cNvSpPr txBox="1">
            <a:spLocks noChangeArrowheads="1"/>
          </p:cNvSpPr>
          <p:nvPr/>
        </p:nvSpPr>
        <p:spPr bwMode="auto">
          <a:xfrm>
            <a:off x="431800" y="1330325"/>
            <a:ext cx="8382000" cy="1803400"/>
          </a:xfrm>
          <a:prstGeom prst="rect">
            <a:avLst/>
          </a:prstGeom>
          <a:noFill/>
          <a:ln w="9525">
            <a:noFill/>
            <a:miter lim="800000"/>
            <a:headEnd/>
            <a:tailEnd/>
          </a:ln>
          <a:effectLst/>
        </p:spPr>
        <p:txBody>
          <a:bodyPr/>
          <a:lstStyle/>
          <a:p>
            <a:pPr marL="342900" indent="-342900" eaLnBrk="1">
              <a:lnSpc>
                <a:spcPct val="135000"/>
              </a:lnSpc>
              <a:spcBef>
                <a:spcPct val="20000"/>
              </a:spcBef>
              <a:buClr>
                <a:schemeClr val="accent2"/>
              </a:buClr>
              <a:buSzPct val="85000"/>
              <a:buFont typeface="Wingdings" pitchFamily="2" charset="2"/>
              <a:buChar char="ü"/>
            </a:pPr>
            <a:r>
              <a:rPr lang="zh-CN" altLang="en-US" b="1">
                <a:ea typeface="华文中宋" pitchFamily="2" charset="-122"/>
              </a:rPr>
              <a:t>将许多网络互相连接到一起，互相通信。</a:t>
            </a:r>
          </a:p>
          <a:p>
            <a:pPr marL="342900" indent="-342900" eaLnBrk="1">
              <a:lnSpc>
                <a:spcPct val="135000"/>
              </a:lnSpc>
              <a:spcBef>
                <a:spcPct val="20000"/>
              </a:spcBef>
              <a:buClr>
                <a:schemeClr val="accent2"/>
              </a:buClr>
              <a:buSzPct val="85000"/>
              <a:buFont typeface="Wingdings" pitchFamily="2" charset="2"/>
              <a:buChar char="ü"/>
            </a:pPr>
            <a:r>
              <a:rPr lang="zh-CN" altLang="en-US" b="1">
                <a:latin typeface="华文中宋" pitchFamily="2" charset="-122"/>
                <a:ea typeface="华文中宋" pitchFamily="2" charset="-122"/>
              </a:rPr>
              <a:t>“</a:t>
            </a:r>
            <a:r>
              <a:rPr lang="zh-CN" altLang="en-US" b="1">
                <a:ea typeface="华文中宋" pitchFamily="2" charset="-122"/>
              </a:rPr>
              <a:t>网络的网络</a:t>
            </a:r>
            <a:r>
              <a:rPr lang="zh-CN" altLang="en-US" b="1">
                <a:latin typeface="华文中宋" pitchFamily="2" charset="-122"/>
                <a:ea typeface="华文中宋" pitchFamily="2" charset="-122"/>
              </a:rPr>
              <a:t>”</a:t>
            </a:r>
            <a:r>
              <a:rPr lang="zh-CN" altLang="en-US" b="1">
                <a:ea typeface="华文中宋" pitchFamily="2" charset="-122"/>
              </a:rPr>
              <a:t>。</a:t>
            </a:r>
          </a:p>
          <a:p>
            <a:pPr marL="342900" indent="-342900" eaLnBrk="1">
              <a:lnSpc>
                <a:spcPct val="135000"/>
              </a:lnSpc>
              <a:spcBef>
                <a:spcPct val="20000"/>
              </a:spcBef>
              <a:buClr>
                <a:schemeClr val="accent2"/>
              </a:buClr>
              <a:buSzPct val="85000"/>
              <a:buFont typeface="Wingdings" pitchFamily="2" charset="2"/>
              <a:buChar char="ü"/>
            </a:pPr>
            <a:r>
              <a:rPr lang="zh-CN" altLang="en-US" b="1">
                <a:ea typeface="华文中宋" pitchFamily="2" charset="-122"/>
              </a:rPr>
              <a:t>制定一系列相关体系结构标准，如：</a:t>
            </a:r>
            <a:r>
              <a:rPr lang="en-US" altLang="zh-CN" b="1">
                <a:ea typeface="华文中宋" pitchFamily="2" charset="-122"/>
              </a:rPr>
              <a:t>TCP</a:t>
            </a:r>
            <a:r>
              <a:rPr lang="zh-CN" altLang="en-US" b="1">
                <a:ea typeface="华文中宋" pitchFamily="2" charset="-122"/>
              </a:rPr>
              <a:t>、</a:t>
            </a:r>
            <a:r>
              <a:rPr lang="en-US" altLang="zh-CN" b="1">
                <a:ea typeface="华文中宋" pitchFamily="2" charset="-122"/>
              </a:rPr>
              <a:t>UDP</a:t>
            </a:r>
            <a:r>
              <a:rPr lang="zh-CN" altLang="en-US" b="1">
                <a:ea typeface="华文中宋" pitchFamily="2" charset="-122"/>
              </a:rPr>
              <a:t>、</a:t>
            </a:r>
            <a:r>
              <a:rPr lang="en-US" altLang="zh-CN" b="1">
                <a:ea typeface="华文中宋" pitchFamily="2" charset="-122"/>
              </a:rPr>
              <a:t>IP</a:t>
            </a:r>
            <a:r>
              <a:rPr lang="zh-CN" altLang="en-US" b="1">
                <a:ea typeface="华文中宋" pitchFamily="2" charset="-122"/>
              </a:rPr>
              <a:t>等。</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358403">
                                            <p:txEl>
                                              <p:pRg st="1" end="1"/>
                                            </p:txEl>
                                          </p:spTgt>
                                        </p:tgtEl>
                                        <p:attrNameLst>
                                          <p:attrName>style.visibility</p:attrName>
                                        </p:attrNameLst>
                                      </p:cBhvr>
                                      <p:to>
                                        <p:strVal val="visible"/>
                                      </p:to>
                                    </p:set>
                                    <p:animEffect transition="in" filter="wipe(down)">
                                      <p:cBhvr>
                                        <p:cTn id="7" dur="500"/>
                                        <p:tgtEl>
                                          <p:spTgt spid="358403">
                                            <p:txEl>
                                              <p:pRg st="1" end="1"/>
                                            </p:txEl>
                                          </p:spTgt>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358403">
                                            <p:txEl>
                                              <p:pRg st="0" end="0"/>
                                            </p:txEl>
                                          </p:spTgt>
                                        </p:tgtEl>
                                        <p:attrNameLst>
                                          <p:attrName>style.visibility</p:attrName>
                                        </p:attrNameLst>
                                      </p:cBhvr>
                                      <p:to>
                                        <p:strVal val="visible"/>
                                      </p:to>
                                    </p:set>
                                    <p:animEffect transition="in" filter="wipe(down)">
                                      <p:cBhvr>
                                        <p:cTn id="11" dur="500"/>
                                        <p:tgtEl>
                                          <p:spTgt spid="35840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358403">
                                            <p:txEl>
                                              <p:pRg st="2" end="2"/>
                                            </p:txEl>
                                          </p:spTgt>
                                        </p:tgtEl>
                                        <p:attrNameLst>
                                          <p:attrName>style.visibility</p:attrName>
                                        </p:attrNameLst>
                                      </p:cBhvr>
                                      <p:to>
                                        <p:strVal val="visible"/>
                                      </p:to>
                                    </p:set>
                                    <p:animEffect transition="in" filter="wipe(down)">
                                      <p:cBhvr>
                                        <p:cTn id="16" dur="500"/>
                                        <p:tgtEl>
                                          <p:spTgt spid="358403">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358403">
                                            <p:txEl>
                                              <p:pRg st="3" end="3"/>
                                            </p:txEl>
                                          </p:spTgt>
                                        </p:tgtEl>
                                        <p:attrNameLst>
                                          <p:attrName>style.visibility</p:attrName>
                                        </p:attrNameLst>
                                      </p:cBhvr>
                                      <p:to>
                                        <p:strVal val="visible"/>
                                      </p:to>
                                    </p:set>
                                    <p:animEffect transition="in" filter="wipe(down)">
                                      <p:cBhvr>
                                        <p:cTn id="21" dur="500"/>
                                        <p:tgtEl>
                                          <p:spTgt spid="358403">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nodeType="clickEffect">
                                  <p:stCondLst>
                                    <p:cond delay="0"/>
                                  </p:stCondLst>
                                  <p:childTnLst>
                                    <p:set>
                                      <p:cBhvr>
                                        <p:cTn id="25" dur="1" fill="hold">
                                          <p:stCondLst>
                                            <p:cond delay="0"/>
                                          </p:stCondLst>
                                        </p:cTn>
                                        <p:tgtEl>
                                          <p:spTgt spid="358403">
                                            <p:txEl>
                                              <p:pRg st="4" end="4"/>
                                            </p:txEl>
                                          </p:spTgt>
                                        </p:tgtEl>
                                        <p:attrNameLst>
                                          <p:attrName>style.visibility</p:attrName>
                                        </p:attrNameLst>
                                      </p:cBhvr>
                                      <p:to>
                                        <p:strVal val="visible"/>
                                      </p:to>
                                    </p:set>
                                    <p:animEffect transition="in" filter="wipe(down)">
                                      <p:cBhvr>
                                        <p:cTn id="26" dur="500"/>
                                        <p:tgtEl>
                                          <p:spTgt spid="358403">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nodeType="clickEffect">
                                  <p:stCondLst>
                                    <p:cond delay="0"/>
                                  </p:stCondLst>
                                  <p:childTnLst>
                                    <p:set>
                                      <p:cBhvr>
                                        <p:cTn id="30" dur="1" fill="hold">
                                          <p:stCondLst>
                                            <p:cond delay="0"/>
                                          </p:stCondLst>
                                        </p:cTn>
                                        <p:tgtEl>
                                          <p:spTgt spid="358403">
                                            <p:txEl>
                                              <p:pRg st="5" end="5"/>
                                            </p:txEl>
                                          </p:spTgt>
                                        </p:tgtEl>
                                        <p:attrNameLst>
                                          <p:attrName>style.visibility</p:attrName>
                                        </p:attrNameLst>
                                      </p:cBhvr>
                                      <p:to>
                                        <p:strVal val="visible"/>
                                      </p:to>
                                    </p:set>
                                    <p:animEffect transition="in" filter="wipe(down)">
                                      <p:cBhvr>
                                        <p:cTn id="31" dur="500"/>
                                        <p:tgtEl>
                                          <p:spTgt spid="3584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533400" y="228600"/>
            <a:ext cx="7772400" cy="955675"/>
          </a:xfrm>
        </p:spPr>
        <p:txBody>
          <a:bodyPr/>
          <a:lstStyle/>
          <a:p>
            <a:r>
              <a:rPr lang="en-US" altLang="zh-CN" sz="3200" smtClean="0">
                <a:solidFill>
                  <a:srgbClr val="008000"/>
                </a:solidFill>
              </a:rPr>
              <a:t>LAN——</a:t>
            </a:r>
            <a:r>
              <a:rPr lang="zh-CN" altLang="en-US" sz="3200" smtClean="0">
                <a:solidFill>
                  <a:srgbClr val="008000"/>
                </a:solidFill>
              </a:rPr>
              <a:t>网络的重要分支</a:t>
            </a:r>
          </a:p>
        </p:txBody>
      </p:sp>
      <p:sp>
        <p:nvSpPr>
          <p:cNvPr id="359427" name="Rectangle 3"/>
          <p:cNvSpPr>
            <a:spLocks noGrp="1" noChangeArrowheads="1"/>
          </p:cNvSpPr>
          <p:nvPr>
            <p:ph idx="1"/>
          </p:nvPr>
        </p:nvSpPr>
        <p:spPr>
          <a:xfrm>
            <a:off x="533400" y="1184275"/>
            <a:ext cx="7988300" cy="3511550"/>
          </a:xfrm>
        </p:spPr>
        <p:txBody>
          <a:bodyPr/>
          <a:lstStyle/>
          <a:p>
            <a:pPr eaLnBrk="1">
              <a:lnSpc>
                <a:spcPct val="115000"/>
              </a:lnSpc>
              <a:buFont typeface="Wingdings" pitchFamily="2" charset="2"/>
              <a:buNone/>
            </a:pPr>
            <a:r>
              <a:rPr lang="zh-CN" altLang="en-US" sz="2400" b="1" smtClean="0">
                <a:latin typeface="华文中宋" pitchFamily="2" charset="-122"/>
                <a:ea typeface="华文中宋" pitchFamily="2" charset="-122"/>
              </a:rPr>
              <a:t>   </a:t>
            </a:r>
            <a:r>
              <a:rPr lang="zh-CN" altLang="en-US" sz="2400" b="1" smtClean="0">
                <a:solidFill>
                  <a:srgbClr val="FF0000"/>
                </a:solidFill>
                <a:latin typeface="华文中宋" pitchFamily="2" charset="-122"/>
                <a:ea typeface="华文中宋" pitchFamily="2" charset="-122"/>
              </a:rPr>
              <a:t>将短距离的微型机连接成网络</a:t>
            </a:r>
            <a:r>
              <a:rPr lang="zh-CN" altLang="en-US" sz="2400" b="1" smtClean="0">
                <a:latin typeface="华文中宋" pitchFamily="2" charset="-122"/>
                <a:ea typeface="华文中宋" pitchFamily="2" charset="-122"/>
              </a:rPr>
              <a:t>。发展快。 </a:t>
            </a:r>
          </a:p>
          <a:p>
            <a:pPr eaLnBrk="1">
              <a:lnSpc>
                <a:spcPct val="115000"/>
              </a:lnSpc>
              <a:buFont typeface="Wingdings" pitchFamily="2" charset="2"/>
              <a:buChar char="ü"/>
            </a:pPr>
            <a:r>
              <a:rPr lang="en-US" altLang="zh-CN" sz="2400" b="1" i="1" smtClean="0">
                <a:solidFill>
                  <a:srgbClr val="FF0000"/>
                </a:solidFill>
                <a:ea typeface="华文中宋" pitchFamily="2" charset="-122"/>
              </a:rPr>
              <a:t>ALOHAnet</a:t>
            </a:r>
            <a:r>
              <a:rPr lang="en-US" altLang="zh-CN" sz="2400" b="1" smtClean="0">
                <a:solidFill>
                  <a:srgbClr val="FF0000"/>
                </a:solidFill>
                <a:ea typeface="华文中宋" pitchFamily="2" charset="-122"/>
              </a:rPr>
              <a:t> </a:t>
            </a:r>
            <a:r>
              <a:rPr lang="zh-CN" altLang="en-US" sz="2400" b="1" smtClean="0">
                <a:solidFill>
                  <a:srgbClr val="FF0000"/>
                </a:solidFill>
                <a:ea typeface="华文中宋" pitchFamily="2" charset="-122"/>
              </a:rPr>
              <a:t>：</a:t>
            </a:r>
            <a:r>
              <a:rPr lang="zh-CN" altLang="en-US" sz="2400" b="1" smtClean="0">
                <a:ea typeface="华文中宋" pitchFamily="2" charset="-122"/>
              </a:rPr>
              <a:t>一个基于分组的无线电网络，允许多个远程站点之间通信。</a:t>
            </a:r>
          </a:p>
          <a:p>
            <a:pPr eaLnBrk="1">
              <a:lnSpc>
                <a:spcPct val="115000"/>
              </a:lnSpc>
              <a:buFont typeface="Wingdings" pitchFamily="2" charset="2"/>
              <a:buNone/>
            </a:pPr>
            <a:r>
              <a:rPr lang="en-US" altLang="zh-CN" sz="2400" b="1" smtClean="0">
                <a:ea typeface="华文中宋" pitchFamily="2" charset="-122"/>
              </a:rPr>
              <a:t>             </a:t>
            </a:r>
            <a:r>
              <a:rPr lang="en-US" altLang="zh-CN" sz="2400" b="1" smtClean="0">
                <a:solidFill>
                  <a:srgbClr val="FF0000"/>
                </a:solidFill>
                <a:ea typeface="华文中宋" pitchFamily="2" charset="-122"/>
              </a:rPr>
              <a:t>ALOHA</a:t>
            </a:r>
            <a:r>
              <a:rPr lang="zh-CN" altLang="en-US" sz="2400" b="1" smtClean="0">
                <a:solidFill>
                  <a:srgbClr val="FF0000"/>
                </a:solidFill>
                <a:ea typeface="华文中宋" pitchFamily="2" charset="-122"/>
              </a:rPr>
              <a:t>协议：</a:t>
            </a:r>
            <a:r>
              <a:rPr lang="zh-CN" altLang="en-US" sz="2400" b="1" smtClean="0">
                <a:ea typeface="华文中宋" pitchFamily="2" charset="-122"/>
              </a:rPr>
              <a:t>是第一个多路访问协议，允许地理上分布的用户共享单一的广播通信媒体</a:t>
            </a:r>
            <a:r>
              <a:rPr lang="en-US" altLang="zh-CN" sz="2400" b="1" smtClean="0">
                <a:ea typeface="华文中宋" pitchFamily="2" charset="-122"/>
              </a:rPr>
              <a:t>(</a:t>
            </a:r>
            <a:r>
              <a:rPr lang="zh-CN" altLang="en-US" sz="2400" b="1" smtClean="0">
                <a:ea typeface="华文中宋" pitchFamily="2" charset="-122"/>
              </a:rPr>
              <a:t>无线电频率</a:t>
            </a:r>
            <a:r>
              <a:rPr lang="en-US" altLang="zh-CN" sz="2400" b="1" smtClean="0">
                <a:ea typeface="华文中宋" pitchFamily="2" charset="-122"/>
              </a:rPr>
              <a:t>)</a:t>
            </a:r>
            <a:r>
              <a:rPr lang="zh-CN" altLang="en-US" sz="2400" b="1" smtClean="0">
                <a:ea typeface="华文中宋" pitchFamily="2" charset="-122"/>
              </a:rPr>
              <a:t>。</a:t>
            </a:r>
          </a:p>
          <a:p>
            <a:pPr eaLnBrk="1">
              <a:lnSpc>
                <a:spcPct val="115000"/>
              </a:lnSpc>
              <a:buFont typeface="Wingdings" pitchFamily="2" charset="2"/>
              <a:buChar char="ü"/>
            </a:pPr>
            <a:r>
              <a:rPr lang="zh-CN" altLang="en-US" sz="2400" b="1" i="1" smtClean="0">
                <a:solidFill>
                  <a:srgbClr val="FF0000"/>
                </a:solidFill>
                <a:ea typeface="华文中宋" pitchFamily="2" charset="-122"/>
              </a:rPr>
              <a:t>以太网</a:t>
            </a:r>
            <a:r>
              <a:rPr lang="zh-CN" altLang="en-US" sz="2400" b="1" smtClean="0">
                <a:solidFill>
                  <a:srgbClr val="FF0000"/>
                </a:solidFill>
                <a:ea typeface="华文中宋" pitchFamily="2" charset="-122"/>
              </a:rPr>
              <a:t>：</a:t>
            </a:r>
            <a:r>
              <a:rPr lang="zh-CN" altLang="en-US" sz="2400" b="1" smtClean="0">
                <a:ea typeface="华文中宋" pitchFamily="2" charset="-122"/>
              </a:rPr>
              <a:t>基于有线的共享广播网，连接多台</a:t>
            </a:r>
            <a:r>
              <a:rPr lang="en-US" altLang="zh-CN" sz="2400" b="1" smtClean="0">
                <a:ea typeface="华文中宋" pitchFamily="2" charset="-122"/>
              </a:rPr>
              <a:t>PC </a:t>
            </a:r>
            <a:r>
              <a:rPr lang="zh-CN" altLang="en-US" sz="2400" b="1" smtClean="0">
                <a:ea typeface="华文中宋" pitchFamily="2" charset="-122"/>
              </a:rPr>
              <a:t>机、共享设备，采用以太网协议。</a:t>
            </a:r>
          </a:p>
        </p:txBody>
      </p:sp>
      <p:sp>
        <p:nvSpPr>
          <p:cNvPr id="188420" name="灯片编号占位符 5"/>
          <p:cNvSpPr>
            <a:spLocks noGrp="1"/>
          </p:cNvSpPr>
          <p:nvPr>
            <p:ph type="sldNum" sz="quarter" idx="12"/>
          </p:nvPr>
        </p:nvSpPr>
        <p:spPr>
          <a:noFill/>
          <a:ln>
            <a:miter lim="800000"/>
            <a:headEnd/>
            <a:tailEnd/>
          </a:ln>
        </p:spPr>
        <p:txBody>
          <a:bodyPr/>
          <a:lstStyle/>
          <a:p>
            <a:fld id="{E01604D8-8698-486F-A1E2-75A10D62C5DF}" type="slidenum">
              <a:rPr lang="en-US" altLang="zh-CN"/>
              <a:pPr/>
              <a:t>112</a:t>
            </a:fld>
            <a:endParaRPr lang="en-US" altLang="zh-CN"/>
          </a:p>
        </p:txBody>
      </p:sp>
      <p:pic>
        <p:nvPicPr>
          <p:cNvPr id="359428" name="Picture 4" descr="1-20 copy"/>
          <p:cNvPicPr>
            <a:picLocks noChangeAspect="1" noChangeArrowheads="1"/>
          </p:cNvPicPr>
          <p:nvPr/>
        </p:nvPicPr>
        <p:blipFill>
          <a:blip r:embed="rId2" cstate="print"/>
          <a:srcRect l="3802" r="2924" b="13789"/>
          <a:stretch>
            <a:fillRect/>
          </a:stretch>
        </p:blipFill>
        <p:spPr bwMode="auto">
          <a:xfrm>
            <a:off x="2171700" y="4479925"/>
            <a:ext cx="5681663" cy="2212975"/>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59427">
                                            <p:txEl>
                                              <p:pRg st="1" end="1"/>
                                            </p:txEl>
                                          </p:spTgt>
                                        </p:tgtEl>
                                        <p:attrNameLst>
                                          <p:attrName>style.visibility</p:attrName>
                                        </p:attrNameLst>
                                      </p:cBhvr>
                                      <p:to>
                                        <p:strVal val="visible"/>
                                      </p:to>
                                    </p:set>
                                    <p:animEffect transition="in" filter="wipe(down)">
                                      <p:cBhvr>
                                        <p:cTn id="7" dur="500"/>
                                        <p:tgtEl>
                                          <p:spTgt spid="359427">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59427">
                                            <p:txEl>
                                              <p:pRg st="2" end="2"/>
                                            </p:txEl>
                                          </p:spTgt>
                                        </p:tgtEl>
                                        <p:attrNameLst>
                                          <p:attrName>style.visibility</p:attrName>
                                        </p:attrNameLst>
                                      </p:cBhvr>
                                      <p:to>
                                        <p:strVal val="visible"/>
                                      </p:to>
                                    </p:set>
                                    <p:animEffect transition="in" filter="wipe(down)">
                                      <p:cBhvr>
                                        <p:cTn id="10" dur="500"/>
                                        <p:tgtEl>
                                          <p:spTgt spid="35942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359427">
                                            <p:txEl>
                                              <p:pRg st="3" end="3"/>
                                            </p:txEl>
                                          </p:spTgt>
                                        </p:tgtEl>
                                        <p:attrNameLst>
                                          <p:attrName>style.visibility</p:attrName>
                                        </p:attrNameLst>
                                      </p:cBhvr>
                                      <p:to>
                                        <p:strVal val="visible"/>
                                      </p:to>
                                    </p:set>
                                    <p:animEffect transition="in" filter="wipe(down)">
                                      <p:cBhvr>
                                        <p:cTn id="15" dur="500"/>
                                        <p:tgtEl>
                                          <p:spTgt spid="359427">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59428"/>
                                        </p:tgtEl>
                                        <p:attrNameLst>
                                          <p:attrName>style.visibility</p:attrName>
                                        </p:attrNameLst>
                                      </p:cBhvr>
                                      <p:to>
                                        <p:strVal val="visible"/>
                                      </p:to>
                                    </p:set>
                                    <p:animEffect transition="in" filter="wipe(down)">
                                      <p:cBhvr>
                                        <p:cTn id="20" dur="500"/>
                                        <p:tgtEl>
                                          <p:spTgt spid="359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533400" y="228600"/>
            <a:ext cx="7772400" cy="1028700"/>
          </a:xfrm>
        </p:spPr>
        <p:txBody>
          <a:bodyPr/>
          <a:lstStyle/>
          <a:p>
            <a:r>
              <a:rPr lang="en-US" altLang="zh-CN" sz="3600" smtClean="0">
                <a:solidFill>
                  <a:srgbClr val="008000"/>
                </a:solidFill>
              </a:rPr>
              <a:t>1.7.3  </a:t>
            </a:r>
            <a:r>
              <a:rPr lang="zh-CN" altLang="en-US" sz="3600" smtClean="0">
                <a:solidFill>
                  <a:srgbClr val="008000"/>
                </a:solidFill>
              </a:rPr>
              <a:t>网络的激增</a:t>
            </a:r>
            <a:r>
              <a:rPr lang="en-US" altLang="zh-CN" sz="3600" smtClean="0">
                <a:solidFill>
                  <a:srgbClr val="008000"/>
                </a:solidFill>
              </a:rPr>
              <a:t>:1980</a:t>
            </a:r>
            <a:r>
              <a:rPr lang="zh-CN" altLang="en-US" sz="3600" smtClean="0">
                <a:solidFill>
                  <a:srgbClr val="008000"/>
                </a:solidFill>
              </a:rPr>
              <a:t>～</a:t>
            </a:r>
            <a:r>
              <a:rPr lang="en-US" altLang="zh-CN" sz="3600" smtClean="0">
                <a:solidFill>
                  <a:srgbClr val="008000"/>
                </a:solidFill>
              </a:rPr>
              <a:t>1990</a:t>
            </a:r>
            <a:endParaRPr lang="zh-CN" altLang="en-US" sz="3600" smtClean="0">
              <a:solidFill>
                <a:srgbClr val="008000"/>
              </a:solidFill>
            </a:endParaRPr>
          </a:p>
        </p:txBody>
      </p:sp>
      <p:sp>
        <p:nvSpPr>
          <p:cNvPr id="361475" name="Rectangle 3"/>
          <p:cNvSpPr>
            <a:spLocks noGrp="1" noChangeArrowheads="1"/>
          </p:cNvSpPr>
          <p:nvPr>
            <p:ph idx="1"/>
          </p:nvPr>
        </p:nvSpPr>
        <p:spPr>
          <a:xfrm>
            <a:off x="533400" y="1371600"/>
            <a:ext cx="7772400" cy="4876800"/>
          </a:xfrm>
        </p:spPr>
        <p:txBody>
          <a:bodyPr/>
          <a:lstStyle/>
          <a:p>
            <a:pPr eaLnBrk="1">
              <a:lnSpc>
                <a:spcPct val="110000"/>
              </a:lnSpc>
              <a:buClr>
                <a:srgbClr val="4D4D4D"/>
              </a:buClr>
            </a:pPr>
            <a:r>
              <a:rPr lang="zh-CN" altLang="en-US" sz="2400" b="1" smtClean="0">
                <a:solidFill>
                  <a:schemeClr val="accent2"/>
                </a:solidFill>
                <a:ea typeface="楷体_GB2312"/>
                <a:cs typeface="楷体_GB2312"/>
              </a:rPr>
              <a:t>网络中的主机数量急增：</a:t>
            </a:r>
            <a:r>
              <a:rPr lang="zh-CN" altLang="en-US" sz="2400" b="1" smtClean="0">
                <a:ea typeface="华文中宋" pitchFamily="2" charset="-122"/>
              </a:rPr>
              <a:t>如，</a:t>
            </a:r>
            <a:r>
              <a:rPr lang="en-US" altLang="zh-CN" sz="2400" b="1" smtClean="0">
                <a:ea typeface="华文中宋" pitchFamily="2" charset="-122"/>
              </a:rPr>
              <a:t>ARPAnet</a:t>
            </a:r>
            <a:r>
              <a:rPr lang="zh-CN" altLang="en-US" sz="2400" b="1" smtClean="0">
                <a:ea typeface="华文中宋" pitchFamily="2" charset="-122"/>
              </a:rPr>
              <a:t>中主机从</a:t>
            </a:r>
            <a:r>
              <a:rPr lang="en-US" altLang="zh-CN" sz="2400" b="1" smtClean="0">
                <a:ea typeface="华文中宋" pitchFamily="2" charset="-122"/>
              </a:rPr>
              <a:t>4</a:t>
            </a:r>
            <a:r>
              <a:rPr lang="zh-CN" altLang="en-US" sz="2400" b="1" smtClean="0">
                <a:ea typeface="华文中宋" pitchFamily="2" charset="-122"/>
              </a:rPr>
              <a:t>台到</a:t>
            </a:r>
            <a:r>
              <a:rPr lang="en-US" altLang="zh-CN" sz="2400" b="1" smtClean="0">
                <a:ea typeface="华文中宋" pitchFamily="2" charset="-122"/>
              </a:rPr>
              <a:t>200</a:t>
            </a:r>
            <a:r>
              <a:rPr lang="zh-CN" altLang="en-US" sz="2400" b="1" smtClean="0">
                <a:ea typeface="华文中宋" pitchFamily="2" charset="-122"/>
              </a:rPr>
              <a:t>台，再到</a:t>
            </a:r>
            <a:r>
              <a:rPr lang="en-US" altLang="zh-CN" sz="2400" b="1" smtClean="0">
                <a:ea typeface="华文中宋" pitchFamily="2" charset="-122"/>
              </a:rPr>
              <a:t>100000</a:t>
            </a:r>
            <a:r>
              <a:rPr lang="zh-CN" altLang="en-US" sz="2400" b="1" smtClean="0">
                <a:ea typeface="华文中宋" pitchFamily="2" charset="-122"/>
              </a:rPr>
              <a:t>台。</a:t>
            </a:r>
            <a:endParaRPr lang="zh-CN" altLang="en-US" sz="2400" b="1" smtClean="0">
              <a:ea typeface="华文中宋" pitchFamily="2" charset="-122"/>
              <a:sym typeface="Wingdings" pitchFamily="2" charset="2"/>
            </a:endParaRPr>
          </a:p>
          <a:p>
            <a:pPr eaLnBrk="1">
              <a:lnSpc>
                <a:spcPct val="110000"/>
              </a:lnSpc>
              <a:buClr>
                <a:srgbClr val="4D4D4D"/>
              </a:buClr>
            </a:pPr>
            <a:r>
              <a:rPr lang="zh-CN" altLang="en-US" sz="2400" b="1" smtClean="0">
                <a:solidFill>
                  <a:schemeClr val="accent2"/>
                </a:solidFill>
                <a:ea typeface="楷体_GB2312"/>
                <a:cs typeface="楷体_GB2312"/>
              </a:rPr>
              <a:t>新网络不断出现：</a:t>
            </a:r>
            <a:r>
              <a:rPr lang="zh-CN" altLang="en-US" sz="2400" b="1" smtClean="0">
                <a:ea typeface="华文中宋" pitchFamily="2" charset="-122"/>
              </a:rPr>
              <a:t>如</a:t>
            </a:r>
          </a:p>
          <a:p>
            <a:pPr eaLnBrk="1">
              <a:lnSpc>
                <a:spcPct val="110000"/>
              </a:lnSpc>
              <a:buFont typeface="Wingdings" pitchFamily="2" charset="2"/>
              <a:buChar char="ü"/>
            </a:pPr>
            <a:r>
              <a:rPr lang="en-US" altLang="zh-CN" sz="2400" b="1" smtClean="0">
                <a:solidFill>
                  <a:srgbClr val="FF0000"/>
                </a:solidFill>
                <a:ea typeface="华文中宋" pitchFamily="2" charset="-122"/>
              </a:rPr>
              <a:t>BITNET</a:t>
            </a:r>
            <a:r>
              <a:rPr lang="zh-CN" altLang="en-US" sz="2400" b="1" smtClean="0">
                <a:solidFill>
                  <a:srgbClr val="FF0000"/>
                </a:solidFill>
                <a:ea typeface="华文中宋" pitchFamily="2" charset="-122"/>
              </a:rPr>
              <a:t>：</a:t>
            </a:r>
            <a:r>
              <a:rPr lang="zh-CN" altLang="en-US" sz="2400" b="1" smtClean="0">
                <a:ea typeface="华文中宋" pitchFamily="2" charset="-122"/>
              </a:rPr>
              <a:t>连接美国东北部几个大学。</a:t>
            </a:r>
          </a:p>
          <a:p>
            <a:pPr eaLnBrk="1">
              <a:lnSpc>
                <a:spcPct val="110000"/>
              </a:lnSpc>
              <a:buFont typeface="Wingdings" pitchFamily="2" charset="2"/>
              <a:buChar char="ü"/>
            </a:pPr>
            <a:r>
              <a:rPr lang="en-US" altLang="zh-CN" sz="2400" b="1" smtClean="0">
                <a:solidFill>
                  <a:srgbClr val="FF0000"/>
                </a:solidFill>
                <a:ea typeface="华文中宋" pitchFamily="2" charset="-122"/>
              </a:rPr>
              <a:t>CSNET </a:t>
            </a:r>
            <a:r>
              <a:rPr lang="zh-CN" altLang="en-US" sz="2400" b="1" smtClean="0">
                <a:solidFill>
                  <a:srgbClr val="FF0000"/>
                </a:solidFill>
                <a:ea typeface="华文中宋" pitchFamily="2" charset="-122"/>
              </a:rPr>
              <a:t>：</a:t>
            </a:r>
            <a:r>
              <a:rPr lang="zh-CN" altLang="en-US" sz="2400" b="1" smtClean="0">
                <a:ea typeface="华文中宋" pitchFamily="2" charset="-122"/>
              </a:rPr>
              <a:t>计算机科学网。</a:t>
            </a:r>
          </a:p>
          <a:p>
            <a:pPr eaLnBrk="1">
              <a:lnSpc>
                <a:spcPct val="110000"/>
              </a:lnSpc>
              <a:buFont typeface="Wingdings" pitchFamily="2" charset="2"/>
              <a:buChar char="ü"/>
            </a:pPr>
            <a:r>
              <a:rPr lang="en-US" altLang="zh-CN" sz="2400" b="1" smtClean="0">
                <a:solidFill>
                  <a:srgbClr val="FF0000"/>
                </a:solidFill>
                <a:ea typeface="华文中宋" pitchFamily="2" charset="-122"/>
              </a:rPr>
              <a:t>NSFNET</a:t>
            </a:r>
            <a:r>
              <a:rPr lang="zh-CN" altLang="en-US" sz="2400" b="1" smtClean="0">
                <a:solidFill>
                  <a:srgbClr val="FF0000"/>
                </a:solidFill>
                <a:ea typeface="华文中宋" pitchFamily="2" charset="-122"/>
              </a:rPr>
              <a:t>：</a:t>
            </a:r>
            <a:r>
              <a:rPr lang="zh-CN" altLang="en-US" sz="2400" b="1" smtClean="0">
                <a:ea typeface="华文中宋" pitchFamily="2" charset="-122"/>
              </a:rPr>
              <a:t>国家科学基金网。主干速率最初</a:t>
            </a:r>
            <a:r>
              <a:rPr lang="en-US" altLang="zh-CN" sz="2400" b="1" smtClean="0">
                <a:ea typeface="华文中宋" pitchFamily="2" charset="-122"/>
              </a:rPr>
              <a:t>56kbps</a:t>
            </a:r>
            <a:r>
              <a:rPr lang="zh-CN" altLang="en-US" sz="2400" b="1" smtClean="0">
                <a:ea typeface="华文中宋" pitchFamily="2" charset="-122"/>
              </a:rPr>
              <a:t>，</a:t>
            </a:r>
            <a:r>
              <a:rPr lang="en-US" altLang="zh-CN" sz="2400" b="1" smtClean="0">
                <a:ea typeface="华文中宋" pitchFamily="2" charset="-122"/>
              </a:rPr>
              <a:t>80</a:t>
            </a:r>
            <a:r>
              <a:rPr lang="zh-CN" altLang="en-US" sz="2400" b="1" smtClean="0">
                <a:ea typeface="华文中宋" pitchFamily="2" charset="-122"/>
              </a:rPr>
              <a:t>年代末，达到</a:t>
            </a:r>
            <a:r>
              <a:rPr lang="en-US" altLang="zh-CN" sz="2400" b="1" smtClean="0">
                <a:ea typeface="华文中宋" pitchFamily="2" charset="-122"/>
              </a:rPr>
              <a:t>1.5Mbps</a:t>
            </a:r>
            <a:r>
              <a:rPr lang="zh-CN" altLang="en-US" sz="2400" b="1" smtClean="0">
                <a:ea typeface="华文中宋" pitchFamily="2" charset="-122"/>
              </a:rPr>
              <a:t>，成为区域网络的基本主干。</a:t>
            </a:r>
          </a:p>
          <a:p>
            <a:pPr eaLnBrk="1">
              <a:lnSpc>
                <a:spcPct val="110000"/>
              </a:lnSpc>
              <a:buFont typeface="Wingdings" pitchFamily="2" charset="2"/>
              <a:buChar char="ü"/>
            </a:pPr>
            <a:r>
              <a:rPr lang="en-US" altLang="zh-CN" sz="2400" b="1" smtClean="0">
                <a:solidFill>
                  <a:srgbClr val="FF0000"/>
                </a:solidFill>
                <a:ea typeface="华文中宋" pitchFamily="2" charset="-122"/>
              </a:rPr>
              <a:t>Minitel</a:t>
            </a:r>
            <a:r>
              <a:rPr lang="zh-CN" altLang="en-US" sz="2400" b="1" smtClean="0">
                <a:solidFill>
                  <a:srgbClr val="FF0000"/>
                </a:solidFill>
                <a:ea typeface="华文中宋" pitchFamily="2" charset="-122"/>
              </a:rPr>
              <a:t>：</a:t>
            </a:r>
            <a:r>
              <a:rPr lang="zh-CN" altLang="en-US" sz="2400" b="1" smtClean="0">
                <a:ea typeface="华文中宋" pitchFamily="2" charset="-122"/>
              </a:rPr>
              <a:t>法国政府支持的项目。</a:t>
            </a:r>
          </a:p>
          <a:p>
            <a:pPr eaLnBrk="1">
              <a:lnSpc>
                <a:spcPct val="110000"/>
              </a:lnSpc>
              <a:buFont typeface="Wingdings" pitchFamily="2" charset="2"/>
              <a:buNone/>
            </a:pPr>
            <a:r>
              <a:rPr lang="zh-CN" altLang="en-US" sz="2400" b="1" smtClean="0">
                <a:ea typeface="华文中宋" pitchFamily="2" charset="-122"/>
              </a:rPr>
              <a:t>           数据网络进入家庭。</a:t>
            </a:r>
            <a:endParaRPr lang="en-US" altLang="zh-CN" sz="2400" b="1" smtClean="0">
              <a:ea typeface="华文中宋" pitchFamily="2" charset="-122"/>
            </a:endParaRPr>
          </a:p>
        </p:txBody>
      </p:sp>
      <p:sp>
        <p:nvSpPr>
          <p:cNvPr id="189444" name="灯片编号占位符 5"/>
          <p:cNvSpPr>
            <a:spLocks noGrp="1"/>
          </p:cNvSpPr>
          <p:nvPr>
            <p:ph type="sldNum" sz="quarter" idx="12"/>
          </p:nvPr>
        </p:nvSpPr>
        <p:spPr>
          <a:noFill/>
          <a:ln>
            <a:miter lim="800000"/>
            <a:headEnd/>
            <a:tailEnd/>
          </a:ln>
        </p:spPr>
        <p:txBody>
          <a:bodyPr/>
          <a:lstStyle/>
          <a:p>
            <a:fld id="{9EE7EBE7-F1F6-48CF-BF43-27708F4034D7}" type="slidenum">
              <a:rPr lang="en-US" altLang="zh-CN"/>
              <a:pPr/>
              <a:t>113</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1475">
                                            <p:txEl>
                                              <p:pRg st="0" end="0"/>
                                            </p:txEl>
                                          </p:spTgt>
                                        </p:tgtEl>
                                        <p:attrNameLst>
                                          <p:attrName>style.visibility</p:attrName>
                                        </p:attrNameLst>
                                      </p:cBhvr>
                                      <p:to>
                                        <p:strVal val="visible"/>
                                      </p:to>
                                    </p:set>
                                    <p:animEffect transition="in" filter="wipe(down)">
                                      <p:cBhvr>
                                        <p:cTn id="7" dur="500"/>
                                        <p:tgtEl>
                                          <p:spTgt spid="3614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1475">
                                            <p:txEl>
                                              <p:pRg st="1" end="1"/>
                                            </p:txEl>
                                          </p:spTgt>
                                        </p:tgtEl>
                                        <p:attrNameLst>
                                          <p:attrName>style.visibility</p:attrName>
                                        </p:attrNameLst>
                                      </p:cBhvr>
                                      <p:to>
                                        <p:strVal val="visible"/>
                                      </p:to>
                                    </p:set>
                                    <p:animEffect transition="in" filter="wipe(down)">
                                      <p:cBhvr>
                                        <p:cTn id="12" dur="500"/>
                                        <p:tgtEl>
                                          <p:spTgt spid="3614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61475">
                                            <p:txEl>
                                              <p:pRg st="2" end="2"/>
                                            </p:txEl>
                                          </p:spTgt>
                                        </p:tgtEl>
                                        <p:attrNameLst>
                                          <p:attrName>style.visibility</p:attrName>
                                        </p:attrNameLst>
                                      </p:cBhvr>
                                      <p:to>
                                        <p:strVal val="visible"/>
                                      </p:to>
                                    </p:set>
                                    <p:animEffect transition="in" filter="wipe(down)">
                                      <p:cBhvr>
                                        <p:cTn id="17" dur="500"/>
                                        <p:tgtEl>
                                          <p:spTgt spid="3614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61475">
                                            <p:txEl>
                                              <p:pRg st="3" end="3"/>
                                            </p:txEl>
                                          </p:spTgt>
                                        </p:tgtEl>
                                        <p:attrNameLst>
                                          <p:attrName>style.visibility</p:attrName>
                                        </p:attrNameLst>
                                      </p:cBhvr>
                                      <p:to>
                                        <p:strVal val="visible"/>
                                      </p:to>
                                    </p:set>
                                    <p:animEffect transition="in" filter="wipe(down)">
                                      <p:cBhvr>
                                        <p:cTn id="22" dur="500"/>
                                        <p:tgtEl>
                                          <p:spTgt spid="36147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61475">
                                            <p:txEl>
                                              <p:pRg st="4" end="4"/>
                                            </p:txEl>
                                          </p:spTgt>
                                        </p:tgtEl>
                                        <p:attrNameLst>
                                          <p:attrName>style.visibility</p:attrName>
                                        </p:attrNameLst>
                                      </p:cBhvr>
                                      <p:to>
                                        <p:strVal val="visible"/>
                                      </p:to>
                                    </p:set>
                                    <p:animEffect transition="in" filter="wipe(down)">
                                      <p:cBhvr>
                                        <p:cTn id="27" dur="500"/>
                                        <p:tgtEl>
                                          <p:spTgt spid="36147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61475">
                                            <p:txEl>
                                              <p:pRg st="5" end="5"/>
                                            </p:txEl>
                                          </p:spTgt>
                                        </p:tgtEl>
                                        <p:attrNameLst>
                                          <p:attrName>style.visibility</p:attrName>
                                        </p:attrNameLst>
                                      </p:cBhvr>
                                      <p:to>
                                        <p:strVal val="visible"/>
                                      </p:to>
                                    </p:set>
                                    <p:animEffect transition="in" filter="wipe(down)">
                                      <p:cBhvr>
                                        <p:cTn id="32" dur="500"/>
                                        <p:tgtEl>
                                          <p:spTgt spid="36147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61475">
                                            <p:txEl>
                                              <p:pRg st="6" end="6"/>
                                            </p:txEl>
                                          </p:spTgt>
                                        </p:tgtEl>
                                        <p:attrNameLst>
                                          <p:attrName>style.visibility</p:attrName>
                                        </p:attrNameLst>
                                      </p:cBhvr>
                                      <p:to>
                                        <p:strVal val="visible"/>
                                      </p:to>
                                    </p:set>
                                    <p:animEffect transition="in" filter="wipe(down)">
                                      <p:cBhvr>
                                        <p:cTn id="37" dur="500"/>
                                        <p:tgtEl>
                                          <p:spTgt spid="3614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533400" y="228600"/>
            <a:ext cx="7772400" cy="976313"/>
          </a:xfrm>
        </p:spPr>
        <p:txBody>
          <a:bodyPr/>
          <a:lstStyle/>
          <a:p>
            <a:r>
              <a:rPr lang="en-US" altLang="zh-CN" sz="3600" smtClean="0">
                <a:solidFill>
                  <a:srgbClr val="008000"/>
                </a:solidFill>
              </a:rPr>
              <a:t>1.7.4 </a:t>
            </a:r>
            <a:r>
              <a:rPr lang="zh-CN" altLang="en-US" sz="3600" smtClean="0">
                <a:solidFill>
                  <a:srgbClr val="008000"/>
                </a:solidFill>
              </a:rPr>
              <a:t>因特网爆炸</a:t>
            </a:r>
            <a:r>
              <a:rPr lang="en-US" altLang="zh-CN" sz="3600" smtClean="0">
                <a:solidFill>
                  <a:srgbClr val="008000"/>
                </a:solidFill>
              </a:rPr>
              <a:t>:20</a:t>
            </a:r>
            <a:r>
              <a:rPr lang="zh-CN" altLang="en-US" sz="3600" smtClean="0">
                <a:solidFill>
                  <a:srgbClr val="008000"/>
                </a:solidFill>
              </a:rPr>
              <a:t>世纪</a:t>
            </a:r>
            <a:r>
              <a:rPr lang="en-US" altLang="zh-CN" sz="3600" smtClean="0">
                <a:solidFill>
                  <a:srgbClr val="008000"/>
                </a:solidFill>
              </a:rPr>
              <a:t>90</a:t>
            </a:r>
            <a:r>
              <a:rPr lang="zh-CN" altLang="en-US" sz="3600" smtClean="0">
                <a:solidFill>
                  <a:srgbClr val="008000"/>
                </a:solidFill>
              </a:rPr>
              <a:t>年代</a:t>
            </a:r>
            <a:r>
              <a:rPr lang="zh-CN" altLang="en-US" smtClean="0"/>
              <a:t> </a:t>
            </a:r>
          </a:p>
        </p:txBody>
      </p:sp>
      <p:sp>
        <p:nvSpPr>
          <p:cNvPr id="362499" name="Rectangle 3"/>
          <p:cNvSpPr>
            <a:spLocks noGrp="1" noChangeArrowheads="1"/>
          </p:cNvSpPr>
          <p:nvPr>
            <p:ph idx="1"/>
          </p:nvPr>
        </p:nvSpPr>
        <p:spPr>
          <a:xfrm>
            <a:off x="533400" y="1204913"/>
            <a:ext cx="7950200" cy="5043487"/>
          </a:xfrm>
        </p:spPr>
        <p:txBody>
          <a:bodyPr/>
          <a:lstStyle/>
          <a:p>
            <a:pPr eaLnBrk="1">
              <a:lnSpc>
                <a:spcPct val="110000"/>
              </a:lnSpc>
              <a:buClr>
                <a:srgbClr val="4D4D4D"/>
              </a:buClr>
            </a:pPr>
            <a:r>
              <a:rPr lang="zh-CN" altLang="en-US" sz="2400" b="1" dirty="0" smtClean="0"/>
              <a:t> </a:t>
            </a:r>
            <a:r>
              <a:rPr lang="en-US" altLang="zh-CN" sz="2400" b="1" dirty="0" err="1" smtClean="0">
                <a:solidFill>
                  <a:schemeClr val="accent2"/>
                </a:solidFill>
                <a:ea typeface="楷体_GB2312"/>
                <a:cs typeface="楷体_GB2312"/>
              </a:rPr>
              <a:t>ARPAnet</a:t>
            </a:r>
            <a:r>
              <a:rPr lang="zh-CN" altLang="en-US" sz="2400" b="1" dirty="0" smtClean="0">
                <a:solidFill>
                  <a:schemeClr val="accent2"/>
                </a:solidFill>
                <a:ea typeface="楷体_GB2312"/>
                <a:cs typeface="楷体_GB2312"/>
              </a:rPr>
              <a:t>正式关闭：</a:t>
            </a:r>
            <a:r>
              <a:rPr lang="en-US" altLang="zh-CN" sz="2400" b="1" dirty="0" smtClean="0">
                <a:ea typeface="华文中宋" pitchFamily="2" charset="-122"/>
              </a:rPr>
              <a:t>1990</a:t>
            </a:r>
            <a:r>
              <a:rPr lang="zh-CN" altLang="en-US" sz="2400" b="1" dirty="0" smtClean="0">
                <a:ea typeface="华文中宋" pitchFamily="2" charset="-122"/>
              </a:rPr>
              <a:t>年。</a:t>
            </a:r>
          </a:p>
          <a:p>
            <a:pPr eaLnBrk="1">
              <a:lnSpc>
                <a:spcPct val="110000"/>
              </a:lnSpc>
              <a:buFont typeface="Wingdings" pitchFamily="2" charset="2"/>
              <a:buChar char="ü"/>
            </a:pPr>
            <a:r>
              <a:rPr lang="en-US" altLang="zh-CN" sz="2400" b="1" dirty="0" smtClean="0">
                <a:solidFill>
                  <a:srgbClr val="FF0000"/>
                </a:solidFill>
                <a:ea typeface="华文中宋" pitchFamily="2" charset="-122"/>
              </a:rPr>
              <a:t>MILNET</a:t>
            </a:r>
            <a:r>
              <a:rPr lang="zh-CN" altLang="en-US" sz="2400" b="1" dirty="0" smtClean="0">
                <a:solidFill>
                  <a:srgbClr val="FF0000"/>
                </a:solidFill>
                <a:ea typeface="华文中宋" pitchFamily="2" charset="-122"/>
              </a:rPr>
              <a:t>和国防数据网：</a:t>
            </a:r>
            <a:r>
              <a:rPr lang="zh-CN" altLang="en-US" sz="2400" b="1" dirty="0" smtClean="0">
                <a:ea typeface="华文中宋" pitchFamily="2" charset="-122"/>
              </a:rPr>
              <a:t>承载大多数与美国国防部相关的流量；</a:t>
            </a:r>
          </a:p>
          <a:p>
            <a:pPr eaLnBrk="1">
              <a:lnSpc>
                <a:spcPct val="110000"/>
              </a:lnSpc>
              <a:buFont typeface="Wingdings" pitchFamily="2" charset="2"/>
              <a:buChar char="ü"/>
            </a:pPr>
            <a:r>
              <a:rPr lang="en-US" altLang="zh-CN" sz="2400" b="1" dirty="0" smtClean="0">
                <a:solidFill>
                  <a:srgbClr val="FF0000"/>
                </a:solidFill>
                <a:ea typeface="华文中宋" pitchFamily="2" charset="-122"/>
              </a:rPr>
              <a:t>NSFNET</a:t>
            </a:r>
            <a:r>
              <a:rPr lang="zh-CN" altLang="en-US" sz="2400" b="1" dirty="0" smtClean="0">
                <a:solidFill>
                  <a:srgbClr val="FF0000"/>
                </a:solidFill>
                <a:ea typeface="华文中宋" pitchFamily="2" charset="-122"/>
              </a:rPr>
              <a:t>：</a:t>
            </a:r>
            <a:r>
              <a:rPr lang="zh-CN" altLang="en-US" sz="2400" b="1" dirty="0" smtClean="0">
                <a:ea typeface="华文中宋" pitchFamily="2" charset="-122"/>
              </a:rPr>
              <a:t>于</a:t>
            </a:r>
            <a:r>
              <a:rPr lang="en-US" altLang="zh-CN" sz="2400" b="1" dirty="0" smtClean="0">
                <a:ea typeface="华文中宋" pitchFamily="2" charset="-122"/>
              </a:rPr>
              <a:t>1995</a:t>
            </a:r>
            <a:r>
              <a:rPr lang="zh-CN" altLang="en-US" sz="2400" b="1" dirty="0" smtClean="0">
                <a:ea typeface="华文中宋" pitchFamily="2" charset="-122"/>
              </a:rPr>
              <a:t>年退役，由商业因特网服务提供商负责运营。</a:t>
            </a:r>
          </a:p>
          <a:p>
            <a:pPr eaLnBrk="1">
              <a:lnSpc>
                <a:spcPct val="110000"/>
              </a:lnSpc>
              <a:buClr>
                <a:srgbClr val="4D4D4D"/>
              </a:buClr>
            </a:pPr>
            <a:r>
              <a:rPr lang="zh-CN" altLang="en-US" sz="2400" b="1" dirty="0" smtClean="0">
                <a:solidFill>
                  <a:schemeClr val="accent2"/>
                </a:solidFill>
                <a:ea typeface="楷体_GB2312"/>
                <a:cs typeface="楷体_GB2312"/>
              </a:rPr>
              <a:t>万维网</a:t>
            </a:r>
            <a:r>
              <a:rPr lang="en-US" altLang="zh-CN" sz="2400" b="1" dirty="0" smtClean="0">
                <a:solidFill>
                  <a:schemeClr val="accent2"/>
                </a:solidFill>
                <a:ea typeface="楷体_GB2312"/>
                <a:cs typeface="楷体_GB2312"/>
              </a:rPr>
              <a:t>(World Wide Web)</a:t>
            </a:r>
            <a:r>
              <a:rPr lang="zh-CN" altLang="en-US" sz="2400" b="1" dirty="0" smtClean="0">
                <a:solidFill>
                  <a:schemeClr val="accent2"/>
                </a:solidFill>
                <a:ea typeface="楷体_GB2312"/>
                <a:cs typeface="楷体_GB2312"/>
              </a:rPr>
              <a:t>出现：</a:t>
            </a:r>
            <a:r>
              <a:rPr lang="zh-CN" altLang="en-US" sz="2400" b="1" dirty="0" smtClean="0">
                <a:ea typeface="华文中宋" pitchFamily="2" charset="-122"/>
              </a:rPr>
              <a:t>将因特网带入数以百万的家庭和企业，并设置数百个新的应用程序。</a:t>
            </a:r>
          </a:p>
          <a:p>
            <a:pPr eaLnBrk="1">
              <a:lnSpc>
                <a:spcPct val="110000"/>
              </a:lnSpc>
              <a:buFont typeface="Wingdings" pitchFamily="2" charset="2"/>
              <a:buChar char="ü"/>
            </a:pPr>
            <a:r>
              <a:rPr lang="zh-CN" altLang="en-US" sz="2400" b="1" dirty="0" smtClean="0">
                <a:ea typeface="华文中宋" pitchFamily="2" charset="-122"/>
              </a:rPr>
              <a:t>四部分：</a:t>
            </a:r>
            <a:r>
              <a:rPr lang="en-US" altLang="zh-CN" sz="2400" b="1" dirty="0" smtClean="0">
                <a:ea typeface="华文中宋" pitchFamily="2" charset="-122"/>
              </a:rPr>
              <a:t>HTML</a:t>
            </a:r>
            <a:r>
              <a:rPr lang="zh-CN" altLang="en-US" sz="2400" b="1" dirty="0" smtClean="0">
                <a:ea typeface="华文中宋" pitchFamily="2" charset="-122"/>
              </a:rPr>
              <a:t>、</a:t>
            </a:r>
            <a:r>
              <a:rPr lang="en-US" altLang="zh-CN" sz="2400" b="1" dirty="0" smtClean="0">
                <a:ea typeface="华文中宋" pitchFamily="2" charset="-122"/>
              </a:rPr>
              <a:t>HTTP</a:t>
            </a:r>
            <a:r>
              <a:rPr lang="zh-CN" altLang="en-US" sz="2400" b="1" dirty="0" smtClean="0">
                <a:ea typeface="华文中宋" pitchFamily="2" charset="-122"/>
              </a:rPr>
              <a:t>、</a:t>
            </a:r>
            <a:r>
              <a:rPr lang="en-US" altLang="zh-CN" sz="2400" b="1" dirty="0" smtClean="0">
                <a:ea typeface="华文中宋" pitchFamily="2" charset="-122"/>
              </a:rPr>
              <a:t>Web</a:t>
            </a:r>
            <a:r>
              <a:rPr lang="zh-CN" altLang="en-US" sz="2400" b="1" dirty="0" smtClean="0">
                <a:ea typeface="华文中宋" pitchFamily="2" charset="-122"/>
              </a:rPr>
              <a:t>服务器和浏览器。</a:t>
            </a:r>
          </a:p>
          <a:p>
            <a:pPr eaLnBrk="1">
              <a:lnSpc>
                <a:spcPct val="110000"/>
              </a:lnSpc>
              <a:buFont typeface="Wingdings" pitchFamily="2" charset="2"/>
              <a:buChar char="ü"/>
            </a:pPr>
            <a:r>
              <a:rPr lang="en-US" altLang="zh-CN" sz="2400" b="1" dirty="0" smtClean="0">
                <a:ea typeface="华文中宋" pitchFamily="2" charset="-122"/>
              </a:rPr>
              <a:t>Netscape</a:t>
            </a:r>
            <a:r>
              <a:rPr lang="zh-CN" altLang="en-US" sz="2400" b="1" dirty="0" smtClean="0">
                <a:ea typeface="华文中宋" pitchFamily="2" charset="-122"/>
              </a:rPr>
              <a:t>和微软间的“浏览器之战”，微软公司获胜；</a:t>
            </a:r>
          </a:p>
          <a:p>
            <a:pPr eaLnBrk="1">
              <a:lnSpc>
                <a:spcPct val="110000"/>
              </a:lnSpc>
              <a:buClr>
                <a:schemeClr val="bg2"/>
              </a:buClr>
            </a:pPr>
            <a:r>
              <a:rPr lang="zh-CN" altLang="en-US" sz="2400" b="1" dirty="0" smtClean="0">
                <a:solidFill>
                  <a:schemeClr val="accent2"/>
                </a:solidFill>
                <a:ea typeface="楷体_GB2312"/>
                <a:cs typeface="楷体_GB2312"/>
              </a:rPr>
              <a:t>因特网产品和服务不断出现。</a:t>
            </a:r>
            <a:endParaRPr lang="zh-CN" altLang="en-US" sz="2400" b="1" dirty="0" smtClean="0">
              <a:ea typeface="华文中宋" pitchFamily="2" charset="-122"/>
            </a:endParaRPr>
          </a:p>
        </p:txBody>
      </p:sp>
      <p:sp>
        <p:nvSpPr>
          <p:cNvPr id="190468" name="灯片编号占位符 5"/>
          <p:cNvSpPr>
            <a:spLocks noGrp="1"/>
          </p:cNvSpPr>
          <p:nvPr>
            <p:ph type="sldNum" sz="quarter" idx="12"/>
          </p:nvPr>
        </p:nvSpPr>
        <p:spPr>
          <a:noFill/>
          <a:ln>
            <a:miter lim="800000"/>
            <a:headEnd/>
            <a:tailEnd/>
          </a:ln>
        </p:spPr>
        <p:txBody>
          <a:bodyPr/>
          <a:lstStyle/>
          <a:p>
            <a:fld id="{F336F6F2-4A1F-4734-B8C0-FDD64CE0962C}" type="slidenum">
              <a:rPr lang="en-US" altLang="zh-CN"/>
              <a:pPr/>
              <a:t>114</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animEffect transition="in" filter="wipe(down)">
                                      <p:cBhvr>
                                        <p:cTn id="7" dur="500"/>
                                        <p:tgtEl>
                                          <p:spTgt spid="3624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2499">
                                            <p:txEl>
                                              <p:pRg st="1" end="1"/>
                                            </p:txEl>
                                          </p:spTgt>
                                        </p:tgtEl>
                                        <p:attrNameLst>
                                          <p:attrName>style.visibility</p:attrName>
                                        </p:attrNameLst>
                                      </p:cBhvr>
                                      <p:to>
                                        <p:strVal val="visible"/>
                                      </p:to>
                                    </p:set>
                                    <p:animEffect transition="in" filter="wipe(down)">
                                      <p:cBhvr>
                                        <p:cTn id="12" dur="500"/>
                                        <p:tgtEl>
                                          <p:spTgt spid="3624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62499">
                                            <p:txEl>
                                              <p:pRg st="2" end="2"/>
                                            </p:txEl>
                                          </p:spTgt>
                                        </p:tgtEl>
                                        <p:attrNameLst>
                                          <p:attrName>style.visibility</p:attrName>
                                        </p:attrNameLst>
                                      </p:cBhvr>
                                      <p:to>
                                        <p:strVal val="visible"/>
                                      </p:to>
                                    </p:set>
                                    <p:animEffect transition="in" filter="wipe(down)">
                                      <p:cBhvr>
                                        <p:cTn id="17" dur="500"/>
                                        <p:tgtEl>
                                          <p:spTgt spid="3624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62499">
                                            <p:txEl>
                                              <p:pRg st="3" end="3"/>
                                            </p:txEl>
                                          </p:spTgt>
                                        </p:tgtEl>
                                        <p:attrNameLst>
                                          <p:attrName>style.visibility</p:attrName>
                                        </p:attrNameLst>
                                      </p:cBhvr>
                                      <p:to>
                                        <p:strVal val="visible"/>
                                      </p:to>
                                    </p:set>
                                    <p:animEffect transition="in" filter="wipe(down)">
                                      <p:cBhvr>
                                        <p:cTn id="22" dur="500"/>
                                        <p:tgtEl>
                                          <p:spTgt spid="36249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62499">
                                            <p:txEl>
                                              <p:pRg st="4" end="4"/>
                                            </p:txEl>
                                          </p:spTgt>
                                        </p:tgtEl>
                                        <p:attrNameLst>
                                          <p:attrName>style.visibility</p:attrName>
                                        </p:attrNameLst>
                                      </p:cBhvr>
                                      <p:to>
                                        <p:strVal val="visible"/>
                                      </p:to>
                                    </p:set>
                                    <p:animEffect transition="in" filter="wipe(down)">
                                      <p:cBhvr>
                                        <p:cTn id="27" dur="500"/>
                                        <p:tgtEl>
                                          <p:spTgt spid="36249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62499">
                                            <p:txEl>
                                              <p:pRg st="5" end="5"/>
                                            </p:txEl>
                                          </p:spTgt>
                                        </p:tgtEl>
                                        <p:attrNameLst>
                                          <p:attrName>style.visibility</p:attrName>
                                        </p:attrNameLst>
                                      </p:cBhvr>
                                      <p:to>
                                        <p:strVal val="visible"/>
                                      </p:to>
                                    </p:set>
                                    <p:animEffect transition="in" filter="wipe(down)">
                                      <p:cBhvr>
                                        <p:cTn id="32" dur="500"/>
                                        <p:tgtEl>
                                          <p:spTgt spid="36249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62499">
                                            <p:txEl>
                                              <p:pRg st="6" end="6"/>
                                            </p:txEl>
                                          </p:spTgt>
                                        </p:tgtEl>
                                        <p:attrNameLst>
                                          <p:attrName>style.visibility</p:attrName>
                                        </p:attrNameLst>
                                      </p:cBhvr>
                                      <p:to>
                                        <p:strVal val="visible"/>
                                      </p:to>
                                    </p:set>
                                    <p:animEffect transition="in" filter="wipe(down)">
                                      <p:cBhvr>
                                        <p:cTn id="37" dur="500"/>
                                        <p:tgtEl>
                                          <p:spTgt spid="3624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533400" y="228600"/>
            <a:ext cx="7772400" cy="1028700"/>
          </a:xfrm>
        </p:spPr>
        <p:txBody>
          <a:bodyPr/>
          <a:lstStyle/>
          <a:p>
            <a:r>
              <a:rPr lang="en-US" altLang="zh-CN" sz="3600" smtClean="0">
                <a:solidFill>
                  <a:srgbClr val="008000"/>
                </a:solidFill>
              </a:rPr>
              <a:t>1.7.5  </a:t>
            </a:r>
            <a:r>
              <a:rPr lang="zh-CN" altLang="en-US" sz="3600" smtClean="0">
                <a:solidFill>
                  <a:srgbClr val="008000"/>
                </a:solidFill>
              </a:rPr>
              <a:t>最新发展</a:t>
            </a:r>
          </a:p>
        </p:txBody>
      </p:sp>
      <p:sp>
        <p:nvSpPr>
          <p:cNvPr id="191491" name="Rectangle 3"/>
          <p:cNvSpPr>
            <a:spLocks noGrp="1" noChangeArrowheads="1"/>
          </p:cNvSpPr>
          <p:nvPr>
            <p:ph idx="1"/>
          </p:nvPr>
        </p:nvSpPr>
        <p:spPr/>
        <p:txBody>
          <a:bodyPr/>
          <a:lstStyle/>
          <a:p>
            <a:pPr eaLnBrk="1">
              <a:lnSpc>
                <a:spcPct val="125000"/>
              </a:lnSpc>
              <a:buClr>
                <a:srgbClr val="4D4D4D"/>
              </a:buClr>
            </a:pPr>
            <a:r>
              <a:rPr lang="zh-CN" altLang="en-US" sz="2400" b="1" smtClean="0">
                <a:solidFill>
                  <a:schemeClr val="accent2"/>
                </a:solidFill>
                <a:ea typeface="楷体_GB2312"/>
                <a:cs typeface="楷体_GB2312"/>
              </a:rPr>
              <a:t>高速接入网：</a:t>
            </a:r>
            <a:r>
              <a:rPr lang="zh-CN" altLang="en-US" sz="2400" b="1" smtClean="0">
                <a:ea typeface="华文中宋" pitchFamily="2" charset="-122"/>
              </a:rPr>
              <a:t>宽带住宅因特网接入（电缆调制解调器和</a:t>
            </a:r>
            <a:r>
              <a:rPr lang="en-US" altLang="zh-CN" sz="2400" b="1" smtClean="0">
                <a:ea typeface="华文中宋" pitchFamily="2" charset="-122"/>
              </a:rPr>
              <a:t>DSL</a:t>
            </a:r>
            <a:r>
              <a:rPr lang="zh-CN" altLang="en-US" sz="2400" b="1" smtClean="0">
                <a:ea typeface="华文中宋" pitchFamily="2" charset="-122"/>
              </a:rPr>
              <a:t>）、高速无线接入（</a:t>
            </a:r>
            <a:r>
              <a:rPr lang="en-US" altLang="zh-CN" sz="2400" b="1" smtClean="0">
                <a:ea typeface="华文中宋" pitchFamily="2" charset="-122"/>
              </a:rPr>
              <a:t>i-mode</a:t>
            </a:r>
            <a:r>
              <a:rPr lang="zh-CN" altLang="en-US" sz="2400" b="1" smtClean="0">
                <a:ea typeface="华文中宋" pitchFamily="2" charset="-122"/>
              </a:rPr>
              <a:t>）等。</a:t>
            </a:r>
            <a:endParaRPr lang="zh-CN" altLang="en-US" sz="2400" b="1" smtClean="0">
              <a:ea typeface="华文中宋" pitchFamily="2" charset="-122"/>
              <a:sym typeface="Wingdings" pitchFamily="2" charset="2"/>
            </a:endParaRPr>
          </a:p>
          <a:p>
            <a:pPr eaLnBrk="1">
              <a:lnSpc>
                <a:spcPct val="125000"/>
              </a:lnSpc>
              <a:buClr>
                <a:srgbClr val="4D4D4D"/>
              </a:buClr>
            </a:pPr>
            <a:r>
              <a:rPr lang="zh-CN" altLang="en-US" sz="2400" b="1" smtClean="0">
                <a:solidFill>
                  <a:schemeClr val="accent2"/>
                </a:solidFill>
                <a:ea typeface="楷体_GB2312"/>
                <a:cs typeface="楷体_GB2312"/>
              </a:rPr>
              <a:t>网络安全：</a:t>
            </a:r>
            <a:r>
              <a:rPr lang="zh-CN" altLang="en-US" sz="2400" b="1" smtClean="0">
                <a:ea typeface="华文中宋" pitchFamily="2" charset="-122"/>
              </a:rPr>
              <a:t>入侵检测系统的研制、防火墙过滤及</a:t>
            </a:r>
            <a:r>
              <a:rPr lang="en-US" altLang="zh-CN" sz="2400" b="1" smtClean="0">
                <a:ea typeface="华文中宋" pitchFamily="2" charset="-122"/>
              </a:rPr>
              <a:t>IP </a:t>
            </a:r>
            <a:r>
              <a:rPr lang="zh-CN" altLang="en-US" sz="2400" b="1" smtClean="0">
                <a:ea typeface="华文中宋" pitchFamily="2" charset="-122"/>
              </a:rPr>
              <a:t>溯源等。</a:t>
            </a:r>
            <a:endParaRPr lang="zh-CN" altLang="en-US" sz="2400" b="1" smtClean="0">
              <a:ea typeface="华文中宋" pitchFamily="2" charset="-122"/>
              <a:sym typeface="Wingdings" pitchFamily="2" charset="2"/>
            </a:endParaRPr>
          </a:p>
          <a:p>
            <a:pPr eaLnBrk="1">
              <a:lnSpc>
                <a:spcPct val="125000"/>
              </a:lnSpc>
              <a:buClr>
                <a:srgbClr val="4D4D4D"/>
              </a:buClr>
            </a:pPr>
            <a:r>
              <a:rPr lang="en-US" altLang="zh-CN" sz="2400" b="1" smtClean="0">
                <a:solidFill>
                  <a:schemeClr val="accent2"/>
                </a:solidFill>
                <a:ea typeface="楷体_GB2312"/>
                <a:cs typeface="楷体_GB2312"/>
              </a:rPr>
              <a:t>P2P(peer-to-peer </a:t>
            </a:r>
            <a:r>
              <a:rPr lang="zh-CN" altLang="en-US" sz="2400" b="1" smtClean="0">
                <a:solidFill>
                  <a:schemeClr val="accent2"/>
                </a:solidFill>
                <a:ea typeface="楷体_GB2312"/>
                <a:cs typeface="楷体_GB2312"/>
              </a:rPr>
              <a:t>对等</a:t>
            </a:r>
            <a:r>
              <a:rPr lang="en-US" altLang="zh-CN" sz="2400" b="1" smtClean="0">
                <a:solidFill>
                  <a:schemeClr val="accent2"/>
                </a:solidFill>
                <a:ea typeface="楷体_GB2312"/>
                <a:cs typeface="楷体_GB2312"/>
              </a:rPr>
              <a:t>)</a:t>
            </a:r>
            <a:r>
              <a:rPr lang="zh-CN" altLang="en-US" sz="2400" b="1" smtClean="0">
                <a:solidFill>
                  <a:schemeClr val="accent2"/>
                </a:solidFill>
                <a:ea typeface="楷体_GB2312"/>
                <a:cs typeface="楷体_GB2312"/>
              </a:rPr>
              <a:t>网络的应用：</a:t>
            </a:r>
            <a:r>
              <a:rPr lang="zh-CN" altLang="en-US" sz="2400" b="1" smtClean="0">
                <a:ea typeface="华文中宋" pitchFamily="2" charset="-122"/>
              </a:rPr>
              <a:t>用户计算机资源对于中心服务器有很大的自治性。可间歇性的对等连接。</a:t>
            </a:r>
          </a:p>
        </p:txBody>
      </p:sp>
      <p:sp>
        <p:nvSpPr>
          <p:cNvPr id="191492" name="灯片编号占位符 5"/>
          <p:cNvSpPr>
            <a:spLocks noGrp="1"/>
          </p:cNvSpPr>
          <p:nvPr>
            <p:ph type="sldNum" sz="quarter" idx="12"/>
          </p:nvPr>
        </p:nvSpPr>
        <p:spPr>
          <a:noFill/>
          <a:ln>
            <a:miter lim="800000"/>
            <a:headEnd/>
            <a:tailEnd/>
          </a:ln>
        </p:spPr>
        <p:txBody>
          <a:bodyPr/>
          <a:lstStyle/>
          <a:p>
            <a:fld id="{F4DAA6C9-658E-4FB8-BE3B-E60E9A19FAB8}" type="slidenum">
              <a:rPr lang="en-US" altLang="zh-CN"/>
              <a:pPr/>
              <a:t>115</a:t>
            </a:fld>
            <a:endParaRPr lang="en-US" altLang="zh-CN"/>
          </a:p>
        </p:txBody>
      </p:sp>
    </p:spTree>
  </p:cSld>
  <p:clrMapOvr>
    <a:masterClrMapping/>
  </p:clrMapOvr>
  <p:transition>
    <p:random/>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xfrm>
            <a:off x="533400" y="228600"/>
            <a:ext cx="7772400" cy="1041400"/>
          </a:xfrm>
        </p:spPr>
        <p:txBody>
          <a:bodyPr/>
          <a:lstStyle/>
          <a:p>
            <a:r>
              <a:rPr lang="en-US" altLang="zh-CN" sz="3600" smtClean="0">
                <a:solidFill>
                  <a:srgbClr val="008000"/>
                </a:solidFill>
              </a:rPr>
              <a:t>1.7.6 </a:t>
            </a:r>
            <a:r>
              <a:rPr lang="zh-CN" altLang="en-US" sz="3600" smtClean="0">
                <a:solidFill>
                  <a:srgbClr val="008000"/>
                </a:solidFill>
              </a:rPr>
              <a:t>计算机网络在我国的发展</a:t>
            </a:r>
          </a:p>
        </p:txBody>
      </p:sp>
      <p:sp>
        <p:nvSpPr>
          <p:cNvPr id="405507" name="Rectangle 3"/>
          <p:cNvSpPr>
            <a:spLocks noGrp="1" noChangeArrowheads="1"/>
          </p:cNvSpPr>
          <p:nvPr>
            <p:ph idx="1"/>
          </p:nvPr>
        </p:nvSpPr>
        <p:spPr>
          <a:xfrm>
            <a:off x="533400" y="1371600"/>
            <a:ext cx="8013700" cy="5194300"/>
          </a:xfrm>
        </p:spPr>
        <p:txBody>
          <a:bodyPr/>
          <a:lstStyle/>
          <a:p>
            <a:pPr eaLnBrk="1">
              <a:lnSpc>
                <a:spcPct val="110000"/>
              </a:lnSpc>
              <a:buClr>
                <a:srgbClr val="CC0066"/>
              </a:buClr>
              <a:buFont typeface="Wingdings" pitchFamily="2" charset="2"/>
              <a:buChar char="Ø"/>
            </a:pPr>
            <a:r>
              <a:rPr lang="en-US" altLang="zh-CN" sz="2400" b="1" smtClean="0">
                <a:ea typeface="华文中宋" pitchFamily="2" charset="-122"/>
              </a:rPr>
              <a:t>1980</a:t>
            </a:r>
            <a:r>
              <a:rPr lang="zh-CN" altLang="en-US" sz="2400" b="1" smtClean="0">
                <a:ea typeface="华文中宋" pitchFamily="2" charset="-122"/>
              </a:rPr>
              <a:t>年铁道部开始计算机联网。</a:t>
            </a:r>
          </a:p>
          <a:p>
            <a:pPr eaLnBrk="1">
              <a:lnSpc>
                <a:spcPct val="110000"/>
              </a:lnSpc>
              <a:buClr>
                <a:srgbClr val="CC0066"/>
              </a:buClr>
              <a:buFont typeface="Wingdings" pitchFamily="2" charset="2"/>
              <a:buChar char="Ø"/>
            </a:pPr>
            <a:r>
              <a:rPr lang="en-US" altLang="zh-CN" sz="2400" b="1" smtClean="0">
                <a:ea typeface="华文中宋" pitchFamily="2" charset="-122"/>
              </a:rPr>
              <a:t>1989</a:t>
            </a:r>
            <a:r>
              <a:rPr lang="zh-CN" altLang="en-US" sz="2400" b="1" smtClean="0">
                <a:ea typeface="华文中宋" pitchFamily="2" charset="-122"/>
              </a:rPr>
              <a:t>年</a:t>
            </a:r>
            <a:r>
              <a:rPr lang="en-US" altLang="zh-CN" sz="2400" b="1" smtClean="0">
                <a:ea typeface="华文中宋" pitchFamily="2" charset="-122"/>
              </a:rPr>
              <a:t>11</a:t>
            </a:r>
            <a:r>
              <a:rPr lang="zh-CN" altLang="en-US" sz="2400" b="1" smtClean="0">
                <a:ea typeface="华文中宋" pitchFamily="2" charset="-122"/>
              </a:rPr>
              <a:t>月，我国第一个</a:t>
            </a:r>
            <a:r>
              <a:rPr lang="zh-CN" altLang="en-US" sz="2400" b="1" smtClean="0">
                <a:solidFill>
                  <a:srgbClr val="FF0000"/>
                </a:solidFill>
                <a:ea typeface="华文中宋" pitchFamily="2" charset="-122"/>
              </a:rPr>
              <a:t>公用分组交换网</a:t>
            </a:r>
            <a:r>
              <a:rPr lang="en-US" altLang="zh-CN" sz="2400" b="1" smtClean="0">
                <a:solidFill>
                  <a:srgbClr val="FF0000"/>
                </a:solidFill>
                <a:ea typeface="华文中宋" pitchFamily="2" charset="-122"/>
              </a:rPr>
              <a:t>CNPAC</a:t>
            </a:r>
            <a:r>
              <a:rPr lang="zh-CN" altLang="en-US" sz="2400" b="1" smtClean="0">
                <a:ea typeface="华文中宋" pitchFamily="2" charset="-122"/>
              </a:rPr>
              <a:t>建成运行，在此基础上，</a:t>
            </a:r>
            <a:r>
              <a:rPr lang="en-US" altLang="zh-CN" sz="2400" b="1" smtClean="0">
                <a:ea typeface="华文中宋" pitchFamily="2" charset="-122"/>
              </a:rPr>
              <a:t>1993</a:t>
            </a:r>
            <a:r>
              <a:rPr lang="zh-CN" altLang="en-US" sz="2400" b="1" smtClean="0">
                <a:ea typeface="华文中宋" pitchFamily="2" charset="-122"/>
              </a:rPr>
              <a:t>年</a:t>
            </a:r>
            <a:r>
              <a:rPr lang="en-US" altLang="zh-CN" sz="2400" b="1" smtClean="0">
                <a:ea typeface="华文中宋" pitchFamily="2" charset="-122"/>
              </a:rPr>
              <a:t>9</a:t>
            </a:r>
            <a:r>
              <a:rPr lang="zh-CN" altLang="en-US" sz="2400" b="1" smtClean="0">
                <a:ea typeface="华文中宋" pitchFamily="2" charset="-122"/>
              </a:rPr>
              <a:t>月建成新的中国公用分组交换网</a:t>
            </a:r>
            <a:r>
              <a:rPr lang="en-US" altLang="zh-CN" sz="2400" b="1" smtClean="0">
                <a:solidFill>
                  <a:srgbClr val="FF0000"/>
                </a:solidFill>
                <a:ea typeface="华文中宋" pitchFamily="2" charset="-122"/>
              </a:rPr>
              <a:t>CHINAPAC</a:t>
            </a:r>
            <a:r>
              <a:rPr lang="en-US" altLang="zh-CN" sz="2400" b="1" smtClean="0">
                <a:solidFill>
                  <a:srgbClr val="A50021"/>
                </a:solidFill>
                <a:ea typeface="华文中宋" pitchFamily="2" charset="-122"/>
              </a:rPr>
              <a:t> </a:t>
            </a:r>
            <a:r>
              <a:rPr lang="zh-CN" altLang="en-US" sz="2400" b="1" smtClean="0">
                <a:ea typeface="华文中宋" pitchFamily="2" charset="-122"/>
              </a:rPr>
              <a:t>。</a:t>
            </a:r>
          </a:p>
          <a:p>
            <a:pPr eaLnBrk="1">
              <a:lnSpc>
                <a:spcPct val="110000"/>
              </a:lnSpc>
              <a:buClr>
                <a:srgbClr val="CC0066"/>
              </a:buClr>
              <a:buFont typeface="Wingdings" pitchFamily="2" charset="2"/>
              <a:buChar char="Ø"/>
            </a:pPr>
            <a:r>
              <a:rPr lang="en-US" altLang="zh-CN" sz="2400" b="1" smtClean="0">
                <a:ea typeface="华文中宋" pitchFamily="2" charset="-122"/>
              </a:rPr>
              <a:t>20</a:t>
            </a:r>
            <a:r>
              <a:rPr lang="zh-CN" altLang="en-US" sz="2400" b="1" smtClean="0">
                <a:ea typeface="华文中宋" pitchFamily="2" charset="-122"/>
              </a:rPr>
              <a:t>世纪</a:t>
            </a:r>
            <a:r>
              <a:rPr lang="en-US" altLang="zh-CN" sz="2400" b="1" smtClean="0">
                <a:ea typeface="华文中宋" pitchFamily="2" charset="-122"/>
              </a:rPr>
              <a:t>80</a:t>
            </a:r>
            <a:r>
              <a:rPr lang="zh-CN" altLang="en-US" sz="2400" b="1" smtClean="0">
                <a:ea typeface="华文中宋" pitchFamily="2" charset="-122"/>
              </a:rPr>
              <a:t>年代后期，公安、银行、军队以及其他一些部门也相继建立了各自的专用计算机广域网。</a:t>
            </a:r>
          </a:p>
          <a:p>
            <a:pPr eaLnBrk="1">
              <a:lnSpc>
                <a:spcPct val="110000"/>
              </a:lnSpc>
              <a:buClr>
                <a:srgbClr val="CC0066"/>
              </a:buClr>
              <a:buFont typeface="Wingdings" pitchFamily="2" charset="2"/>
              <a:buChar char="Ø"/>
            </a:pPr>
            <a:r>
              <a:rPr lang="en-US" altLang="zh-CN" sz="2400" b="1" smtClean="0">
                <a:ea typeface="华文中宋" pitchFamily="2" charset="-122"/>
              </a:rPr>
              <a:t>1994</a:t>
            </a:r>
            <a:r>
              <a:rPr lang="zh-CN" altLang="en-US" sz="2400" b="1" smtClean="0">
                <a:ea typeface="华文中宋" pitchFamily="2" charset="-122"/>
              </a:rPr>
              <a:t>年</a:t>
            </a:r>
            <a:r>
              <a:rPr lang="en-US" altLang="zh-CN" sz="2400" b="1" smtClean="0">
                <a:ea typeface="华文中宋" pitchFamily="2" charset="-122"/>
              </a:rPr>
              <a:t>4</a:t>
            </a:r>
            <a:r>
              <a:rPr lang="zh-CN" altLang="en-US" sz="2400" b="1" smtClean="0">
                <a:ea typeface="华文中宋" pitchFamily="2" charset="-122"/>
              </a:rPr>
              <a:t>月正式接入因特网，</a:t>
            </a:r>
            <a:r>
              <a:rPr lang="en-US" altLang="zh-CN" sz="2400" b="1" smtClean="0">
                <a:ea typeface="华文中宋" pitchFamily="2" charset="-122"/>
              </a:rPr>
              <a:t>5</a:t>
            </a:r>
            <a:r>
              <a:rPr lang="zh-CN" altLang="en-US" sz="2400" b="1" smtClean="0">
                <a:ea typeface="华文中宋" pitchFamily="2" charset="-122"/>
              </a:rPr>
              <a:t>月设立第一个</a:t>
            </a:r>
            <a:r>
              <a:rPr lang="en-US" altLang="zh-CN" sz="2400" b="1" smtClean="0">
                <a:ea typeface="华文中宋" pitchFamily="2" charset="-122"/>
              </a:rPr>
              <a:t>Web</a:t>
            </a:r>
            <a:r>
              <a:rPr lang="zh-CN" altLang="en-US" sz="2400" b="1" smtClean="0">
                <a:ea typeface="华文中宋" pitchFamily="2" charset="-122"/>
              </a:rPr>
              <a:t>服务器。</a:t>
            </a:r>
          </a:p>
          <a:p>
            <a:pPr eaLnBrk="1">
              <a:lnSpc>
                <a:spcPct val="110000"/>
              </a:lnSpc>
              <a:buClr>
                <a:srgbClr val="CC0066"/>
              </a:buClr>
              <a:buFont typeface="Wingdings" pitchFamily="2" charset="2"/>
              <a:buNone/>
            </a:pPr>
            <a:r>
              <a:rPr lang="zh-CN" altLang="en-US" sz="2400" b="1" smtClean="0">
                <a:ea typeface="华文中宋" pitchFamily="2" charset="-122"/>
              </a:rPr>
              <a:t>            陆续建造</a:t>
            </a:r>
            <a:r>
              <a:rPr lang="en-US" altLang="zh-CN" sz="2400" b="1" smtClean="0">
                <a:ea typeface="华文中宋" pitchFamily="2" charset="-122"/>
              </a:rPr>
              <a:t>9</a:t>
            </a:r>
            <a:r>
              <a:rPr lang="zh-CN" altLang="en-US" sz="2400" b="1" smtClean="0">
                <a:ea typeface="华文中宋" pitchFamily="2" charset="-122"/>
              </a:rPr>
              <a:t>个基于因特网技术的、可以和因特网互连的全国范围的公用计算机网络。</a:t>
            </a:r>
          </a:p>
          <a:p>
            <a:pPr eaLnBrk="1">
              <a:lnSpc>
                <a:spcPct val="110000"/>
              </a:lnSpc>
              <a:buClr>
                <a:srgbClr val="CC0066"/>
              </a:buClr>
              <a:buFont typeface="Wingdings" pitchFamily="2" charset="2"/>
              <a:buNone/>
            </a:pPr>
            <a:r>
              <a:rPr lang="zh-CN" altLang="en-US" sz="2400" b="1" smtClean="0">
                <a:ea typeface="华文中宋" pitchFamily="2" charset="-122"/>
              </a:rPr>
              <a:t>            上网计算机数、用户数也不断增加。</a:t>
            </a:r>
          </a:p>
        </p:txBody>
      </p:sp>
      <p:sp>
        <p:nvSpPr>
          <p:cNvPr id="192516" name="灯片编号占位符 5"/>
          <p:cNvSpPr>
            <a:spLocks noGrp="1"/>
          </p:cNvSpPr>
          <p:nvPr>
            <p:ph type="sldNum" sz="quarter" idx="12"/>
          </p:nvPr>
        </p:nvSpPr>
        <p:spPr>
          <a:noFill/>
          <a:ln>
            <a:miter lim="800000"/>
            <a:headEnd/>
            <a:tailEnd/>
          </a:ln>
        </p:spPr>
        <p:txBody>
          <a:bodyPr/>
          <a:lstStyle/>
          <a:p>
            <a:fld id="{CEB5123A-166D-474F-B5BD-0EE21DE46034}" type="slidenum">
              <a:rPr lang="en-US" altLang="zh-CN"/>
              <a:pPr/>
              <a:t>116</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405507">
                                            <p:txEl>
                                              <p:pRg st="0" end="0"/>
                                            </p:txEl>
                                          </p:spTgt>
                                        </p:tgtEl>
                                        <p:attrNameLst>
                                          <p:attrName>style.visibility</p:attrName>
                                        </p:attrNameLst>
                                      </p:cBhvr>
                                      <p:to>
                                        <p:strVal val="visible"/>
                                      </p:to>
                                    </p:set>
                                    <p:animEffect transition="in" filter="wipe(down)">
                                      <p:cBhvr>
                                        <p:cTn id="7" dur="500"/>
                                        <p:tgtEl>
                                          <p:spTgt spid="405507">
                                            <p:txEl>
                                              <p:pRg st="0" end="0"/>
                                            </p:txEl>
                                          </p:spTgt>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405507">
                                            <p:txEl>
                                              <p:pRg st="1" end="1"/>
                                            </p:txEl>
                                          </p:spTgt>
                                        </p:tgtEl>
                                        <p:attrNameLst>
                                          <p:attrName>style.visibility</p:attrName>
                                        </p:attrNameLst>
                                      </p:cBhvr>
                                      <p:to>
                                        <p:strVal val="visible"/>
                                      </p:to>
                                    </p:set>
                                    <p:animEffect transition="in" filter="blinds(horizontal)">
                                      <p:cBhvr>
                                        <p:cTn id="11" dur="500"/>
                                        <p:tgtEl>
                                          <p:spTgt spid="405507">
                                            <p:txEl>
                                              <p:pRg st="1" end="1"/>
                                            </p:txEl>
                                          </p:spTgt>
                                        </p:tgtEl>
                                      </p:cBhvr>
                                    </p:animEffect>
                                  </p:childTnLst>
                                </p:cTn>
                              </p:par>
                            </p:childTnLst>
                          </p:cTn>
                        </p:par>
                        <p:par>
                          <p:cTn id="12" fill="hold" nodeType="afterGroup">
                            <p:stCondLst>
                              <p:cond delay="1000"/>
                            </p:stCondLst>
                            <p:childTnLst>
                              <p:par>
                                <p:cTn id="13" presetID="22" presetClass="entr" presetSubtype="4" fill="hold" nodeType="afterEffect">
                                  <p:stCondLst>
                                    <p:cond delay="0"/>
                                  </p:stCondLst>
                                  <p:childTnLst>
                                    <p:set>
                                      <p:cBhvr>
                                        <p:cTn id="14" dur="1" fill="hold">
                                          <p:stCondLst>
                                            <p:cond delay="0"/>
                                          </p:stCondLst>
                                        </p:cTn>
                                        <p:tgtEl>
                                          <p:spTgt spid="405507">
                                            <p:txEl>
                                              <p:pRg st="2" end="2"/>
                                            </p:txEl>
                                          </p:spTgt>
                                        </p:tgtEl>
                                        <p:attrNameLst>
                                          <p:attrName>style.visibility</p:attrName>
                                        </p:attrNameLst>
                                      </p:cBhvr>
                                      <p:to>
                                        <p:strVal val="visible"/>
                                      </p:to>
                                    </p:set>
                                    <p:animEffect transition="in" filter="wipe(down)">
                                      <p:cBhvr>
                                        <p:cTn id="15" dur="500"/>
                                        <p:tgtEl>
                                          <p:spTgt spid="405507">
                                            <p:txEl>
                                              <p:pRg st="2" end="2"/>
                                            </p:txEl>
                                          </p:spTgt>
                                        </p:tgtEl>
                                      </p:cBhvr>
                                    </p:animEffect>
                                  </p:childTnLst>
                                </p:cTn>
                              </p:par>
                            </p:childTnLst>
                          </p:cTn>
                        </p:par>
                        <p:par>
                          <p:cTn id="16" fill="hold" nodeType="afterGroup">
                            <p:stCondLst>
                              <p:cond delay="1500"/>
                            </p:stCondLst>
                            <p:childTnLst>
                              <p:par>
                                <p:cTn id="17" presetID="3" presetClass="entr" presetSubtype="10" fill="hold" nodeType="afterEffect">
                                  <p:stCondLst>
                                    <p:cond delay="0"/>
                                  </p:stCondLst>
                                  <p:childTnLst>
                                    <p:set>
                                      <p:cBhvr>
                                        <p:cTn id="18" dur="1" fill="hold">
                                          <p:stCondLst>
                                            <p:cond delay="0"/>
                                          </p:stCondLst>
                                        </p:cTn>
                                        <p:tgtEl>
                                          <p:spTgt spid="405507">
                                            <p:txEl>
                                              <p:pRg st="3" end="3"/>
                                            </p:txEl>
                                          </p:spTgt>
                                        </p:tgtEl>
                                        <p:attrNameLst>
                                          <p:attrName>style.visibility</p:attrName>
                                        </p:attrNameLst>
                                      </p:cBhvr>
                                      <p:to>
                                        <p:strVal val="visible"/>
                                      </p:to>
                                    </p:set>
                                    <p:animEffect transition="in" filter="blinds(horizontal)">
                                      <p:cBhvr>
                                        <p:cTn id="19" dur="500"/>
                                        <p:tgtEl>
                                          <p:spTgt spid="405507">
                                            <p:txEl>
                                              <p:pRg st="3" end="3"/>
                                            </p:txEl>
                                          </p:spTgt>
                                        </p:tgtEl>
                                      </p:cBhvr>
                                    </p:animEffect>
                                  </p:childTnLst>
                                </p:cTn>
                              </p:par>
                            </p:childTnLst>
                          </p:cTn>
                        </p:par>
                        <p:par>
                          <p:cTn id="20" fill="hold" nodeType="afterGroup">
                            <p:stCondLst>
                              <p:cond delay="2000"/>
                            </p:stCondLst>
                            <p:childTnLst>
                              <p:par>
                                <p:cTn id="21" presetID="3" presetClass="entr" presetSubtype="10" fill="hold" nodeType="afterEffect">
                                  <p:stCondLst>
                                    <p:cond delay="0"/>
                                  </p:stCondLst>
                                  <p:childTnLst>
                                    <p:set>
                                      <p:cBhvr>
                                        <p:cTn id="22" dur="1" fill="hold">
                                          <p:stCondLst>
                                            <p:cond delay="0"/>
                                          </p:stCondLst>
                                        </p:cTn>
                                        <p:tgtEl>
                                          <p:spTgt spid="405507">
                                            <p:txEl>
                                              <p:pRg st="4" end="4"/>
                                            </p:txEl>
                                          </p:spTgt>
                                        </p:tgtEl>
                                        <p:attrNameLst>
                                          <p:attrName>style.visibility</p:attrName>
                                        </p:attrNameLst>
                                      </p:cBhvr>
                                      <p:to>
                                        <p:strVal val="visible"/>
                                      </p:to>
                                    </p:set>
                                    <p:animEffect transition="in" filter="blinds(horizontal)">
                                      <p:cBhvr>
                                        <p:cTn id="23" dur="500"/>
                                        <p:tgtEl>
                                          <p:spTgt spid="405507">
                                            <p:txEl>
                                              <p:pRg st="4" end="4"/>
                                            </p:txEl>
                                          </p:spTgt>
                                        </p:tgtEl>
                                      </p:cBhvr>
                                    </p:animEffect>
                                  </p:childTnLst>
                                </p:cTn>
                              </p:par>
                            </p:childTnLst>
                          </p:cTn>
                        </p:par>
                        <p:par>
                          <p:cTn id="24" fill="hold" nodeType="afterGroup">
                            <p:stCondLst>
                              <p:cond delay="2500"/>
                            </p:stCondLst>
                            <p:childTnLst>
                              <p:par>
                                <p:cTn id="25" presetID="3" presetClass="entr" presetSubtype="10" fill="hold" nodeType="afterEffect">
                                  <p:stCondLst>
                                    <p:cond delay="0"/>
                                  </p:stCondLst>
                                  <p:childTnLst>
                                    <p:set>
                                      <p:cBhvr>
                                        <p:cTn id="26" dur="1" fill="hold">
                                          <p:stCondLst>
                                            <p:cond delay="0"/>
                                          </p:stCondLst>
                                        </p:cTn>
                                        <p:tgtEl>
                                          <p:spTgt spid="405507">
                                            <p:txEl>
                                              <p:pRg st="5" end="5"/>
                                            </p:txEl>
                                          </p:spTgt>
                                        </p:tgtEl>
                                        <p:attrNameLst>
                                          <p:attrName>style.visibility</p:attrName>
                                        </p:attrNameLst>
                                      </p:cBhvr>
                                      <p:to>
                                        <p:strVal val="visible"/>
                                      </p:to>
                                    </p:set>
                                    <p:animEffect transition="in" filter="blinds(horizontal)">
                                      <p:cBhvr>
                                        <p:cTn id="27" dur="500"/>
                                        <p:tgtEl>
                                          <p:spTgt spid="4055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533400" y="228600"/>
            <a:ext cx="7772400" cy="1041400"/>
          </a:xfrm>
        </p:spPr>
        <p:txBody>
          <a:bodyPr/>
          <a:lstStyle/>
          <a:p>
            <a:r>
              <a:rPr lang="zh-CN" altLang="en-US" sz="3200" dirty="0">
                <a:solidFill>
                  <a:srgbClr val="008000"/>
                </a:solidFill>
              </a:rPr>
              <a:t>中国主要</a:t>
            </a:r>
            <a:r>
              <a:rPr lang="zh-CN" altLang="en-US" sz="3200" dirty="0" smtClean="0">
                <a:solidFill>
                  <a:srgbClr val="008000"/>
                </a:solidFill>
              </a:rPr>
              <a:t>网络</a:t>
            </a:r>
          </a:p>
        </p:txBody>
      </p:sp>
      <p:sp>
        <p:nvSpPr>
          <p:cNvPr id="193539" name="Rectangle 3"/>
          <p:cNvSpPr>
            <a:spLocks noGrp="1" noChangeArrowheads="1"/>
          </p:cNvSpPr>
          <p:nvPr>
            <p:ph idx="1"/>
          </p:nvPr>
        </p:nvSpPr>
        <p:spPr>
          <a:xfrm>
            <a:off x="533400" y="1600200"/>
            <a:ext cx="7429500" cy="4648200"/>
          </a:xfrm>
        </p:spPr>
        <p:txBody>
          <a:bodyPr/>
          <a:lstStyle/>
          <a:p>
            <a:pPr lvl="3" eaLnBrk="1">
              <a:buFontTx/>
              <a:buNone/>
            </a:pPr>
            <a:r>
              <a:rPr lang="zh-CN" altLang="en-US" sz="2400" b="1" dirty="0" smtClean="0">
                <a:ea typeface="华文中宋" pitchFamily="2" charset="-122"/>
              </a:rPr>
              <a:t>（</a:t>
            </a:r>
            <a:r>
              <a:rPr lang="en-US" altLang="zh-CN" sz="2400" b="1" dirty="0" smtClean="0">
                <a:ea typeface="华文中宋" pitchFamily="2" charset="-122"/>
              </a:rPr>
              <a:t>1</a:t>
            </a:r>
            <a:r>
              <a:rPr lang="zh-CN" altLang="en-US" sz="2400" b="1" dirty="0" smtClean="0">
                <a:ea typeface="华文中宋" pitchFamily="2" charset="-122"/>
              </a:rPr>
              <a:t>）中国公用计算机互联网</a:t>
            </a:r>
            <a:r>
              <a:rPr lang="en-US" altLang="zh-CN" sz="2400" b="1" dirty="0" smtClean="0">
                <a:ea typeface="华文中宋" pitchFamily="2" charset="-122"/>
              </a:rPr>
              <a:t>CHINANET</a:t>
            </a:r>
          </a:p>
          <a:p>
            <a:pPr lvl="3" eaLnBrk="1">
              <a:buFontTx/>
              <a:buNone/>
            </a:pPr>
            <a:r>
              <a:rPr lang="zh-CN" altLang="en-US" sz="2400" b="1" dirty="0" smtClean="0">
                <a:ea typeface="华文中宋" pitchFamily="2" charset="-122"/>
              </a:rPr>
              <a:t>（</a:t>
            </a:r>
            <a:r>
              <a:rPr lang="en-US" altLang="zh-CN" sz="2400" b="1" dirty="0" smtClean="0">
                <a:ea typeface="华文中宋" pitchFamily="2" charset="-122"/>
              </a:rPr>
              <a:t>2</a:t>
            </a:r>
            <a:r>
              <a:rPr lang="zh-CN" altLang="en-US" sz="2400" b="1" dirty="0" smtClean="0">
                <a:ea typeface="华文中宋" pitchFamily="2" charset="-122"/>
              </a:rPr>
              <a:t>）中国教育和科研计算机网</a:t>
            </a:r>
            <a:r>
              <a:rPr lang="en-US" altLang="zh-CN" sz="2400" b="1" dirty="0" smtClean="0">
                <a:ea typeface="华文中宋" pitchFamily="2" charset="-122"/>
              </a:rPr>
              <a:t>CERNET</a:t>
            </a:r>
          </a:p>
          <a:p>
            <a:pPr lvl="3" eaLnBrk="1">
              <a:buFontTx/>
              <a:buNone/>
            </a:pPr>
            <a:r>
              <a:rPr lang="zh-CN" altLang="en-US" sz="2400" b="1" dirty="0" smtClean="0">
                <a:ea typeface="华文中宋" pitchFamily="2" charset="-122"/>
              </a:rPr>
              <a:t>（</a:t>
            </a:r>
            <a:r>
              <a:rPr lang="en-US" altLang="zh-CN" sz="2400" b="1" dirty="0" smtClean="0">
                <a:ea typeface="华文中宋" pitchFamily="2" charset="-122"/>
              </a:rPr>
              <a:t>3</a:t>
            </a:r>
            <a:r>
              <a:rPr lang="zh-CN" altLang="en-US" sz="2400" b="1" dirty="0" smtClean="0">
                <a:ea typeface="华文中宋" pitchFamily="2" charset="-122"/>
              </a:rPr>
              <a:t>）中国科学技术网</a:t>
            </a:r>
            <a:r>
              <a:rPr lang="en-US" altLang="zh-CN" sz="2400" b="1" dirty="0" smtClean="0">
                <a:ea typeface="华文中宋" pitchFamily="2" charset="-122"/>
              </a:rPr>
              <a:t>CSTNET</a:t>
            </a:r>
          </a:p>
          <a:p>
            <a:pPr lvl="3" eaLnBrk="1">
              <a:buFontTx/>
              <a:buNone/>
            </a:pPr>
            <a:r>
              <a:rPr lang="zh-CN" altLang="en-US" sz="2400" b="1" dirty="0" smtClean="0">
                <a:ea typeface="华文中宋" pitchFamily="2" charset="-122"/>
              </a:rPr>
              <a:t>（</a:t>
            </a:r>
            <a:r>
              <a:rPr lang="en-US" altLang="zh-CN" sz="2400" b="1" dirty="0" smtClean="0">
                <a:ea typeface="华文中宋" pitchFamily="2" charset="-122"/>
              </a:rPr>
              <a:t>4</a:t>
            </a:r>
            <a:r>
              <a:rPr lang="zh-CN" altLang="en-US" sz="2400" b="1" dirty="0" smtClean="0">
                <a:ea typeface="华文中宋" pitchFamily="2" charset="-122"/>
              </a:rPr>
              <a:t>）中国联通互联网</a:t>
            </a:r>
            <a:r>
              <a:rPr lang="en-US" altLang="zh-CN" sz="2400" b="1" dirty="0" smtClean="0">
                <a:ea typeface="华文中宋" pitchFamily="2" charset="-122"/>
              </a:rPr>
              <a:t>UNINET</a:t>
            </a:r>
          </a:p>
          <a:p>
            <a:pPr lvl="3" eaLnBrk="1">
              <a:buFontTx/>
              <a:buNone/>
            </a:pPr>
            <a:r>
              <a:rPr lang="zh-CN" altLang="en-US" sz="2400" b="1" dirty="0" smtClean="0">
                <a:ea typeface="华文中宋" pitchFamily="2" charset="-122"/>
              </a:rPr>
              <a:t>（</a:t>
            </a:r>
            <a:r>
              <a:rPr lang="en-US" altLang="zh-CN" sz="2400" b="1" dirty="0" smtClean="0">
                <a:ea typeface="华文中宋" pitchFamily="2" charset="-122"/>
              </a:rPr>
              <a:t>5</a:t>
            </a:r>
            <a:r>
              <a:rPr lang="zh-CN" altLang="en-US" sz="2400" b="1" dirty="0" smtClean="0">
                <a:ea typeface="华文中宋" pitchFamily="2" charset="-122"/>
              </a:rPr>
              <a:t>）中国网通公用互联网</a:t>
            </a:r>
            <a:r>
              <a:rPr lang="en-US" altLang="zh-CN" sz="2400" b="1" dirty="0" smtClean="0">
                <a:ea typeface="华文中宋" pitchFamily="2" charset="-122"/>
              </a:rPr>
              <a:t>CNCNET	</a:t>
            </a:r>
          </a:p>
          <a:p>
            <a:pPr lvl="3" eaLnBrk="1">
              <a:buFontTx/>
              <a:buNone/>
            </a:pPr>
            <a:r>
              <a:rPr lang="zh-CN" altLang="en-US" sz="2400" b="1" dirty="0" smtClean="0">
                <a:ea typeface="华文中宋" pitchFamily="2" charset="-122"/>
              </a:rPr>
              <a:t>（</a:t>
            </a:r>
            <a:r>
              <a:rPr lang="en-US" altLang="zh-CN" sz="2400" b="1" dirty="0" smtClean="0">
                <a:ea typeface="华文中宋" pitchFamily="2" charset="-122"/>
              </a:rPr>
              <a:t>6</a:t>
            </a:r>
            <a:r>
              <a:rPr lang="zh-CN" altLang="en-US" sz="2400" b="1" dirty="0" smtClean="0">
                <a:ea typeface="华文中宋" pitchFamily="2" charset="-122"/>
              </a:rPr>
              <a:t>）中国国际经济贸易互联网</a:t>
            </a:r>
            <a:r>
              <a:rPr lang="en-US" altLang="zh-CN" sz="2400" b="1" dirty="0" smtClean="0">
                <a:ea typeface="华文中宋" pitchFamily="2" charset="-122"/>
              </a:rPr>
              <a:t>CIETNET</a:t>
            </a:r>
          </a:p>
          <a:p>
            <a:pPr lvl="3" eaLnBrk="1">
              <a:buFontTx/>
              <a:buNone/>
            </a:pPr>
            <a:r>
              <a:rPr lang="zh-CN" altLang="en-US" sz="2400" b="1" dirty="0" smtClean="0">
                <a:ea typeface="华文中宋" pitchFamily="2" charset="-122"/>
              </a:rPr>
              <a:t>（</a:t>
            </a:r>
            <a:r>
              <a:rPr lang="en-US" altLang="zh-CN" sz="2400" b="1" dirty="0" smtClean="0">
                <a:ea typeface="华文中宋" pitchFamily="2" charset="-122"/>
              </a:rPr>
              <a:t>7</a:t>
            </a:r>
            <a:r>
              <a:rPr lang="zh-CN" altLang="en-US" sz="2400" b="1" dirty="0" smtClean="0">
                <a:ea typeface="华文中宋" pitchFamily="2" charset="-122"/>
              </a:rPr>
              <a:t>）中国移动互联网</a:t>
            </a:r>
            <a:r>
              <a:rPr lang="en-US" altLang="zh-CN" sz="2400" b="1" dirty="0" smtClean="0">
                <a:ea typeface="华文中宋" pitchFamily="2" charset="-122"/>
              </a:rPr>
              <a:t>CMNET</a:t>
            </a:r>
          </a:p>
          <a:p>
            <a:pPr lvl="3" eaLnBrk="1">
              <a:buFontTx/>
              <a:buNone/>
            </a:pPr>
            <a:r>
              <a:rPr lang="zh-CN" altLang="en-US" sz="2400" b="1" dirty="0" smtClean="0">
                <a:ea typeface="华文中宋" pitchFamily="2" charset="-122"/>
              </a:rPr>
              <a:t>（</a:t>
            </a:r>
            <a:r>
              <a:rPr lang="en-US" altLang="zh-CN" sz="2400" b="1" dirty="0" smtClean="0">
                <a:ea typeface="华文中宋" pitchFamily="2" charset="-122"/>
              </a:rPr>
              <a:t>8</a:t>
            </a:r>
            <a:r>
              <a:rPr lang="zh-CN" altLang="en-US" sz="2400" b="1" dirty="0" smtClean="0">
                <a:ea typeface="华文中宋" pitchFamily="2" charset="-122"/>
              </a:rPr>
              <a:t>）中国长城互联网</a:t>
            </a:r>
            <a:r>
              <a:rPr lang="en-US" altLang="zh-CN" sz="2400" b="1" dirty="0" smtClean="0">
                <a:ea typeface="华文中宋" pitchFamily="2" charset="-122"/>
              </a:rPr>
              <a:t>CGWNET</a:t>
            </a:r>
            <a:endParaRPr lang="zh-CN" altLang="en-US" sz="2400" b="1" dirty="0" smtClean="0">
              <a:ea typeface="华文中宋" pitchFamily="2" charset="-122"/>
            </a:endParaRPr>
          </a:p>
          <a:p>
            <a:pPr lvl="3" eaLnBrk="1">
              <a:buFontTx/>
              <a:buNone/>
            </a:pPr>
            <a:r>
              <a:rPr lang="zh-CN" altLang="en-US" sz="2400" b="1" dirty="0" smtClean="0">
                <a:ea typeface="华文中宋" pitchFamily="2" charset="-122"/>
              </a:rPr>
              <a:t>（</a:t>
            </a:r>
            <a:r>
              <a:rPr lang="en-US" altLang="zh-CN" sz="2400" b="1" dirty="0" smtClean="0">
                <a:ea typeface="华文中宋" pitchFamily="2" charset="-122"/>
              </a:rPr>
              <a:t>9</a:t>
            </a:r>
            <a:r>
              <a:rPr lang="zh-CN" altLang="en-US" sz="2400" b="1" dirty="0" smtClean="0">
                <a:ea typeface="华文中宋" pitchFamily="2" charset="-122"/>
              </a:rPr>
              <a:t>）中国卫星集团互联网</a:t>
            </a:r>
            <a:r>
              <a:rPr lang="en-US" altLang="zh-CN" sz="2400" b="1" dirty="0" smtClean="0">
                <a:ea typeface="华文中宋" pitchFamily="2" charset="-122"/>
              </a:rPr>
              <a:t>CSNET</a:t>
            </a:r>
            <a:endParaRPr lang="zh-CN" altLang="en-US" sz="2400" b="1" dirty="0" smtClean="0">
              <a:ea typeface="华文中宋" pitchFamily="2" charset="-122"/>
            </a:endParaRPr>
          </a:p>
        </p:txBody>
      </p:sp>
      <p:sp>
        <p:nvSpPr>
          <p:cNvPr id="193540" name="灯片编号占位符 5"/>
          <p:cNvSpPr>
            <a:spLocks noGrp="1"/>
          </p:cNvSpPr>
          <p:nvPr>
            <p:ph type="sldNum" sz="quarter" idx="12"/>
          </p:nvPr>
        </p:nvSpPr>
        <p:spPr>
          <a:noFill/>
          <a:ln>
            <a:miter lim="800000"/>
            <a:headEnd/>
            <a:tailEnd/>
          </a:ln>
        </p:spPr>
        <p:txBody>
          <a:bodyPr/>
          <a:lstStyle/>
          <a:p>
            <a:fld id="{05F5D003-634E-4A04-8AA8-55DACDAE3678}" type="slidenum">
              <a:rPr lang="en-US" altLang="zh-CN"/>
              <a:pPr/>
              <a:t>117</a:t>
            </a:fld>
            <a:endParaRPr lang="en-US" altLang="zh-CN"/>
          </a:p>
        </p:txBody>
      </p:sp>
    </p:spTree>
  </p:cSld>
  <p:clrMapOvr>
    <a:masterClrMapping/>
  </p:clrMapOvr>
  <p:transition>
    <p:random/>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533400" y="228600"/>
            <a:ext cx="7772400" cy="1016000"/>
          </a:xfrm>
        </p:spPr>
        <p:txBody>
          <a:bodyPr/>
          <a:lstStyle/>
          <a:p>
            <a:r>
              <a:rPr lang="zh-CN" altLang="en-US" sz="3200" dirty="0" smtClean="0">
                <a:solidFill>
                  <a:srgbClr val="008000"/>
                </a:solidFill>
              </a:rPr>
              <a:t>中国典型网络</a:t>
            </a:r>
          </a:p>
        </p:txBody>
      </p:sp>
      <p:sp>
        <p:nvSpPr>
          <p:cNvPr id="366595" name="Rectangle 3"/>
          <p:cNvSpPr>
            <a:spLocks noGrp="1" noChangeArrowheads="1"/>
          </p:cNvSpPr>
          <p:nvPr>
            <p:ph idx="1"/>
          </p:nvPr>
        </p:nvSpPr>
        <p:spPr>
          <a:xfrm>
            <a:off x="533400" y="1270000"/>
            <a:ext cx="7772400" cy="825500"/>
          </a:xfrm>
        </p:spPr>
        <p:txBody>
          <a:bodyPr/>
          <a:lstStyle/>
          <a:p>
            <a:pPr eaLnBrk="1">
              <a:spcBef>
                <a:spcPct val="10000"/>
              </a:spcBef>
              <a:buFont typeface="Wingdings" pitchFamily="2" charset="2"/>
              <a:buChar char="p"/>
            </a:pPr>
            <a:r>
              <a:rPr lang="en-US" altLang="zh-CN" sz="2400" b="1" i="1" dirty="0" smtClean="0">
                <a:solidFill>
                  <a:srgbClr val="FF0000"/>
                </a:solidFill>
                <a:ea typeface="华文中宋" pitchFamily="2" charset="-122"/>
              </a:rPr>
              <a:t>CHINANET </a:t>
            </a:r>
            <a:r>
              <a:rPr lang="zh-CN" altLang="en-US" sz="2400" b="1" i="1" dirty="0" smtClean="0">
                <a:solidFill>
                  <a:srgbClr val="FF0000"/>
                </a:solidFill>
                <a:ea typeface="华文中宋" pitchFamily="2" charset="-122"/>
              </a:rPr>
              <a:t>：</a:t>
            </a:r>
          </a:p>
          <a:p>
            <a:pPr eaLnBrk="1">
              <a:spcBef>
                <a:spcPct val="10000"/>
              </a:spcBef>
              <a:buFont typeface="Wingdings" pitchFamily="2" charset="2"/>
              <a:buNone/>
            </a:pPr>
            <a:r>
              <a:rPr lang="zh-CN" altLang="en-US" sz="2000" b="1" dirty="0" smtClean="0">
                <a:ea typeface="华文中宋" pitchFamily="2" charset="-122"/>
              </a:rPr>
              <a:t>      始建于</a:t>
            </a:r>
            <a:r>
              <a:rPr lang="en-US" altLang="zh-CN" sz="2000" b="1" dirty="0" smtClean="0">
                <a:ea typeface="华文中宋" pitchFamily="2" charset="-122"/>
              </a:rPr>
              <a:t>1995</a:t>
            </a:r>
            <a:r>
              <a:rPr lang="zh-CN" altLang="en-US" sz="2000" b="1" dirty="0" smtClean="0">
                <a:ea typeface="华文中宋" pitchFamily="2" charset="-122"/>
              </a:rPr>
              <a:t>年，由中国电信负责运营，最大的一个。</a:t>
            </a:r>
          </a:p>
        </p:txBody>
      </p:sp>
      <p:sp>
        <p:nvSpPr>
          <p:cNvPr id="194564" name="灯片编号占位符 5"/>
          <p:cNvSpPr>
            <a:spLocks noGrp="1"/>
          </p:cNvSpPr>
          <p:nvPr>
            <p:ph type="sldNum" sz="quarter" idx="12"/>
          </p:nvPr>
        </p:nvSpPr>
        <p:spPr>
          <a:noFill/>
          <a:ln>
            <a:miter lim="800000"/>
            <a:headEnd/>
            <a:tailEnd/>
          </a:ln>
        </p:spPr>
        <p:txBody>
          <a:bodyPr/>
          <a:lstStyle/>
          <a:p>
            <a:fld id="{29F26351-5148-430B-9389-0961570D2674}" type="slidenum">
              <a:rPr lang="en-US" altLang="zh-CN"/>
              <a:pPr/>
              <a:t>118</a:t>
            </a:fld>
            <a:endParaRPr lang="en-US" altLang="zh-CN"/>
          </a:p>
        </p:txBody>
      </p:sp>
      <p:sp>
        <p:nvSpPr>
          <p:cNvPr id="5" name="Rectangle 3"/>
          <p:cNvSpPr txBox="1">
            <a:spLocks noChangeArrowheads="1"/>
          </p:cNvSpPr>
          <p:nvPr/>
        </p:nvSpPr>
        <p:spPr bwMode="auto">
          <a:xfrm>
            <a:off x="533400" y="2120900"/>
            <a:ext cx="7772400" cy="2133600"/>
          </a:xfrm>
          <a:prstGeom prst="rect">
            <a:avLst/>
          </a:prstGeom>
          <a:noFill/>
          <a:ln w="9525">
            <a:noFill/>
            <a:miter lim="800000"/>
            <a:headEnd/>
            <a:tailEnd/>
          </a:ln>
          <a:effectLst/>
        </p:spPr>
        <p:txBody>
          <a:bodyPr/>
          <a:lstStyle/>
          <a:p>
            <a:pPr marL="342900" indent="-342900" eaLnBrk="1">
              <a:spcBef>
                <a:spcPct val="25000"/>
              </a:spcBef>
              <a:buClr>
                <a:schemeClr val="accent2"/>
              </a:buClr>
              <a:buSzPct val="85000"/>
              <a:buFont typeface="Wingdings" pitchFamily="2" charset="2"/>
              <a:buNone/>
            </a:pPr>
            <a:r>
              <a:rPr lang="en-US" altLang="zh-CN" sz="2000" b="1" dirty="0">
                <a:solidFill>
                  <a:schemeClr val="accent2"/>
                </a:solidFill>
                <a:ea typeface="华文中宋" pitchFamily="2" charset="-122"/>
                <a:sym typeface="Wingdings" pitchFamily="2" charset="2"/>
              </a:rPr>
              <a:t>  </a:t>
            </a:r>
            <a:r>
              <a:rPr lang="en-US" altLang="zh-CN" b="1" i="1" dirty="0">
                <a:solidFill>
                  <a:srgbClr val="FF0000"/>
                </a:solidFill>
                <a:ea typeface="华文中宋" pitchFamily="2" charset="-122"/>
              </a:rPr>
              <a:t>CERNET</a:t>
            </a:r>
            <a:r>
              <a:rPr lang="zh-CN" altLang="en-US" b="1" i="1" dirty="0">
                <a:solidFill>
                  <a:srgbClr val="FF0000"/>
                </a:solidFill>
                <a:ea typeface="华文中宋" pitchFamily="2" charset="-122"/>
              </a:rPr>
              <a:t>（中国教育和科研计算机网</a:t>
            </a:r>
            <a:r>
              <a:rPr lang="zh-CN" altLang="en-US" b="1" dirty="0">
                <a:solidFill>
                  <a:srgbClr val="FF0000"/>
                </a:solidFill>
                <a:ea typeface="华文中宋" pitchFamily="2" charset="-122"/>
              </a:rPr>
              <a:t> ）</a:t>
            </a:r>
            <a:r>
              <a:rPr lang="zh-CN" altLang="en-US" b="1" i="1" dirty="0">
                <a:solidFill>
                  <a:srgbClr val="FF0000"/>
                </a:solidFill>
                <a:ea typeface="华文中宋" pitchFamily="2" charset="-122"/>
              </a:rPr>
              <a:t>：</a:t>
            </a:r>
            <a:r>
              <a:rPr lang="en-US" altLang="zh-CN" sz="2000" b="1" dirty="0">
                <a:ea typeface="华文中宋" pitchFamily="2" charset="-122"/>
              </a:rPr>
              <a:t>1994</a:t>
            </a:r>
            <a:r>
              <a:rPr lang="zh-CN" altLang="en-US" sz="2000" b="1" dirty="0">
                <a:ea typeface="华文中宋" pitchFamily="2" charset="-122"/>
              </a:rPr>
              <a:t>年开始建设。是我国第一个完全依靠自己的科技人员设计、建设和运行的全国性计算机网络。</a:t>
            </a:r>
          </a:p>
          <a:p>
            <a:pPr marL="342900" indent="-342900" eaLnBrk="1">
              <a:spcBef>
                <a:spcPct val="25000"/>
              </a:spcBef>
              <a:buClr>
                <a:schemeClr val="accent2"/>
              </a:buClr>
              <a:buSzPct val="85000"/>
              <a:buFont typeface="Wingdings" pitchFamily="2" charset="2"/>
              <a:buChar char="ü"/>
            </a:pPr>
            <a:r>
              <a:rPr lang="en-US" altLang="zh-CN" sz="2000" b="1" dirty="0">
                <a:ea typeface="华文中宋" pitchFamily="2" charset="-122"/>
              </a:rPr>
              <a:t>CERNET</a:t>
            </a:r>
            <a:r>
              <a:rPr lang="zh-CN" altLang="en-US" sz="2000" b="1" dirty="0">
                <a:ea typeface="华文中宋" pitchFamily="2" charset="-122"/>
              </a:rPr>
              <a:t>是一个三级结构的计算机网络，包括主干网、地区网</a:t>
            </a:r>
            <a:r>
              <a:rPr lang="en-US" altLang="zh-CN" sz="2000" b="1" dirty="0">
                <a:ea typeface="华文中宋" pitchFamily="2" charset="-122"/>
              </a:rPr>
              <a:t>(</a:t>
            </a:r>
            <a:r>
              <a:rPr lang="zh-CN" altLang="en-US" sz="2000" b="1" dirty="0">
                <a:ea typeface="华文中宋" pitchFamily="2" charset="-122"/>
              </a:rPr>
              <a:t>全国共分</a:t>
            </a:r>
            <a:r>
              <a:rPr lang="en-US" altLang="zh-CN" sz="2000" b="1" dirty="0">
                <a:ea typeface="华文中宋" pitchFamily="2" charset="-122"/>
              </a:rPr>
              <a:t>8</a:t>
            </a:r>
            <a:r>
              <a:rPr lang="zh-CN" altLang="en-US" sz="2000" b="1" dirty="0">
                <a:ea typeface="华文中宋" pitchFamily="2" charset="-122"/>
              </a:rPr>
              <a:t>个地区</a:t>
            </a:r>
            <a:r>
              <a:rPr lang="en-US" altLang="zh-CN" sz="2000" b="1" dirty="0">
                <a:ea typeface="华文中宋" pitchFamily="2" charset="-122"/>
              </a:rPr>
              <a:t>)</a:t>
            </a:r>
            <a:r>
              <a:rPr lang="zh-CN" altLang="en-US" sz="2000" b="1" dirty="0">
                <a:ea typeface="华文中宋" pitchFamily="2" charset="-122"/>
              </a:rPr>
              <a:t>和校园网。</a:t>
            </a:r>
          </a:p>
          <a:p>
            <a:pPr marL="342900" indent="-342900" eaLnBrk="1">
              <a:spcBef>
                <a:spcPct val="25000"/>
              </a:spcBef>
              <a:buClr>
                <a:schemeClr val="accent2"/>
              </a:buClr>
              <a:buSzPct val="85000"/>
              <a:buFont typeface="Wingdings" pitchFamily="2" charset="2"/>
              <a:buChar char="ü"/>
            </a:pPr>
            <a:r>
              <a:rPr lang="zh-CN" altLang="en-US" sz="2000" b="1" dirty="0">
                <a:ea typeface="华文中宋" pitchFamily="2" charset="-122"/>
              </a:rPr>
              <a:t>网络中心设在清华大学。可将全国大部分高等学校连接入网。</a:t>
            </a:r>
            <a:endParaRPr lang="zh-CN" altLang="en-US" b="1" dirty="0">
              <a:ea typeface="华文中宋" pitchFamily="2" charset="-122"/>
            </a:endParaRPr>
          </a:p>
        </p:txBody>
      </p:sp>
      <p:sp>
        <p:nvSpPr>
          <p:cNvPr id="6" name="Rectangle 3"/>
          <p:cNvSpPr txBox="1">
            <a:spLocks noChangeArrowheads="1"/>
          </p:cNvSpPr>
          <p:nvPr/>
        </p:nvSpPr>
        <p:spPr bwMode="auto">
          <a:xfrm>
            <a:off x="508000" y="4343400"/>
            <a:ext cx="8001000" cy="2044700"/>
          </a:xfrm>
          <a:prstGeom prst="rect">
            <a:avLst/>
          </a:prstGeom>
          <a:noFill/>
          <a:ln w="9525">
            <a:noFill/>
            <a:miter lim="800000"/>
            <a:headEnd/>
            <a:tailEnd/>
          </a:ln>
          <a:effectLst/>
        </p:spPr>
        <p:txBody>
          <a:bodyPr/>
          <a:lstStyle/>
          <a:p>
            <a:pPr marL="342900" indent="-342900" eaLnBrk="1">
              <a:lnSpc>
                <a:spcPct val="120000"/>
              </a:lnSpc>
              <a:spcBef>
                <a:spcPct val="25000"/>
              </a:spcBef>
              <a:buClr>
                <a:schemeClr val="accent2"/>
              </a:buClr>
              <a:buSzPct val="85000"/>
              <a:buFont typeface="Wingdings" pitchFamily="2" charset="2"/>
              <a:buChar char="q"/>
            </a:pPr>
            <a:r>
              <a:rPr lang="en-US" altLang="zh-CN" sz="2000" b="1" i="1" dirty="0">
                <a:solidFill>
                  <a:srgbClr val="FF0000"/>
                </a:solidFill>
                <a:ea typeface="华文中宋" pitchFamily="2" charset="-122"/>
              </a:rPr>
              <a:t>CSTNET</a:t>
            </a:r>
            <a:r>
              <a:rPr lang="zh-CN" altLang="en-US" sz="2000" b="1" i="1" dirty="0">
                <a:solidFill>
                  <a:srgbClr val="FF0000"/>
                </a:solidFill>
                <a:ea typeface="华文中宋" pitchFamily="2" charset="-122"/>
              </a:rPr>
              <a:t>（中国科学技术网 ）：</a:t>
            </a:r>
            <a:r>
              <a:rPr lang="zh-CN" altLang="en-US" sz="2000" b="1" dirty="0">
                <a:ea typeface="华文中宋" pitchFamily="2" charset="-122"/>
              </a:rPr>
              <a:t>由中国科学院负责建设和管理。于</a:t>
            </a:r>
            <a:r>
              <a:rPr lang="en-US" altLang="zh-CN" sz="2000" b="1" dirty="0">
                <a:ea typeface="华文中宋" pitchFamily="2" charset="-122"/>
              </a:rPr>
              <a:t>1994</a:t>
            </a:r>
            <a:r>
              <a:rPr lang="zh-CN" altLang="en-US" sz="2000" b="1" dirty="0">
                <a:ea typeface="华文中宋" pitchFamily="2" charset="-122"/>
              </a:rPr>
              <a:t>年</a:t>
            </a:r>
            <a:r>
              <a:rPr lang="en-US" altLang="zh-CN" sz="2000" b="1" dirty="0">
                <a:ea typeface="华文中宋" pitchFamily="2" charset="-122"/>
              </a:rPr>
              <a:t>4</a:t>
            </a:r>
            <a:r>
              <a:rPr lang="zh-CN" altLang="en-US" sz="2000" b="1" dirty="0">
                <a:ea typeface="华文中宋" pitchFamily="2" charset="-122"/>
              </a:rPr>
              <a:t>月接入</a:t>
            </a:r>
            <a:r>
              <a:rPr lang="en-US" altLang="zh-CN" sz="2000" b="1" dirty="0">
                <a:ea typeface="华文中宋" pitchFamily="2" charset="-122"/>
              </a:rPr>
              <a:t>Internet </a:t>
            </a:r>
            <a:r>
              <a:rPr lang="zh-CN" altLang="en-US" sz="2000" b="1" dirty="0">
                <a:ea typeface="华文中宋" pitchFamily="2" charset="-122"/>
              </a:rPr>
              <a:t>，是我国最早完成与</a:t>
            </a:r>
            <a:r>
              <a:rPr lang="en-US" altLang="zh-CN" sz="2000" b="1" dirty="0">
                <a:ea typeface="华文中宋" pitchFamily="2" charset="-122"/>
              </a:rPr>
              <a:t>Internet</a:t>
            </a:r>
            <a:r>
              <a:rPr lang="zh-CN" altLang="en-US" sz="2000" b="1" dirty="0">
                <a:ea typeface="华文中宋" pitchFamily="2" charset="-122"/>
              </a:rPr>
              <a:t>相连接的互联网络。</a:t>
            </a:r>
          </a:p>
          <a:p>
            <a:pPr marL="342900" indent="-342900" eaLnBrk="1">
              <a:lnSpc>
                <a:spcPct val="120000"/>
              </a:lnSpc>
              <a:spcBef>
                <a:spcPct val="25000"/>
              </a:spcBef>
              <a:buClr>
                <a:schemeClr val="accent2"/>
              </a:buClr>
              <a:buSzPct val="85000"/>
              <a:buFont typeface="Wingdings" pitchFamily="2" charset="2"/>
              <a:buNone/>
            </a:pPr>
            <a:r>
              <a:rPr lang="zh-CN" altLang="en-US" sz="2000" b="1" dirty="0">
                <a:ea typeface="华文中宋" pitchFamily="2" charset="-122"/>
              </a:rPr>
              <a:t>            我国</a:t>
            </a:r>
            <a:r>
              <a:rPr lang="zh-CN" altLang="en-US" sz="2000" b="1" dirty="0">
                <a:latin typeface="华文中宋" pitchFamily="2" charset="-122"/>
                <a:ea typeface="华文中宋" pitchFamily="2" charset="-122"/>
              </a:rPr>
              <a:t>“</a:t>
            </a:r>
            <a:r>
              <a:rPr lang="zh-CN" altLang="en-US" sz="2000" b="1" i="1" dirty="0">
                <a:solidFill>
                  <a:srgbClr val="FF3300"/>
                </a:solidFill>
                <a:ea typeface="华文中宋" pitchFamily="2" charset="-122"/>
              </a:rPr>
              <a:t>中国互联网络信息中心</a:t>
            </a:r>
            <a:r>
              <a:rPr lang="en-US" altLang="zh-CN" sz="2000" b="1" i="1" dirty="0">
                <a:solidFill>
                  <a:srgbClr val="FF3300"/>
                </a:solidFill>
                <a:ea typeface="华文中宋" pitchFamily="2" charset="-122"/>
              </a:rPr>
              <a:t>(CNNIC)</a:t>
            </a:r>
            <a:r>
              <a:rPr lang="en-US" altLang="zh-CN" sz="2000" b="1" dirty="0">
                <a:latin typeface="华文中宋" pitchFamily="2" charset="-122"/>
                <a:ea typeface="华文中宋" pitchFamily="2" charset="-122"/>
              </a:rPr>
              <a:t>”</a:t>
            </a:r>
            <a:r>
              <a:rPr lang="zh-CN" altLang="en-US" sz="2000" b="1" dirty="0">
                <a:ea typeface="华文中宋" pitchFamily="2" charset="-122"/>
              </a:rPr>
              <a:t>在</a:t>
            </a:r>
            <a:r>
              <a:rPr lang="en-US" altLang="zh-CN" sz="2000" b="1" dirty="0">
                <a:ea typeface="华文中宋" pitchFamily="2" charset="-122"/>
              </a:rPr>
              <a:t>CSTNET </a:t>
            </a:r>
            <a:r>
              <a:rPr lang="zh-CN" altLang="en-US" sz="2000" b="1" dirty="0">
                <a:ea typeface="华文中宋" pitchFamily="2" charset="-122"/>
              </a:rPr>
              <a:t>和中科院网络信息中心的基础上成立。</a:t>
            </a:r>
            <a:endParaRPr lang="zh-CN" altLang="en-US" sz="2000" b="1"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66595">
                                            <p:txEl>
                                              <p:pRg st="0" end="0"/>
                                            </p:txEl>
                                          </p:spTgt>
                                        </p:tgtEl>
                                        <p:attrNameLst>
                                          <p:attrName>style.visibility</p:attrName>
                                        </p:attrNameLst>
                                      </p:cBhvr>
                                      <p:to>
                                        <p:strVal val="visible"/>
                                      </p:to>
                                    </p:set>
                                    <p:animEffect transition="in" filter="wipe(down)">
                                      <p:cBhvr>
                                        <p:cTn id="7" dur="500"/>
                                        <p:tgtEl>
                                          <p:spTgt spid="366595">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66595">
                                            <p:txEl>
                                              <p:pRg st="1" end="1"/>
                                            </p:txEl>
                                          </p:spTgt>
                                        </p:tgtEl>
                                        <p:attrNameLst>
                                          <p:attrName>style.visibility</p:attrName>
                                        </p:attrNameLst>
                                      </p:cBhvr>
                                      <p:to>
                                        <p:strVal val="visible"/>
                                      </p:to>
                                    </p:set>
                                    <p:animEffect transition="in" filter="wipe(down)">
                                      <p:cBhvr>
                                        <p:cTn id="10" dur="500"/>
                                        <p:tgtEl>
                                          <p:spTgt spid="36659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wipe(down)">
                                      <p:cBhvr>
                                        <p:cTn id="15" dur="500"/>
                                        <p:tgtEl>
                                          <p:spTgt spid="5">
                                            <p:txEl>
                                              <p:pRg st="0" end="0"/>
                                            </p:txEl>
                                          </p:spTgt>
                                        </p:tgtEl>
                                      </p:cBhvr>
                                    </p:animEffect>
                                  </p:childTnLst>
                                </p:cTn>
                              </p:par>
                            </p:childTnLst>
                          </p:cTn>
                        </p:par>
                        <p:par>
                          <p:cTn id="16" fill="hold" nodeType="afterGroup">
                            <p:stCondLst>
                              <p:cond delay="500"/>
                            </p:stCondLst>
                            <p:childTnLst>
                              <p:par>
                                <p:cTn id="17" presetID="22" presetClass="entr" presetSubtype="4"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wipe(down)">
                                      <p:cBhvr>
                                        <p:cTn id="19" dur="500"/>
                                        <p:tgtEl>
                                          <p:spTgt spid="5">
                                            <p:txEl>
                                              <p:pRg st="1" end="1"/>
                                            </p:txEl>
                                          </p:spTgt>
                                        </p:tgtEl>
                                      </p:cBhvr>
                                    </p:animEffect>
                                  </p:childTnLst>
                                </p:cTn>
                              </p:par>
                            </p:childTnLst>
                          </p:cTn>
                        </p:par>
                        <p:par>
                          <p:cTn id="20" fill="hold" nodeType="afterGroup">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wipe(down)">
                                      <p:cBhvr>
                                        <p:cTn id="23" dur="500"/>
                                        <p:tgtEl>
                                          <p:spTgt spid="5">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5" grpId="0" build="p"/>
      <p:bldP spid="5" grpId="0" build="p"/>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533400" y="228600"/>
            <a:ext cx="7772400" cy="1028700"/>
          </a:xfrm>
        </p:spPr>
        <p:txBody>
          <a:bodyPr/>
          <a:lstStyle/>
          <a:p>
            <a:r>
              <a:rPr lang="en-US" altLang="zh-CN" b="1" smtClean="0">
                <a:solidFill>
                  <a:srgbClr val="008000"/>
                </a:solidFill>
              </a:rPr>
              <a:t>1.8 </a:t>
            </a:r>
            <a:r>
              <a:rPr lang="zh-CN" altLang="en-US" b="1" smtClean="0">
                <a:solidFill>
                  <a:srgbClr val="008000"/>
                </a:solidFill>
              </a:rPr>
              <a:t>小结</a:t>
            </a:r>
          </a:p>
        </p:txBody>
      </p:sp>
      <p:sp>
        <p:nvSpPr>
          <p:cNvPr id="368643" name="Rectangle 3"/>
          <p:cNvSpPr>
            <a:spLocks noGrp="1" noChangeArrowheads="1"/>
          </p:cNvSpPr>
          <p:nvPr>
            <p:ph idx="1"/>
          </p:nvPr>
        </p:nvSpPr>
        <p:spPr>
          <a:xfrm>
            <a:off x="533400" y="1257301"/>
            <a:ext cx="7772400" cy="5032288"/>
          </a:xfrm>
        </p:spPr>
        <p:txBody>
          <a:bodyPr/>
          <a:lstStyle/>
          <a:p>
            <a:pPr eaLnBrk="1">
              <a:buClr>
                <a:srgbClr val="4D4D4D"/>
              </a:buClr>
            </a:pPr>
            <a:r>
              <a:rPr lang="zh-CN" altLang="en-US" sz="2400" b="1" dirty="0" smtClean="0">
                <a:solidFill>
                  <a:schemeClr val="accent2"/>
                </a:solidFill>
                <a:ea typeface="楷体_GB2312"/>
                <a:cs typeface="楷体_GB2312"/>
              </a:rPr>
              <a:t>构成网络的各种软硬件：</a:t>
            </a:r>
          </a:p>
          <a:p>
            <a:pPr lvl="1" eaLnBrk="1">
              <a:buFont typeface="Wingdings" pitchFamily="2" charset="2"/>
              <a:buChar char="ü"/>
            </a:pPr>
            <a:r>
              <a:rPr lang="zh-CN" altLang="en-US" sz="2000" b="1" dirty="0" smtClean="0">
                <a:solidFill>
                  <a:srgbClr val="FF0000"/>
                </a:solidFill>
                <a:ea typeface="华文中宋" pitchFamily="2" charset="-122"/>
              </a:rPr>
              <a:t>网络边缘</a:t>
            </a:r>
            <a:r>
              <a:rPr lang="zh-CN" altLang="en-US" sz="2000" b="1" dirty="0" smtClean="0">
                <a:ea typeface="华文中宋" pitchFamily="2" charset="-122"/>
              </a:rPr>
              <a:t>：端系统和应用程序，及提供的运输服务；</a:t>
            </a:r>
          </a:p>
          <a:p>
            <a:pPr lvl="1" eaLnBrk="1">
              <a:buFont typeface="Wingdings" pitchFamily="2" charset="2"/>
              <a:buChar char="ü"/>
            </a:pPr>
            <a:r>
              <a:rPr lang="zh-CN" altLang="en-US" sz="2000" b="1" dirty="0" smtClean="0">
                <a:solidFill>
                  <a:srgbClr val="FF0000"/>
                </a:solidFill>
                <a:ea typeface="华文中宋" pitchFamily="2" charset="-122"/>
              </a:rPr>
              <a:t>协议</a:t>
            </a:r>
            <a:r>
              <a:rPr lang="zh-CN" altLang="en-US" sz="2000" b="1" dirty="0" smtClean="0">
                <a:ea typeface="华文中宋" pitchFamily="2" charset="-122"/>
              </a:rPr>
              <a:t>：</a:t>
            </a:r>
            <a:r>
              <a:rPr lang="zh-CN" altLang="en-US" sz="2000" b="1" dirty="0">
                <a:latin typeface="华文中宋" pitchFamily="2" charset="-122"/>
                <a:ea typeface="华文中宋" pitchFamily="2" charset="-122"/>
              </a:rPr>
              <a:t>控制网络中信息接收和发送的一组软件，报文格式、顺序、动作。</a:t>
            </a:r>
          </a:p>
          <a:p>
            <a:pPr lvl="1" eaLnBrk="1">
              <a:buFont typeface="Wingdings" pitchFamily="2" charset="2"/>
              <a:buChar char="ü"/>
            </a:pPr>
            <a:r>
              <a:rPr lang="zh-CN" altLang="en-US" sz="2000" b="1" dirty="0" smtClean="0">
                <a:solidFill>
                  <a:srgbClr val="FF0000"/>
                </a:solidFill>
                <a:ea typeface="华文中宋" pitchFamily="2" charset="-122"/>
              </a:rPr>
              <a:t>网络核心</a:t>
            </a:r>
            <a:r>
              <a:rPr lang="zh-CN" altLang="en-US" sz="2000" b="1" dirty="0" smtClean="0">
                <a:ea typeface="华文中宋" pitchFamily="2" charset="-122"/>
              </a:rPr>
              <a:t>：分组交换和电路交换；</a:t>
            </a:r>
          </a:p>
          <a:p>
            <a:pPr lvl="1" eaLnBrk="1">
              <a:buFont typeface="Wingdings" pitchFamily="2" charset="2"/>
              <a:buChar char="ü"/>
            </a:pPr>
            <a:r>
              <a:rPr lang="zh-CN" altLang="en-US" sz="2000" b="1" dirty="0" smtClean="0">
                <a:solidFill>
                  <a:srgbClr val="FF0000"/>
                </a:solidFill>
                <a:ea typeface="华文中宋" pitchFamily="2" charset="-122"/>
              </a:rPr>
              <a:t>链路层技术和物理媒体</a:t>
            </a:r>
            <a:r>
              <a:rPr lang="zh-CN" altLang="en-US" sz="2000" b="1" dirty="0" smtClean="0">
                <a:ea typeface="华文中宋" pitchFamily="2" charset="-122"/>
              </a:rPr>
              <a:t>：</a:t>
            </a:r>
          </a:p>
          <a:p>
            <a:pPr lvl="1" eaLnBrk="1">
              <a:buFont typeface="Wingdings" pitchFamily="2" charset="2"/>
              <a:buChar char="ü"/>
            </a:pPr>
            <a:r>
              <a:rPr lang="zh-CN" altLang="en-US" sz="2000" b="1" dirty="0" smtClean="0">
                <a:solidFill>
                  <a:srgbClr val="FF0000"/>
                </a:solidFill>
                <a:ea typeface="华文中宋" pitchFamily="2" charset="-122"/>
              </a:rPr>
              <a:t>因特网的等级结构</a:t>
            </a:r>
            <a:r>
              <a:rPr lang="zh-CN" altLang="en-US" sz="2000" b="1" dirty="0" smtClean="0">
                <a:ea typeface="华文中宋" pitchFamily="2" charset="-122"/>
              </a:rPr>
              <a:t>：由较高层和较低层</a:t>
            </a:r>
            <a:r>
              <a:rPr lang="en-US" altLang="zh-CN" sz="2000" b="1" dirty="0" smtClean="0">
                <a:ea typeface="华文中宋" pitchFamily="2" charset="-122"/>
              </a:rPr>
              <a:t>ISP</a:t>
            </a:r>
            <a:r>
              <a:rPr lang="zh-CN" altLang="en-US" sz="2000" b="1" dirty="0" smtClean="0">
                <a:ea typeface="华文中宋" pitchFamily="2" charset="-122"/>
              </a:rPr>
              <a:t>组成。</a:t>
            </a:r>
            <a:endParaRPr lang="en-US" altLang="zh-CN" sz="2000" b="1" dirty="0" smtClean="0">
              <a:ea typeface="华文中宋" pitchFamily="2" charset="-122"/>
            </a:endParaRPr>
          </a:p>
          <a:p>
            <a:pPr lvl="1" eaLnBrk="1">
              <a:buFont typeface="Wingdings" pitchFamily="2" charset="2"/>
              <a:buChar char="ü"/>
            </a:pPr>
            <a:endParaRPr lang="zh-CN" altLang="en-US" sz="2000" b="1" dirty="0" smtClean="0">
              <a:ea typeface="华文中宋" pitchFamily="2" charset="-122"/>
              <a:sym typeface="Wingdings" pitchFamily="2" charset="2"/>
            </a:endParaRPr>
          </a:p>
          <a:p>
            <a:pPr eaLnBrk="1">
              <a:buClr>
                <a:srgbClr val="4D4D4D"/>
              </a:buClr>
            </a:pPr>
            <a:r>
              <a:rPr lang="zh-CN" altLang="en-US" sz="2400" b="1" dirty="0" smtClean="0">
                <a:solidFill>
                  <a:schemeClr val="accent2"/>
                </a:solidFill>
                <a:ea typeface="楷体_GB2312"/>
                <a:cs typeface="楷体_GB2312"/>
              </a:rPr>
              <a:t>分组交换网的时延和分组丢失：</a:t>
            </a:r>
          </a:p>
          <a:p>
            <a:pPr lvl="1" eaLnBrk="1">
              <a:buClr>
                <a:srgbClr val="4D4D4D"/>
              </a:buClr>
              <a:buFont typeface="Wingdings" panose="05000000000000000000" pitchFamily="2" charset="2"/>
              <a:buChar char="ü"/>
            </a:pPr>
            <a:r>
              <a:rPr lang="zh-CN" altLang="en-US" sz="2000" b="1" dirty="0" smtClean="0">
                <a:ea typeface="华文中宋" pitchFamily="2" charset="-122"/>
              </a:rPr>
              <a:t>介绍</a:t>
            </a:r>
            <a:r>
              <a:rPr lang="zh-CN" altLang="en-US" sz="2000" b="1" dirty="0" smtClean="0">
                <a:solidFill>
                  <a:srgbClr val="FF0000"/>
                </a:solidFill>
                <a:ea typeface="华文中宋" pitchFamily="2" charset="-122"/>
              </a:rPr>
              <a:t>传输、传播和排队时延</a:t>
            </a:r>
            <a:r>
              <a:rPr lang="zh-CN" altLang="en-US" sz="2000" b="1" dirty="0" smtClean="0">
                <a:ea typeface="华文中宋" pitchFamily="2" charset="-122"/>
              </a:rPr>
              <a:t>的简单定量模型。</a:t>
            </a:r>
            <a:endParaRPr lang="en-US" altLang="zh-CN" sz="2000" b="1" dirty="0" smtClean="0">
              <a:ea typeface="华文中宋" pitchFamily="2" charset="-122"/>
            </a:endParaRPr>
          </a:p>
          <a:p>
            <a:pPr lvl="1" eaLnBrk="1">
              <a:buClr>
                <a:srgbClr val="4D4D4D"/>
              </a:buClr>
              <a:buFont typeface="Wingdings" panose="05000000000000000000" pitchFamily="2" charset="2"/>
              <a:buChar char="ü"/>
            </a:pPr>
            <a:endParaRPr lang="zh-CN" altLang="en-US" sz="2000" b="1" dirty="0" smtClean="0">
              <a:ea typeface="华文中宋" pitchFamily="2" charset="-122"/>
              <a:sym typeface="Wingdings" pitchFamily="2" charset="2"/>
            </a:endParaRPr>
          </a:p>
          <a:p>
            <a:pPr eaLnBrk="1">
              <a:buClr>
                <a:srgbClr val="4D4D4D"/>
              </a:buClr>
            </a:pPr>
            <a:r>
              <a:rPr lang="zh-CN" altLang="en-US" sz="2400" b="1" dirty="0" smtClean="0">
                <a:solidFill>
                  <a:schemeClr val="accent2"/>
                </a:solidFill>
                <a:ea typeface="楷体_GB2312"/>
                <a:cs typeface="楷体_GB2312"/>
              </a:rPr>
              <a:t>协议分层和服务模型、体系结构：</a:t>
            </a:r>
          </a:p>
          <a:p>
            <a:pPr lvl="1" eaLnBrk="1">
              <a:buClr>
                <a:srgbClr val="4D4D4D"/>
              </a:buClr>
              <a:buFont typeface="Wingdings" panose="05000000000000000000" pitchFamily="2" charset="2"/>
              <a:buChar char="ü"/>
            </a:pPr>
            <a:r>
              <a:rPr lang="zh-CN" altLang="en-US" sz="2000" b="1" dirty="0" smtClean="0">
                <a:ea typeface="华文中宋" pitchFamily="2" charset="-122"/>
              </a:rPr>
              <a:t>分层特点、数据传递方法、因特网分层。 </a:t>
            </a:r>
          </a:p>
        </p:txBody>
      </p:sp>
      <p:sp>
        <p:nvSpPr>
          <p:cNvPr id="195588" name="灯片编号占位符 5"/>
          <p:cNvSpPr>
            <a:spLocks noGrp="1"/>
          </p:cNvSpPr>
          <p:nvPr>
            <p:ph type="sldNum" sz="quarter" idx="12"/>
          </p:nvPr>
        </p:nvSpPr>
        <p:spPr>
          <a:noFill/>
          <a:ln>
            <a:miter lim="800000"/>
            <a:headEnd/>
            <a:tailEnd/>
          </a:ln>
        </p:spPr>
        <p:txBody>
          <a:bodyPr/>
          <a:lstStyle/>
          <a:p>
            <a:fld id="{2C9EDF21-58E0-41E4-9904-24BF1D8B6928}" type="slidenum">
              <a:rPr lang="en-US" altLang="zh-CN"/>
              <a:pPr/>
              <a:t>119</a:t>
            </a:fld>
            <a:endParaRPr lang="en-US" altLang="zh-CN"/>
          </a:p>
        </p:txBody>
      </p:sp>
      <p:sp>
        <p:nvSpPr>
          <p:cNvPr id="368645" name="Text Box 5"/>
          <p:cNvSpPr txBox="1">
            <a:spLocks noChangeArrowheads="1"/>
          </p:cNvSpPr>
          <p:nvPr/>
        </p:nvSpPr>
        <p:spPr bwMode="auto">
          <a:xfrm>
            <a:off x="6372087" y="3929171"/>
            <a:ext cx="2334592" cy="1200329"/>
          </a:xfrm>
          <a:prstGeom prst="rect">
            <a:avLst/>
          </a:prstGeom>
          <a:solidFill>
            <a:srgbClr val="FFFF00"/>
          </a:solidFill>
          <a:ln w="9525">
            <a:noFill/>
            <a:miter lim="800000"/>
            <a:headEnd/>
            <a:tailEnd/>
          </a:ln>
          <a:effectLst/>
        </p:spPr>
        <p:txBody>
          <a:bodyPr vert="horz" wrap="square">
            <a:spAutoFit/>
          </a:bodyPr>
          <a:lstStyle/>
          <a:p>
            <a:pPr algn="just">
              <a:spcBef>
                <a:spcPct val="50000"/>
              </a:spcBef>
            </a:pPr>
            <a:r>
              <a:rPr lang="zh-CN" altLang="en-US" b="1" dirty="0">
                <a:solidFill>
                  <a:schemeClr val="hlink"/>
                </a:solidFill>
                <a:ea typeface="华文中宋" pitchFamily="2" charset="-122"/>
              </a:rPr>
              <a:t>重点掌握术语、概念、基本方法和原理</a:t>
            </a:r>
            <a:endParaRPr lang="zh-CN" altLang="en-US" b="1" dirty="0">
              <a:solidFill>
                <a:schemeClr val="hlink"/>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68643">
                                            <p:txEl>
                                              <p:pRg st="0" end="0"/>
                                            </p:txEl>
                                          </p:spTgt>
                                        </p:tgtEl>
                                        <p:attrNameLst>
                                          <p:attrName>style.visibility</p:attrName>
                                        </p:attrNameLst>
                                      </p:cBhvr>
                                      <p:to>
                                        <p:strVal val="visible"/>
                                      </p:to>
                                    </p:set>
                                    <p:animEffect transition="in" filter="wipe(down)">
                                      <p:cBhvr>
                                        <p:cTn id="7" dur="500"/>
                                        <p:tgtEl>
                                          <p:spTgt spid="3686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68643">
                                            <p:txEl>
                                              <p:pRg st="7" end="7"/>
                                            </p:txEl>
                                          </p:spTgt>
                                        </p:tgtEl>
                                        <p:attrNameLst>
                                          <p:attrName>style.visibility</p:attrName>
                                        </p:attrNameLst>
                                      </p:cBhvr>
                                      <p:to>
                                        <p:strVal val="visible"/>
                                      </p:to>
                                    </p:set>
                                    <p:animEffect transition="in" filter="wipe(down)">
                                      <p:cBhvr>
                                        <p:cTn id="12" dur="500"/>
                                        <p:tgtEl>
                                          <p:spTgt spid="368643">
                                            <p:txEl>
                                              <p:pRg st="7" end="7"/>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368643">
                                            <p:txEl>
                                              <p:pRg st="10" end="10"/>
                                            </p:txEl>
                                          </p:spTgt>
                                        </p:tgtEl>
                                        <p:attrNameLst>
                                          <p:attrName>style.visibility</p:attrName>
                                        </p:attrNameLst>
                                      </p:cBhvr>
                                      <p:to>
                                        <p:strVal val="visible"/>
                                      </p:to>
                                    </p:set>
                                    <p:animEffect transition="in" filter="wipe(down)">
                                      <p:cBhvr>
                                        <p:cTn id="17" dur="500"/>
                                        <p:tgtEl>
                                          <p:spTgt spid="368643">
                                            <p:txEl>
                                              <p:pRg st="10" end="1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68643">
                                            <p:txEl>
                                              <p:pRg st="1" end="1"/>
                                            </p:txEl>
                                          </p:spTgt>
                                        </p:tgtEl>
                                        <p:attrNameLst>
                                          <p:attrName>style.visibility</p:attrName>
                                        </p:attrNameLst>
                                      </p:cBhvr>
                                      <p:to>
                                        <p:strVal val="visible"/>
                                      </p:to>
                                    </p:set>
                                    <p:animEffect transition="in" filter="blinds(horizontal)">
                                      <p:cBhvr>
                                        <p:cTn id="22" dur="500"/>
                                        <p:tgtEl>
                                          <p:spTgt spid="368643">
                                            <p:txEl>
                                              <p:pRg st="1" end="1"/>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68643">
                                            <p:txEl>
                                              <p:pRg st="2" end="2"/>
                                            </p:txEl>
                                          </p:spTgt>
                                        </p:tgtEl>
                                        <p:attrNameLst>
                                          <p:attrName>style.visibility</p:attrName>
                                        </p:attrNameLst>
                                      </p:cBhvr>
                                      <p:to>
                                        <p:strVal val="visible"/>
                                      </p:to>
                                    </p:set>
                                    <p:animEffect transition="in" filter="blinds(horizontal)">
                                      <p:cBhvr>
                                        <p:cTn id="25" dur="500"/>
                                        <p:tgtEl>
                                          <p:spTgt spid="368643">
                                            <p:txEl>
                                              <p:pRg st="2" end="2"/>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68643">
                                            <p:txEl>
                                              <p:pRg st="3" end="3"/>
                                            </p:txEl>
                                          </p:spTgt>
                                        </p:tgtEl>
                                        <p:attrNameLst>
                                          <p:attrName>style.visibility</p:attrName>
                                        </p:attrNameLst>
                                      </p:cBhvr>
                                      <p:to>
                                        <p:strVal val="visible"/>
                                      </p:to>
                                    </p:set>
                                    <p:animEffect transition="in" filter="blinds(horizontal)">
                                      <p:cBhvr>
                                        <p:cTn id="28" dur="500"/>
                                        <p:tgtEl>
                                          <p:spTgt spid="368643">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68643">
                                            <p:txEl>
                                              <p:pRg st="4" end="4"/>
                                            </p:txEl>
                                          </p:spTgt>
                                        </p:tgtEl>
                                        <p:attrNameLst>
                                          <p:attrName>style.visibility</p:attrName>
                                        </p:attrNameLst>
                                      </p:cBhvr>
                                      <p:to>
                                        <p:strVal val="visible"/>
                                      </p:to>
                                    </p:set>
                                    <p:animEffect transition="in" filter="blinds(horizontal)">
                                      <p:cBhvr>
                                        <p:cTn id="31" dur="500"/>
                                        <p:tgtEl>
                                          <p:spTgt spid="368643">
                                            <p:txEl>
                                              <p:pRg st="4" end="4"/>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68643">
                                            <p:txEl>
                                              <p:pRg st="5" end="5"/>
                                            </p:txEl>
                                          </p:spTgt>
                                        </p:tgtEl>
                                        <p:attrNameLst>
                                          <p:attrName>style.visibility</p:attrName>
                                        </p:attrNameLst>
                                      </p:cBhvr>
                                      <p:to>
                                        <p:strVal val="visible"/>
                                      </p:to>
                                    </p:set>
                                    <p:animEffect transition="in" filter="blinds(horizontal)">
                                      <p:cBhvr>
                                        <p:cTn id="34" dur="500"/>
                                        <p:tgtEl>
                                          <p:spTgt spid="368643">
                                            <p:txEl>
                                              <p:pRg st="5" end="5"/>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368643">
                                            <p:txEl>
                                              <p:pRg st="8" end="8"/>
                                            </p:txEl>
                                          </p:spTgt>
                                        </p:tgtEl>
                                        <p:attrNameLst>
                                          <p:attrName>style.visibility</p:attrName>
                                        </p:attrNameLst>
                                      </p:cBhvr>
                                      <p:to>
                                        <p:strVal val="visible"/>
                                      </p:to>
                                    </p:set>
                                    <p:animEffect transition="in" filter="blinds(horizontal)">
                                      <p:cBhvr>
                                        <p:cTn id="39" dur="500"/>
                                        <p:tgtEl>
                                          <p:spTgt spid="368643">
                                            <p:txEl>
                                              <p:pRg st="8" end="8"/>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nodeType="clickEffect">
                                  <p:stCondLst>
                                    <p:cond delay="0"/>
                                  </p:stCondLst>
                                  <p:childTnLst>
                                    <p:set>
                                      <p:cBhvr>
                                        <p:cTn id="43" dur="1" fill="hold">
                                          <p:stCondLst>
                                            <p:cond delay="0"/>
                                          </p:stCondLst>
                                        </p:cTn>
                                        <p:tgtEl>
                                          <p:spTgt spid="368643">
                                            <p:txEl>
                                              <p:pRg st="11" end="11"/>
                                            </p:txEl>
                                          </p:spTgt>
                                        </p:tgtEl>
                                        <p:attrNameLst>
                                          <p:attrName>style.visibility</p:attrName>
                                        </p:attrNameLst>
                                      </p:cBhvr>
                                      <p:to>
                                        <p:strVal val="visible"/>
                                      </p:to>
                                    </p:set>
                                    <p:animEffect transition="in" filter="wipe(down)">
                                      <p:cBhvr>
                                        <p:cTn id="44" dur="500"/>
                                        <p:tgtEl>
                                          <p:spTgt spid="368643">
                                            <p:txEl>
                                              <p:pRg st="11" end="11"/>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368645"/>
                                        </p:tgtEl>
                                        <p:attrNameLst>
                                          <p:attrName>style.visibility</p:attrName>
                                        </p:attrNameLst>
                                      </p:cBhvr>
                                      <p:to>
                                        <p:strVal val="visible"/>
                                      </p:to>
                                    </p:set>
                                    <p:animEffect transition="in" filter="dissolve">
                                      <p:cBhvr>
                                        <p:cTn id="49" dur="500"/>
                                        <p:tgtEl>
                                          <p:spTgt spid="368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533400" y="222250"/>
            <a:ext cx="7772400" cy="969963"/>
          </a:xfrm>
        </p:spPr>
        <p:txBody>
          <a:bodyPr/>
          <a:lstStyle/>
          <a:p>
            <a:r>
              <a:rPr lang="zh-CN" altLang="en-US" sz="3600" smtClean="0">
                <a:solidFill>
                  <a:srgbClr val="006600"/>
                </a:solidFill>
              </a:rPr>
              <a:t>因特网服务提供商</a:t>
            </a:r>
            <a:r>
              <a:rPr lang="en-US" altLang="zh-CN" sz="3600" smtClean="0">
                <a:solidFill>
                  <a:srgbClr val="006600"/>
                </a:solidFill>
              </a:rPr>
              <a:t>ISP</a:t>
            </a:r>
            <a:endParaRPr lang="zh-CN" altLang="en-US" sz="3600" smtClean="0">
              <a:solidFill>
                <a:srgbClr val="006600"/>
              </a:solidFill>
            </a:endParaRPr>
          </a:p>
        </p:txBody>
      </p:sp>
      <p:sp>
        <p:nvSpPr>
          <p:cNvPr id="230403" name="Rectangle 3"/>
          <p:cNvSpPr>
            <a:spLocks noGrp="1" noChangeArrowheads="1"/>
          </p:cNvSpPr>
          <p:nvPr>
            <p:ph idx="1"/>
          </p:nvPr>
        </p:nvSpPr>
        <p:spPr>
          <a:xfrm>
            <a:off x="533400" y="1192213"/>
            <a:ext cx="7772400" cy="5099050"/>
          </a:xfrm>
        </p:spPr>
        <p:txBody>
          <a:bodyPr/>
          <a:lstStyle/>
          <a:p>
            <a:pPr marL="0" indent="0" eaLnBrk="1">
              <a:lnSpc>
                <a:spcPct val="120000"/>
              </a:lnSpc>
              <a:buFont typeface="Wingdings" pitchFamily="2" charset="2"/>
              <a:buNone/>
            </a:pPr>
            <a:r>
              <a:rPr lang="zh-CN" altLang="en-US" sz="2400" b="1" dirty="0" smtClean="0">
                <a:latin typeface="华文中宋" pitchFamily="2" charset="-122"/>
                <a:ea typeface="华文中宋" pitchFamily="2" charset="-122"/>
              </a:rPr>
              <a:t>   </a:t>
            </a:r>
            <a:r>
              <a:rPr lang="zh-CN" altLang="en-US" sz="2400" b="1" dirty="0" smtClean="0">
                <a:solidFill>
                  <a:srgbClr val="CC0066"/>
                </a:solidFill>
                <a:ea typeface="华文中宋" pitchFamily="2" charset="-122"/>
              </a:rPr>
              <a:t>一个由多个分组交换机和多段通信链路组成的网络。</a:t>
            </a:r>
            <a:r>
              <a:rPr lang="zh-CN" altLang="en-US" sz="2400" b="1" dirty="0" smtClean="0">
                <a:ea typeface="华文中宋" pitchFamily="2" charset="-122"/>
              </a:rPr>
              <a:t> </a:t>
            </a:r>
            <a:r>
              <a:rPr lang="zh-CN" altLang="en-US" sz="2400" b="1" dirty="0" smtClean="0">
                <a:solidFill>
                  <a:schemeClr val="tx2"/>
                </a:solidFill>
                <a:ea typeface="华文中宋" pitchFamily="2" charset="-122"/>
              </a:rPr>
              <a:t>端系统通过</a:t>
            </a:r>
            <a:r>
              <a:rPr lang="en-US" altLang="zh-CN" sz="2400" b="1" dirty="0" smtClean="0">
                <a:solidFill>
                  <a:schemeClr val="tx2"/>
                </a:solidFill>
                <a:ea typeface="华文中宋" pitchFamily="2" charset="-122"/>
              </a:rPr>
              <a:t>ISP</a:t>
            </a:r>
            <a:r>
              <a:rPr lang="zh-CN" altLang="en-US" sz="2400" b="1" dirty="0" smtClean="0">
                <a:solidFill>
                  <a:schemeClr val="tx2"/>
                </a:solidFill>
                <a:ea typeface="华文中宋" pitchFamily="2" charset="-122"/>
              </a:rPr>
              <a:t>接入因特网</a:t>
            </a:r>
            <a:r>
              <a:rPr lang="zh-CN" altLang="en-US" sz="2400" b="1" dirty="0" smtClean="0">
                <a:ea typeface="华文中宋" pitchFamily="2" charset="-122"/>
              </a:rPr>
              <a:t>，如住宅区</a:t>
            </a:r>
            <a:r>
              <a:rPr lang="en-US" altLang="zh-CN" sz="2400" b="1" dirty="0" smtClean="0">
                <a:ea typeface="华文中宋" pitchFamily="2" charset="-122"/>
              </a:rPr>
              <a:t>ISP</a:t>
            </a:r>
            <a:r>
              <a:rPr lang="zh-CN" altLang="en-US" sz="2400" b="1" dirty="0" smtClean="0">
                <a:ea typeface="华文中宋" pitchFamily="2" charset="-122"/>
              </a:rPr>
              <a:t>、大学</a:t>
            </a:r>
            <a:r>
              <a:rPr lang="en-US" altLang="zh-CN" sz="2400" b="1" dirty="0" smtClean="0">
                <a:ea typeface="华文中宋" pitchFamily="2" charset="-122"/>
              </a:rPr>
              <a:t>ISP</a:t>
            </a:r>
            <a:r>
              <a:rPr lang="zh-CN" altLang="en-US" sz="2400" b="1" dirty="0" smtClean="0">
                <a:ea typeface="华文中宋" pitchFamily="2" charset="-122"/>
              </a:rPr>
              <a:t>、公司</a:t>
            </a:r>
            <a:r>
              <a:rPr lang="en-US" altLang="zh-CN" sz="2400" b="1" dirty="0" smtClean="0">
                <a:ea typeface="华文中宋" pitchFamily="2" charset="-122"/>
              </a:rPr>
              <a:t>ISP</a:t>
            </a:r>
            <a:r>
              <a:rPr lang="zh-CN" altLang="en-US" sz="2400" b="1" dirty="0" smtClean="0">
                <a:ea typeface="华文中宋" pitchFamily="2" charset="-122"/>
              </a:rPr>
              <a:t>等。</a:t>
            </a:r>
          </a:p>
          <a:p>
            <a:pPr marL="0" indent="0" eaLnBrk="1">
              <a:lnSpc>
                <a:spcPct val="120000"/>
              </a:lnSpc>
              <a:buClr>
                <a:srgbClr val="CC0066"/>
              </a:buClr>
              <a:buFont typeface="Wingdings" pitchFamily="2" charset="2"/>
              <a:buChar char="ü"/>
            </a:pPr>
            <a:r>
              <a:rPr lang="zh-CN" altLang="en-US" sz="2400" b="1" dirty="0" smtClean="0">
                <a:solidFill>
                  <a:schemeClr val="accent2"/>
                </a:solidFill>
                <a:ea typeface="楷体_GB2312"/>
                <a:cs typeface="楷体_GB2312"/>
              </a:rPr>
              <a:t> 不同的</a:t>
            </a:r>
            <a:r>
              <a:rPr lang="en-US" altLang="zh-CN" sz="2400" b="1" dirty="0" smtClean="0">
                <a:solidFill>
                  <a:schemeClr val="accent2"/>
                </a:solidFill>
                <a:ea typeface="楷体_GB2312"/>
                <a:cs typeface="楷体_GB2312"/>
              </a:rPr>
              <a:t>ISP</a:t>
            </a:r>
            <a:r>
              <a:rPr lang="zh-CN" altLang="en-US" sz="2400" b="1" dirty="0" smtClean="0">
                <a:solidFill>
                  <a:schemeClr val="accent2"/>
                </a:solidFill>
                <a:ea typeface="楷体_GB2312"/>
                <a:cs typeface="楷体_GB2312"/>
              </a:rPr>
              <a:t>提供各种不同类型的网络接入：</a:t>
            </a:r>
            <a:r>
              <a:rPr lang="zh-CN" altLang="en-US" sz="2400" b="1" dirty="0" smtClean="0">
                <a:ea typeface="华文中宋" pitchFamily="2" charset="-122"/>
              </a:rPr>
              <a:t>如电话接入</a:t>
            </a:r>
            <a:endParaRPr lang="en-US" altLang="zh-CN" sz="2400" b="1" dirty="0" smtClean="0">
              <a:ea typeface="华文中宋" pitchFamily="2" charset="-122"/>
            </a:endParaRPr>
          </a:p>
          <a:p>
            <a:pPr marL="0" indent="0" eaLnBrk="1">
              <a:lnSpc>
                <a:spcPct val="120000"/>
              </a:lnSpc>
              <a:buClr>
                <a:srgbClr val="CC0066"/>
              </a:buClr>
              <a:buFont typeface="Wingdings" pitchFamily="2" charset="2"/>
              <a:buChar char="ü"/>
            </a:pPr>
            <a:r>
              <a:rPr lang="zh-CN" altLang="en-US" sz="2400" b="1" dirty="0" smtClean="0">
                <a:solidFill>
                  <a:schemeClr val="accent2"/>
                </a:solidFill>
                <a:ea typeface="楷体_GB2312"/>
                <a:cs typeface="楷体_GB2312"/>
              </a:rPr>
              <a:t> 对内容提供者提供接入：</a:t>
            </a:r>
            <a:r>
              <a:rPr lang="zh-CN" altLang="en-US" sz="2400" b="1" dirty="0" smtClean="0">
                <a:ea typeface="华文中宋" pitchFamily="2" charset="-122"/>
              </a:rPr>
              <a:t>如发布信息。</a:t>
            </a:r>
            <a:endParaRPr lang="en-US" altLang="zh-CN" sz="2400" b="1" dirty="0" smtClean="0">
              <a:ea typeface="华文中宋" pitchFamily="2" charset="-122"/>
            </a:endParaRPr>
          </a:p>
          <a:p>
            <a:pPr marL="0" indent="0" eaLnBrk="1">
              <a:lnSpc>
                <a:spcPct val="120000"/>
              </a:lnSpc>
              <a:buClr>
                <a:srgbClr val="CC0066"/>
              </a:buClr>
              <a:buFont typeface="Wingdings" pitchFamily="2" charset="2"/>
              <a:buChar char="ü"/>
            </a:pPr>
            <a:r>
              <a:rPr lang="zh-CN" altLang="en-US" sz="2400" b="1" dirty="0" smtClean="0"/>
              <a:t>  </a:t>
            </a:r>
            <a:r>
              <a:rPr lang="zh-CN" altLang="en-US" sz="2400" b="1" dirty="0" smtClean="0">
                <a:solidFill>
                  <a:schemeClr val="accent2"/>
                </a:solidFill>
                <a:ea typeface="楷体_GB2312"/>
                <a:cs typeface="楷体_GB2312"/>
              </a:rPr>
              <a:t>低层次的</a:t>
            </a:r>
            <a:r>
              <a:rPr lang="en-US" altLang="zh-CN" sz="2400" b="1" dirty="0" smtClean="0">
                <a:solidFill>
                  <a:schemeClr val="accent2"/>
                </a:solidFill>
                <a:ea typeface="楷体_GB2312"/>
                <a:cs typeface="楷体_GB2312"/>
              </a:rPr>
              <a:t>ISP</a:t>
            </a:r>
            <a:r>
              <a:rPr lang="zh-CN" altLang="en-US" sz="2400" b="1" dirty="0" smtClean="0">
                <a:solidFill>
                  <a:schemeClr val="accent2"/>
                </a:solidFill>
                <a:ea typeface="楷体_GB2312"/>
                <a:cs typeface="楷体_GB2312"/>
              </a:rPr>
              <a:t>通过国家、国际的高层</a:t>
            </a:r>
            <a:r>
              <a:rPr lang="en-US" altLang="zh-CN" sz="2400" b="1" dirty="0" smtClean="0">
                <a:solidFill>
                  <a:schemeClr val="accent2"/>
                </a:solidFill>
                <a:ea typeface="楷体_GB2312"/>
                <a:cs typeface="楷体_GB2312"/>
              </a:rPr>
              <a:t>ISP</a:t>
            </a:r>
            <a:r>
              <a:rPr lang="zh-CN" altLang="en-US" sz="2400" b="1" dirty="0" smtClean="0">
                <a:solidFill>
                  <a:schemeClr val="accent2"/>
                </a:solidFill>
                <a:ea typeface="楷体_GB2312"/>
                <a:cs typeface="楷体_GB2312"/>
              </a:rPr>
              <a:t>互联：</a:t>
            </a:r>
          </a:p>
          <a:p>
            <a:pPr marL="0" indent="0" eaLnBrk="1">
              <a:lnSpc>
                <a:spcPct val="120000"/>
              </a:lnSpc>
              <a:buClr>
                <a:srgbClr val="CC0066"/>
              </a:buClr>
              <a:buFont typeface="Wingdings" pitchFamily="2" charset="2"/>
              <a:buNone/>
            </a:pPr>
            <a:r>
              <a:rPr lang="zh-CN" altLang="en-US" sz="2400" b="1" dirty="0" smtClean="0">
                <a:ea typeface="华文中宋" pitchFamily="2" charset="-122"/>
              </a:rPr>
              <a:t>        实现世界范围的通信。高层</a:t>
            </a:r>
            <a:r>
              <a:rPr lang="en-US" altLang="zh-CN" sz="2400" b="1" dirty="0" smtClean="0">
                <a:ea typeface="华文中宋" pitchFamily="2" charset="-122"/>
              </a:rPr>
              <a:t>ISP</a:t>
            </a:r>
            <a:r>
              <a:rPr lang="zh-CN" altLang="en-US" sz="2400" b="1" dirty="0" smtClean="0">
                <a:ea typeface="华文中宋" pitchFamily="2" charset="-122"/>
              </a:rPr>
              <a:t>由一些用高速光纤链路互联的高速路由器组成。</a:t>
            </a:r>
          </a:p>
          <a:p>
            <a:pPr marL="0" indent="0" eaLnBrk="1">
              <a:lnSpc>
                <a:spcPct val="120000"/>
              </a:lnSpc>
              <a:buClr>
                <a:srgbClr val="CC0066"/>
              </a:buClr>
              <a:buFont typeface="Wingdings" pitchFamily="2" charset="2"/>
              <a:buChar char="ü"/>
            </a:pPr>
            <a:r>
              <a:rPr lang="zh-CN" altLang="en-US" sz="2400" b="1" dirty="0" smtClean="0"/>
              <a:t> </a:t>
            </a:r>
            <a:r>
              <a:rPr lang="zh-CN" altLang="en-US" sz="2400" b="1" dirty="0" smtClean="0">
                <a:solidFill>
                  <a:schemeClr val="accent2"/>
                </a:solidFill>
                <a:ea typeface="楷体_GB2312"/>
                <a:cs typeface="楷体_GB2312"/>
              </a:rPr>
              <a:t>每个</a:t>
            </a:r>
            <a:r>
              <a:rPr lang="en-US" altLang="zh-CN" sz="2400" b="1" dirty="0" smtClean="0">
                <a:solidFill>
                  <a:schemeClr val="accent2"/>
                </a:solidFill>
                <a:ea typeface="楷体_GB2312"/>
                <a:cs typeface="楷体_GB2312"/>
              </a:rPr>
              <a:t>ISP</a:t>
            </a:r>
            <a:r>
              <a:rPr lang="zh-CN" altLang="en-US" sz="2400" b="1" dirty="0" smtClean="0">
                <a:solidFill>
                  <a:schemeClr val="accent2"/>
                </a:solidFill>
                <a:ea typeface="楷体_GB2312"/>
                <a:cs typeface="楷体_GB2312"/>
              </a:rPr>
              <a:t>独立管理，运行</a:t>
            </a:r>
            <a:r>
              <a:rPr lang="en-US" altLang="zh-CN" sz="2400" b="1" dirty="0" smtClean="0">
                <a:solidFill>
                  <a:schemeClr val="accent2"/>
                </a:solidFill>
                <a:ea typeface="楷体_GB2312"/>
                <a:cs typeface="楷体_GB2312"/>
              </a:rPr>
              <a:t>ISP</a:t>
            </a:r>
            <a:r>
              <a:rPr lang="zh-CN" altLang="en-US" sz="2400" b="1" dirty="0" smtClean="0">
                <a:solidFill>
                  <a:schemeClr val="accent2"/>
                </a:solidFill>
                <a:ea typeface="楷体_GB2312"/>
                <a:cs typeface="楷体_GB2312"/>
              </a:rPr>
              <a:t>协议：</a:t>
            </a:r>
            <a:r>
              <a:rPr lang="zh-CN" altLang="en-US" sz="2400" b="1" dirty="0" smtClean="0">
                <a:ea typeface="华文中宋" pitchFamily="2" charset="-122"/>
              </a:rPr>
              <a:t>遵从一定的命名和地址规则。</a:t>
            </a:r>
          </a:p>
        </p:txBody>
      </p:sp>
      <p:sp>
        <p:nvSpPr>
          <p:cNvPr id="46084" name="灯片编号占位符 5"/>
          <p:cNvSpPr>
            <a:spLocks noGrp="1"/>
          </p:cNvSpPr>
          <p:nvPr>
            <p:ph type="sldNum" sz="quarter" idx="12"/>
          </p:nvPr>
        </p:nvSpPr>
        <p:spPr>
          <a:noFill/>
          <a:ln>
            <a:miter lim="800000"/>
            <a:headEnd/>
            <a:tailEnd/>
          </a:ln>
        </p:spPr>
        <p:txBody>
          <a:bodyPr/>
          <a:lstStyle/>
          <a:p>
            <a:fld id="{44A9D1B4-0A8B-4E67-8425-AC136A16BFBE}" type="slidenum">
              <a:rPr lang="en-US" altLang="zh-CN"/>
              <a:pPr/>
              <a:t>12</a:t>
            </a:fld>
            <a:endParaRPr lang="en-US" altLang="zh-CN"/>
          </a:p>
        </p:txBody>
      </p:sp>
      <p:sp>
        <p:nvSpPr>
          <p:cNvPr id="230404" name="AutoShape 4"/>
          <p:cNvSpPr>
            <a:spLocks noChangeArrowheads="1"/>
          </p:cNvSpPr>
          <p:nvPr/>
        </p:nvSpPr>
        <p:spPr bwMode="auto">
          <a:xfrm>
            <a:off x="7651750" y="222250"/>
            <a:ext cx="1492250" cy="1235075"/>
          </a:xfrm>
          <a:prstGeom prst="wedgeRoundRectCallout">
            <a:avLst>
              <a:gd name="adj1" fmla="val -79042"/>
              <a:gd name="adj2" fmla="val -1157"/>
              <a:gd name="adj3" fmla="val 16667"/>
            </a:avLst>
          </a:prstGeom>
          <a:solidFill>
            <a:schemeClr val="accent1"/>
          </a:solidFill>
          <a:ln w="9525">
            <a:solidFill>
              <a:schemeClr val="tx1"/>
            </a:solidFill>
            <a:miter lim="800000"/>
            <a:headEnd/>
            <a:tailEnd/>
          </a:ln>
          <a:effectLst/>
        </p:spPr>
        <p:txBody>
          <a:bodyPr/>
          <a:lstStyle/>
          <a:p>
            <a:r>
              <a:rPr lang="en-US" altLang="zh-CN" b="1">
                <a:solidFill>
                  <a:srgbClr val="FFFF00"/>
                </a:solidFill>
              </a:rPr>
              <a:t>Internet  Service  Provider</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30404"/>
                                        </p:tgtEl>
                                        <p:attrNameLst>
                                          <p:attrName>style.visibility</p:attrName>
                                        </p:attrNameLst>
                                      </p:cBhvr>
                                      <p:to>
                                        <p:strVal val="visible"/>
                                      </p:to>
                                    </p:set>
                                    <p:anim calcmode="lin" valueType="num">
                                      <p:cBhvr additive="base">
                                        <p:cTn id="7" dur="500" fill="hold"/>
                                        <p:tgtEl>
                                          <p:spTgt spid="230404"/>
                                        </p:tgtEl>
                                        <p:attrNameLst>
                                          <p:attrName>ppt_x</p:attrName>
                                        </p:attrNameLst>
                                      </p:cBhvr>
                                      <p:tavLst>
                                        <p:tav tm="0">
                                          <p:val>
                                            <p:strVal val="1+#ppt_w/2"/>
                                          </p:val>
                                        </p:tav>
                                        <p:tav tm="100000">
                                          <p:val>
                                            <p:strVal val="#ppt_x"/>
                                          </p:val>
                                        </p:tav>
                                      </p:tavLst>
                                    </p:anim>
                                    <p:anim calcmode="lin" valueType="num">
                                      <p:cBhvr additive="base">
                                        <p:cTn id="8" dur="500" fill="hold"/>
                                        <p:tgtEl>
                                          <p:spTgt spid="23040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30403">
                                            <p:txEl>
                                              <p:pRg st="1" end="1"/>
                                            </p:txEl>
                                          </p:spTgt>
                                        </p:tgtEl>
                                        <p:attrNameLst>
                                          <p:attrName>style.visibility</p:attrName>
                                        </p:attrNameLst>
                                      </p:cBhvr>
                                      <p:to>
                                        <p:strVal val="visible"/>
                                      </p:to>
                                    </p:set>
                                    <p:animEffect transition="in" filter="blinds(horizontal)">
                                      <p:cBhvr>
                                        <p:cTn id="13" dur="500"/>
                                        <p:tgtEl>
                                          <p:spTgt spid="230403">
                                            <p:txEl>
                                              <p:pRg st="1" end="1"/>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30403">
                                            <p:txEl>
                                              <p:pRg st="2" end="2"/>
                                            </p:txEl>
                                          </p:spTgt>
                                        </p:tgtEl>
                                        <p:attrNameLst>
                                          <p:attrName>style.visibility</p:attrName>
                                        </p:attrNameLst>
                                      </p:cBhvr>
                                      <p:to>
                                        <p:strVal val="visible"/>
                                      </p:to>
                                    </p:set>
                                    <p:animEffect transition="in" filter="blinds(horizontal)">
                                      <p:cBhvr>
                                        <p:cTn id="16" dur="500"/>
                                        <p:tgtEl>
                                          <p:spTgt spid="230403">
                                            <p:txEl>
                                              <p:pRg st="2" end="2"/>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30403">
                                            <p:txEl>
                                              <p:pRg st="3" end="3"/>
                                            </p:txEl>
                                          </p:spTgt>
                                        </p:tgtEl>
                                        <p:attrNameLst>
                                          <p:attrName>style.visibility</p:attrName>
                                        </p:attrNameLst>
                                      </p:cBhvr>
                                      <p:to>
                                        <p:strVal val="visible"/>
                                      </p:to>
                                    </p:set>
                                    <p:animEffect transition="in" filter="blinds(horizontal)">
                                      <p:cBhvr>
                                        <p:cTn id="19" dur="500"/>
                                        <p:tgtEl>
                                          <p:spTgt spid="230403">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30403">
                                            <p:txEl>
                                              <p:pRg st="4" end="4"/>
                                            </p:txEl>
                                          </p:spTgt>
                                        </p:tgtEl>
                                        <p:attrNameLst>
                                          <p:attrName>style.visibility</p:attrName>
                                        </p:attrNameLst>
                                      </p:cBhvr>
                                      <p:to>
                                        <p:strVal val="visible"/>
                                      </p:to>
                                    </p:set>
                                    <p:animEffect transition="in" filter="blinds(horizontal)">
                                      <p:cBhvr>
                                        <p:cTn id="22" dur="500"/>
                                        <p:tgtEl>
                                          <p:spTgt spid="230403">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30403">
                                            <p:txEl>
                                              <p:pRg st="5" end="5"/>
                                            </p:txEl>
                                          </p:spTgt>
                                        </p:tgtEl>
                                        <p:attrNameLst>
                                          <p:attrName>style.visibility</p:attrName>
                                        </p:attrNameLst>
                                      </p:cBhvr>
                                      <p:to>
                                        <p:strVal val="visible"/>
                                      </p:to>
                                    </p:set>
                                    <p:animEffect transition="in" filter="blinds(horizontal)">
                                      <p:cBhvr>
                                        <p:cTn id="25" dur="500"/>
                                        <p:tgtEl>
                                          <p:spTgt spid="2304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solidFill>
                  <a:srgbClr val="000099"/>
                </a:solidFill>
                <a:latin typeface="Gill Sans MT" panose="020B0502020104020203" pitchFamily="34" charset="0"/>
              </a:rPr>
              <a:t>Chapter </a:t>
            </a:r>
            <a:r>
              <a:rPr lang="en-US" altLang="zh-CN" dirty="0" smtClean="0">
                <a:solidFill>
                  <a:srgbClr val="000099"/>
                </a:solidFill>
                <a:latin typeface="Gill Sans MT" panose="020B0502020104020203" pitchFamily="34" charset="0"/>
              </a:rPr>
              <a:t>1  Additional Slides</a:t>
            </a:r>
            <a:endParaRPr lang="zh-CN" altLang="en-US" dirty="0"/>
          </a:p>
        </p:txBody>
      </p:sp>
      <p:sp>
        <p:nvSpPr>
          <p:cNvPr id="5" name="灯片编号占位符 4"/>
          <p:cNvSpPr>
            <a:spLocks noGrp="1"/>
          </p:cNvSpPr>
          <p:nvPr>
            <p:ph type="sldNum" sz="quarter" idx="12"/>
          </p:nvPr>
        </p:nvSpPr>
        <p:spPr/>
        <p:txBody>
          <a:bodyPr/>
          <a:lstStyle/>
          <a:p>
            <a:fld id="{4371D043-0522-4D85-A83C-586F095D96AB}" type="slidenum">
              <a:rPr lang="en-US" altLang="zh-CN" smtClean="0"/>
              <a:pPr/>
              <a:t>120</a:t>
            </a:fld>
            <a:endParaRPr lang="en-US" altLang="zh-CN"/>
          </a:p>
        </p:txBody>
      </p:sp>
      <p:grpSp>
        <p:nvGrpSpPr>
          <p:cNvPr id="7" name="Group 62"/>
          <p:cNvGrpSpPr>
            <a:grpSpLocks/>
          </p:cNvGrpSpPr>
          <p:nvPr/>
        </p:nvGrpSpPr>
        <p:grpSpPr bwMode="auto">
          <a:xfrm>
            <a:off x="1270000" y="1582008"/>
            <a:ext cx="5643563" cy="4216400"/>
            <a:chOff x="824874" y="353539"/>
            <a:chExt cx="5643193" cy="4216279"/>
          </a:xfrm>
        </p:grpSpPr>
        <p:sp>
          <p:nvSpPr>
            <p:cNvPr id="8" name="Freeform 61"/>
            <p:cNvSpPr/>
            <p:nvPr/>
          </p:nvSpPr>
          <p:spPr>
            <a:xfrm>
              <a:off x="824874" y="366239"/>
              <a:ext cx="431772" cy="4203579"/>
            </a:xfrm>
            <a:custGeom>
              <a:avLst/>
              <a:gdLst>
                <a:gd name="connsiteX0" fmla="*/ 0 w 432078"/>
                <a:gd name="connsiteY0" fmla="*/ 4203185 h 4255561"/>
                <a:gd name="connsiteX1" fmla="*/ 418984 w 432078"/>
                <a:gd name="connsiteY1" fmla="*/ 3430637 h 4255561"/>
                <a:gd name="connsiteX2" fmla="*/ 432078 w 432078"/>
                <a:gd name="connsiteY2" fmla="*/ 0 h 4255561"/>
                <a:gd name="connsiteX3" fmla="*/ 117839 w 432078"/>
                <a:gd name="connsiteY3" fmla="*/ 4255561 h 4255561"/>
                <a:gd name="connsiteX0" fmla="*/ 26187 w 458265"/>
                <a:gd name="connsiteY0" fmla="*/ 4203185 h 4216279"/>
                <a:gd name="connsiteX1" fmla="*/ 445171 w 458265"/>
                <a:gd name="connsiteY1" fmla="*/ 3430637 h 4216279"/>
                <a:gd name="connsiteX2" fmla="*/ 458265 w 458265"/>
                <a:gd name="connsiteY2" fmla="*/ 0 h 4216279"/>
                <a:gd name="connsiteX3" fmla="*/ 0 w 458265"/>
                <a:gd name="connsiteY3" fmla="*/ 4216279 h 4216279"/>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4" fmla="*/ 0 w 432078"/>
                <a:gd name="connsiteY4" fmla="*/ 4203185 h 420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8" h="4203185">
                  <a:moveTo>
                    <a:pt x="0" y="4203185"/>
                  </a:moveTo>
                  <a:lnTo>
                    <a:pt x="418984" y="3430637"/>
                  </a:lnTo>
                  <a:cubicBezTo>
                    <a:pt x="423349" y="2287091"/>
                    <a:pt x="427713" y="1143546"/>
                    <a:pt x="432078" y="0"/>
                  </a:cubicBezTo>
                  <a:lnTo>
                    <a:pt x="13093" y="4203185"/>
                  </a:lnTo>
                  <a:lnTo>
                    <a:pt x="0" y="4203185"/>
                  </a:lnTo>
                  <a:close/>
                </a:path>
              </a:pathLst>
            </a:custGeom>
            <a:gradFill flip="none" rotWithShape="1">
              <a:gsLst>
                <a:gs pos="0">
                  <a:schemeClr val="accent3">
                    <a:lumMod val="85000"/>
                  </a:schemeClr>
                </a:gs>
                <a:gs pos="100000">
                  <a:srgbClr val="000000"/>
                </a:gs>
              </a:gsLst>
              <a:lin ang="10800000" scaled="0"/>
              <a:tileRect/>
            </a:gradFill>
            <a:ln>
              <a:noFill/>
            </a:ln>
          </p:spPr>
          <p:txBody>
            <a:bodyPr anchor="ctr"/>
            <a:lstStyle/>
            <a:p>
              <a:pPr algn="ctr">
                <a:defRPr/>
              </a:pPr>
              <a:endParaRPr lang="en-US">
                <a:latin typeface="Arial" charset="0"/>
                <a:ea typeface="ＭＳ Ｐゴシック" charset="0"/>
                <a:cs typeface="ＭＳ Ｐゴシック" charset="0"/>
              </a:endParaRPr>
            </a:p>
          </p:txBody>
        </p:sp>
        <p:sp>
          <p:nvSpPr>
            <p:cNvPr id="9" name="Rectangle 58"/>
            <p:cNvSpPr/>
            <p:nvPr/>
          </p:nvSpPr>
          <p:spPr bwMode="auto">
            <a:xfrm>
              <a:off x="1243947" y="353539"/>
              <a:ext cx="5224120" cy="3430489"/>
            </a:xfrm>
            <a:prstGeom prst="rect">
              <a:avLst/>
            </a:prstGeom>
            <a:solidFill>
              <a:schemeClr val="accent3">
                <a:lumMod val="85000"/>
              </a:schemeClr>
            </a:solidFill>
            <a:ln w="9525" cap="flat" cmpd="sng" algn="ctr">
              <a:noFill/>
              <a:prstDash val="solid"/>
              <a:round/>
              <a:headEnd type="none" w="med" len="med"/>
              <a:tailEnd type="none" w="med" len="med"/>
            </a:ln>
            <a:effectLst/>
            <a:extLst/>
          </p:spPr>
          <p:txBody>
            <a:bodyPr/>
            <a:lstStyle/>
            <a:p>
              <a:pPr>
                <a:defRPr/>
              </a:pPr>
              <a:endParaRPr lang="en-US">
                <a:latin typeface="Arial" charset="0"/>
                <a:ea typeface="ＭＳ Ｐゴシック" charset="0"/>
                <a:cs typeface="ＭＳ Ｐゴシック" charset="0"/>
              </a:endParaRPr>
            </a:p>
          </p:txBody>
        </p:sp>
      </p:grpSp>
      <p:pic>
        <p:nvPicPr>
          <p:cNvPr id="10" name="Picture 12" descr="segmen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5213" y="5957158"/>
            <a:ext cx="3959225"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0"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663" y="5004658"/>
            <a:ext cx="138906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etherne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14425" y="535073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descr="etherne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61075" y="5353908"/>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0" descr="etherne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flipH="1">
            <a:off x="7807325" y="5372958"/>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66"/>
          <p:cNvGrpSpPr>
            <a:grpSpLocks/>
          </p:cNvGrpSpPr>
          <p:nvPr/>
        </p:nvGrpSpPr>
        <p:grpSpPr bwMode="auto">
          <a:xfrm>
            <a:off x="4556125" y="1945545"/>
            <a:ext cx="2327275" cy="3171825"/>
            <a:chOff x="4556452" y="1162095"/>
            <a:chExt cx="2326213" cy="3172030"/>
          </a:xfrm>
        </p:grpSpPr>
        <p:cxnSp>
          <p:nvCxnSpPr>
            <p:cNvPr id="16" name="Straight Connector 46"/>
            <p:cNvCxnSpPr>
              <a:cxnSpLocks noChangeShapeType="1"/>
            </p:cNvCxnSpPr>
            <p:nvPr/>
          </p:nvCxnSpPr>
          <p:spPr bwMode="auto">
            <a:xfrm>
              <a:off x="5630098" y="2252175"/>
              <a:ext cx="0" cy="2081950"/>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7" name="Group 31"/>
            <p:cNvGrpSpPr>
              <a:grpSpLocks/>
            </p:cNvGrpSpPr>
            <p:nvPr/>
          </p:nvGrpSpPr>
          <p:grpSpPr bwMode="auto">
            <a:xfrm>
              <a:off x="4635010" y="2856756"/>
              <a:ext cx="2190234" cy="1214863"/>
              <a:chOff x="3862510" y="4375664"/>
              <a:chExt cx="2190234" cy="1214863"/>
            </a:xfrm>
          </p:grpSpPr>
          <p:sp>
            <p:nvSpPr>
              <p:cNvPr id="24" name="Rectangle 25"/>
              <p:cNvSpPr>
                <a:spLocks noChangeArrowheads="1"/>
              </p:cNvSpPr>
              <p:nvPr/>
            </p:nvSpPr>
            <p:spPr bwMode="auto">
              <a:xfrm>
                <a:off x="3871225" y="4425779"/>
                <a:ext cx="2164362" cy="1152600"/>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5" name="TextBox 26"/>
              <p:cNvSpPr txBox="1">
                <a:spLocks noChangeArrowheads="1"/>
              </p:cNvSpPr>
              <p:nvPr/>
            </p:nvSpPr>
            <p:spPr bwMode="auto">
              <a:xfrm>
                <a:off x="3908617" y="4375664"/>
                <a:ext cx="2012565" cy="121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2200"/>
                  </a:lnSpc>
                </a:pPr>
                <a:r>
                  <a:rPr lang="en-US" altLang="zh-CN" sz="1600"/>
                  <a:t>Transport</a:t>
                </a:r>
                <a:r>
                  <a:rPr lang="en-US" altLang="zh-CN" sz="1400"/>
                  <a:t> (TCP/UDP)</a:t>
                </a:r>
              </a:p>
              <a:p>
                <a:pPr algn="ctr">
                  <a:lnSpc>
                    <a:spcPts val="2200"/>
                  </a:lnSpc>
                </a:pPr>
                <a:r>
                  <a:rPr lang="en-US" altLang="zh-CN" sz="1600"/>
                  <a:t>Network</a:t>
                </a:r>
                <a:r>
                  <a:rPr lang="en-US" altLang="zh-CN" sz="1400"/>
                  <a:t> (IP)</a:t>
                </a:r>
              </a:p>
              <a:p>
                <a:pPr algn="ctr">
                  <a:lnSpc>
                    <a:spcPts val="2200"/>
                  </a:lnSpc>
                </a:pPr>
                <a:r>
                  <a:rPr lang="en-US" altLang="zh-CN" sz="1600"/>
                  <a:t>Link</a:t>
                </a:r>
                <a:r>
                  <a:rPr lang="en-US" altLang="zh-CN" sz="1400"/>
                  <a:t> (Ethernet)</a:t>
                </a:r>
              </a:p>
              <a:p>
                <a:pPr algn="ctr">
                  <a:lnSpc>
                    <a:spcPts val="2200"/>
                  </a:lnSpc>
                </a:pPr>
                <a:r>
                  <a:rPr lang="en-US" altLang="zh-CN" sz="1600"/>
                  <a:t>Physical</a:t>
                </a:r>
              </a:p>
            </p:txBody>
          </p:sp>
          <p:cxnSp>
            <p:nvCxnSpPr>
              <p:cNvPr id="26" name="Straight Connector 28"/>
              <p:cNvCxnSpPr>
                <a:cxnSpLocks noChangeShapeType="1"/>
              </p:cNvCxnSpPr>
              <p:nvPr/>
            </p:nvCxnSpPr>
            <p:spPr bwMode="auto">
              <a:xfrm>
                <a:off x="3862510" y="474004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9"/>
              <p:cNvCxnSpPr>
                <a:cxnSpLocks noChangeShapeType="1"/>
              </p:cNvCxnSpPr>
              <p:nvPr/>
            </p:nvCxnSpPr>
            <p:spPr bwMode="auto">
              <a:xfrm>
                <a:off x="3870887" y="502338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30"/>
              <p:cNvCxnSpPr>
                <a:cxnSpLocks noChangeShapeType="1"/>
              </p:cNvCxnSpPr>
              <p:nvPr/>
            </p:nvCxnSpPr>
            <p:spPr bwMode="auto">
              <a:xfrm>
                <a:off x="3879264" y="530672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8" name="Group 35"/>
            <p:cNvGrpSpPr>
              <a:grpSpLocks/>
            </p:cNvGrpSpPr>
            <p:nvPr/>
          </p:nvGrpSpPr>
          <p:grpSpPr bwMode="auto">
            <a:xfrm>
              <a:off x="4811526" y="1162095"/>
              <a:ext cx="1529986" cy="1021335"/>
              <a:chOff x="4130677" y="5836665"/>
              <a:chExt cx="1529986" cy="1021335"/>
            </a:xfrm>
          </p:grpSpPr>
          <p:sp>
            <p:nvSpPr>
              <p:cNvPr id="22" name="Rectangle 33"/>
              <p:cNvSpPr>
                <a:spLocks noChangeArrowheads="1"/>
              </p:cNvSpPr>
              <p:nvPr/>
            </p:nvSpPr>
            <p:spPr bwMode="auto">
              <a:xfrm>
                <a:off x="4191372" y="5836665"/>
                <a:ext cx="1464594" cy="1020829"/>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3" name="TextBox 34"/>
              <p:cNvSpPr txBox="1">
                <a:spLocks noChangeArrowheads="1"/>
              </p:cNvSpPr>
              <p:nvPr/>
            </p:nvSpPr>
            <p:spPr bwMode="auto">
              <a:xfrm>
                <a:off x="4130677" y="5913072"/>
                <a:ext cx="1529986"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t>application</a:t>
                </a:r>
              </a:p>
              <a:p>
                <a:pPr algn="ctr"/>
                <a:r>
                  <a:rPr lang="en-US" altLang="zh-CN" sz="1600"/>
                  <a:t>(www browser, </a:t>
                </a:r>
              </a:p>
              <a:p>
                <a:pPr algn="ctr"/>
                <a:r>
                  <a:rPr lang="en-US" altLang="zh-CN" sz="1600"/>
                  <a:t>email client</a:t>
                </a:r>
                <a:r>
                  <a:rPr lang="en-US" altLang="zh-CN" sz="2000"/>
                  <a:t>)</a:t>
                </a:r>
              </a:p>
            </p:txBody>
          </p:sp>
        </p:grpSp>
        <p:cxnSp>
          <p:nvCxnSpPr>
            <p:cNvPr id="19" name="Straight Connector 37"/>
            <p:cNvCxnSpPr>
              <a:cxnSpLocks noChangeShapeType="1"/>
            </p:cNvCxnSpPr>
            <p:nvPr/>
          </p:nvCxnSpPr>
          <p:spPr bwMode="auto">
            <a:xfrm flipV="1">
              <a:off x="4556452" y="2631900"/>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38"/>
            <p:cNvSpPr txBox="1">
              <a:spLocks noChangeArrowheads="1"/>
            </p:cNvSpPr>
            <p:nvPr/>
          </p:nvSpPr>
          <p:spPr bwMode="auto">
            <a:xfrm>
              <a:off x="5839591" y="2252173"/>
              <a:ext cx="10430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t>application</a:t>
              </a:r>
            </a:p>
          </p:txBody>
        </p:sp>
        <p:sp>
          <p:nvSpPr>
            <p:cNvPr id="21" name="TextBox 39"/>
            <p:cNvSpPr txBox="1">
              <a:spLocks noChangeArrowheads="1"/>
            </p:cNvSpPr>
            <p:nvPr/>
          </p:nvSpPr>
          <p:spPr bwMode="auto">
            <a:xfrm>
              <a:off x="6105684" y="2627171"/>
              <a:ext cx="4440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t>OS</a:t>
              </a:r>
            </a:p>
          </p:txBody>
        </p:sp>
      </p:grpSp>
      <p:grpSp>
        <p:nvGrpSpPr>
          <p:cNvPr id="29" name="Group 65"/>
          <p:cNvGrpSpPr>
            <a:grpSpLocks/>
          </p:cNvGrpSpPr>
          <p:nvPr/>
        </p:nvGrpSpPr>
        <p:grpSpPr bwMode="auto">
          <a:xfrm>
            <a:off x="1776413" y="1661383"/>
            <a:ext cx="2806700" cy="3195637"/>
            <a:chOff x="1775964" y="877299"/>
            <a:chExt cx="2806675" cy="3196287"/>
          </a:xfrm>
        </p:grpSpPr>
        <p:grpSp>
          <p:nvGrpSpPr>
            <p:cNvPr id="30" name="Group 44"/>
            <p:cNvGrpSpPr>
              <a:grpSpLocks/>
            </p:cNvGrpSpPr>
            <p:nvPr/>
          </p:nvGrpSpPr>
          <p:grpSpPr bwMode="auto">
            <a:xfrm>
              <a:off x="1846152" y="877299"/>
              <a:ext cx="1597376" cy="3168757"/>
              <a:chOff x="1636659" y="183316"/>
              <a:chExt cx="1597376" cy="3168757"/>
            </a:xfrm>
          </p:grpSpPr>
          <p:grpSp>
            <p:nvGrpSpPr>
              <p:cNvPr id="35" name="Group 22"/>
              <p:cNvGrpSpPr>
                <a:grpSpLocks/>
              </p:cNvGrpSpPr>
              <p:nvPr/>
            </p:nvGrpSpPr>
            <p:grpSpPr bwMode="auto">
              <a:xfrm>
                <a:off x="1780683" y="2206785"/>
                <a:ext cx="1296233" cy="1040536"/>
                <a:chOff x="3116193" y="4275642"/>
                <a:chExt cx="1296233" cy="1040536"/>
              </a:xfrm>
            </p:grpSpPr>
            <p:sp>
              <p:nvSpPr>
                <p:cNvPr id="41" name="Rectangle 13"/>
                <p:cNvSpPr>
                  <a:spLocks noChangeArrowheads="1"/>
                </p:cNvSpPr>
                <p:nvPr/>
              </p:nvSpPr>
              <p:spPr bwMode="auto">
                <a:xfrm>
                  <a:off x="3116291" y="4298876"/>
                  <a:ext cx="1295389" cy="101779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2" name="TextBox 14"/>
                <p:cNvSpPr txBox="1">
                  <a:spLocks noChangeArrowheads="1"/>
                </p:cNvSpPr>
                <p:nvPr/>
              </p:nvSpPr>
              <p:spPr bwMode="auto">
                <a:xfrm>
                  <a:off x="3168721" y="4275642"/>
                  <a:ext cx="11973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t>packet</a:t>
                  </a:r>
                </a:p>
                <a:p>
                  <a:pPr algn="ctr"/>
                  <a:r>
                    <a:rPr lang="en-US" altLang="zh-CN" sz="2000"/>
                    <a:t>capture</a:t>
                  </a:r>
                </a:p>
                <a:p>
                  <a:pPr algn="ctr"/>
                  <a:r>
                    <a:rPr lang="en-US" altLang="zh-CN" sz="2000"/>
                    <a:t>(pcap)</a:t>
                  </a:r>
                </a:p>
              </p:txBody>
            </p:sp>
          </p:grpSp>
          <p:grpSp>
            <p:nvGrpSpPr>
              <p:cNvPr id="36" name="Group 23"/>
              <p:cNvGrpSpPr>
                <a:grpSpLocks/>
              </p:cNvGrpSpPr>
              <p:nvPr/>
            </p:nvGrpSpPr>
            <p:grpSpPr bwMode="auto">
              <a:xfrm>
                <a:off x="1773794" y="863478"/>
                <a:ext cx="1296233" cy="707886"/>
                <a:chOff x="865524" y="5161570"/>
                <a:chExt cx="1296233" cy="707886"/>
              </a:xfrm>
            </p:grpSpPr>
            <p:sp>
              <p:nvSpPr>
                <p:cNvPr id="39" name="Rectangle 21"/>
                <p:cNvSpPr>
                  <a:spLocks noChangeArrowheads="1"/>
                </p:cNvSpPr>
                <p:nvPr/>
              </p:nvSpPr>
              <p:spPr bwMode="auto">
                <a:xfrm>
                  <a:off x="861399" y="5200691"/>
                  <a:ext cx="1300151" cy="66847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0" name="TextBox 16"/>
                <p:cNvSpPr txBox="1">
                  <a:spLocks noChangeArrowheads="1"/>
                </p:cNvSpPr>
                <p:nvPr/>
              </p:nvSpPr>
              <p:spPr bwMode="auto">
                <a:xfrm>
                  <a:off x="937846" y="5161570"/>
                  <a:ext cx="11592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t>packet</a:t>
                  </a:r>
                </a:p>
                <a:p>
                  <a:pPr algn="ctr"/>
                  <a:r>
                    <a:rPr lang="en-US" altLang="zh-CN" sz="2000"/>
                    <a:t>analyzer</a:t>
                  </a:r>
                </a:p>
              </p:txBody>
            </p:sp>
          </p:grpSp>
          <p:sp>
            <p:nvSpPr>
              <p:cNvPr id="37" name="Rectangle 42"/>
              <p:cNvSpPr>
                <a:spLocks noChangeArrowheads="1"/>
              </p:cNvSpPr>
              <p:nvPr/>
            </p:nvSpPr>
            <p:spPr bwMode="auto">
              <a:xfrm>
                <a:off x="1636659" y="183316"/>
                <a:ext cx="1597376" cy="3168757"/>
              </a:xfrm>
              <a:prstGeom prst="rect">
                <a:avLst/>
              </a:prstGeom>
              <a:noFill/>
              <a:ln w="22225">
                <a:solidFill>
                  <a:srgbClr val="00009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pic>
            <p:nvPicPr>
              <p:cNvPr id="38" name="Picture 4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59241" y="230951"/>
                <a:ext cx="1089265" cy="36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1" name="Straight Connector 47"/>
            <p:cNvCxnSpPr>
              <a:cxnSpLocks noChangeShapeType="1"/>
            </p:cNvCxnSpPr>
            <p:nvPr/>
          </p:nvCxnSpPr>
          <p:spPr bwMode="auto">
            <a:xfrm>
              <a:off x="2640118" y="2330738"/>
              <a:ext cx="0" cy="558315"/>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50"/>
            <p:cNvCxnSpPr>
              <a:cxnSpLocks noChangeShapeType="1"/>
            </p:cNvCxnSpPr>
            <p:nvPr/>
          </p:nvCxnSpPr>
          <p:spPr bwMode="auto">
            <a:xfrm>
              <a:off x="3116195" y="3653236"/>
              <a:ext cx="1427164" cy="0"/>
            </a:xfrm>
            <a:prstGeom prst="line">
              <a:avLst/>
            </a:prstGeom>
            <a:noFill/>
            <a:ln w="25400">
              <a:solidFill>
                <a:srgbClr val="00009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56"/>
            <p:cNvSpPr txBox="1">
              <a:spLocks noChangeArrowheads="1"/>
            </p:cNvSpPr>
            <p:nvPr/>
          </p:nvSpPr>
          <p:spPr bwMode="auto">
            <a:xfrm>
              <a:off x="3504274" y="3242589"/>
              <a:ext cx="10783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a:t>copy of all Ethernet frames sent/received</a:t>
              </a:r>
            </a:p>
          </p:txBody>
        </p:sp>
        <p:cxnSp>
          <p:nvCxnSpPr>
            <p:cNvPr id="34" name="Straight Connector 64"/>
            <p:cNvCxnSpPr>
              <a:cxnSpLocks noChangeShapeType="1"/>
            </p:cNvCxnSpPr>
            <p:nvPr/>
          </p:nvCxnSpPr>
          <p:spPr bwMode="auto">
            <a:xfrm flipV="1">
              <a:off x="1775964" y="2640266"/>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63039944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dissolv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dissolv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533400" y="203200"/>
            <a:ext cx="7772400" cy="1037125"/>
          </a:xfrm>
        </p:spPr>
        <p:txBody>
          <a:bodyPr/>
          <a:lstStyle/>
          <a:p>
            <a:r>
              <a:rPr lang="zh-CN" altLang="en-US" sz="3600" dirty="0" smtClean="0">
                <a:solidFill>
                  <a:srgbClr val="006600"/>
                </a:solidFill>
              </a:rPr>
              <a:t>协议（</a:t>
            </a:r>
            <a:r>
              <a:rPr lang="en-US" altLang="zh-CN" sz="3600" i="1" dirty="0" smtClean="0">
                <a:solidFill>
                  <a:srgbClr val="006600"/>
                </a:solidFill>
              </a:rPr>
              <a:t>protocol</a:t>
            </a:r>
            <a:r>
              <a:rPr lang="zh-CN" altLang="en-US" sz="3600" dirty="0" smtClean="0">
                <a:solidFill>
                  <a:srgbClr val="006600"/>
                </a:solidFill>
              </a:rPr>
              <a:t>）</a:t>
            </a:r>
          </a:p>
        </p:txBody>
      </p:sp>
      <p:sp>
        <p:nvSpPr>
          <p:cNvPr id="231427" name="Rectangle 3"/>
          <p:cNvSpPr>
            <a:spLocks noGrp="1" noChangeArrowheads="1"/>
          </p:cNvSpPr>
          <p:nvPr>
            <p:ph idx="1"/>
          </p:nvPr>
        </p:nvSpPr>
        <p:spPr>
          <a:xfrm>
            <a:off x="533400" y="1149350"/>
            <a:ext cx="7772400" cy="5473700"/>
          </a:xfrm>
        </p:spPr>
        <p:txBody>
          <a:bodyPr/>
          <a:lstStyle/>
          <a:p>
            <a:pPr eaLnBrk="1">
              <a:lnSpc>
                <a:spcPct val="120000"/>
              </a:lnSpc>
              <a:buFont typeface="Wingdings" pitchFamily="2" charset="2"/>
              <a:buNone/>
            </a:pPr>
            <a:r>
              <a:rPr lang="zh-CN" altLang="en-US" sz="2400" b="1" dirty="0" smtClean="0">
                <a:latin typeface="华文中宋" pitchFamily="2" charset="-122"/>
                <a:ea typeface="华文中宋" pitchFamily="2" charset="-122"/>
              </a:rPr>
              <a:t>      </a:t>
            </a:r>
            <a:r>
              <a:rPr lang="zh-CN" altLang="en-US" sz="2400" b="1" dirty="0" smtClean="0">
                <a:solidFill>
                  <a:srgbClr val="FF0000"/>
                </a:solidFill>
                <a:latin typeface="华文中宋" pitchFamily="2" charset="-122"/>
                <a:ea typeface="华文中宋" pitchFamily="2" charset="-122"/>
              </a:rPr>
              <a:t>控制网络中信息接收和发送的一组软件</a:t>
            </a:r>
            <a:r>
              <a:rPr lang="zh-CN" altLang="en-US" sz="2400" b="1" dirty="0" smtClean="0">
                <a:latin typeface="华文中宋" pitchFamily="2" charset="-122"/>
                <a:ea typeface="华文中宋" pitchFamily="2" charset="-122"/>
              </a:rPr>
              <a:t>。每个端系统、路由器和其他因特网部件都要运行。</a:t>
            </a:r>
          </a:p>
          <a:p>
            <a:pPr eaLnBrk="1">
              <a:lnSpc>
                <a:spcPct val="120000"/>
              </a:lnSpc>
              <a:buClr>
                <a:srgbClr val="4D4D4D"/>
              </a:buClr>
            </a:pPr>
            <a:r>
              <a:rPr lang="zh-CN" altLang="en-US" sz="2400" b="1" dirty="0" smtClean="0">
                <a:solidFill>
                  <a:schemeClr val="accent2"/>
                </a:solidFill>
                <a:latin typeface="楷体_GB2312"/>
                <a:ea typeface="楷体_GB2312"/>
                <a:cs typeface="楷体_GB2312"/>
              </a:rPr>
              <a:t>因特网协议：</a:t>
            </a:r>
            <a:r>
              <a:rPr lang="en-US" altLang="zh-CN" sz="2400" b="1" dirty="0" smtClean="0">
                <a:solidFill>
                  <a:srgbClr val="FF0000"/>
                </a:solidFill>
                <a:ea typeface="华文中宋" pitchFamily="2" charset="-122"/>
              </a:rPr>
              <a:t>TCP/IP</a:t>
            </a:r>
            <a:r>
              <a:rPr lang="zh-CN" altLang="en-US" sz="2400" b="1" dirty="0" smtClean="0">
                <a:solidFill>
                  <a:srgbClr val="FF0000"/>
                </a:solidFill>
                <a:ea typeface="华文中宋" pitchFamily="2" charset="-122"/>
              </a:rPr>
              <a:t>协议</a:t>
            </a:r>
            <a:r>
              <a:rPr lang="zh-CN" altLang="en-US" sz="2400" b="1" dirty="0" smtClean="0">
                <a:ea typeface="华文中宋" pitchFamily="2" charset="-122"/>
              </a:rPr>
              <a:t>。</a:t>
            </a:r>
          </a:p>
          <a:p>
            <a:pPr eaLnBrk="1">
              <a:lnSpc>
                <a:spcPct val="120000"/>
              </a:lnSpc>
              <a:buClr>
                <a:schemeClr val="hlink"/>
              </a:buClr>
              <a:buFontTx/>
              <a:buChar char="•"/>
            </a:pPr>
            <a:r>
              <a:rPr lang="en-US" altLang="zh-CN" sz="2400" b="1" dirty="0" smtClean="0">
                <a:ea typeface="华文中宋" pitchFamily="2" charset="-122"/>
              </a:rPr>
              <a:t> TCP</a:t>
            </a:r>
            <a:r>
              <a:rPr lang="zh-CN" altLang="en-US" sz="2400" b="1" dirty="0" smtClean="0">
                <a:ea typeface="华文中宋" pitchFamily="2" charset="-122"/>
              </a:rPr>
              <a:t>（</a:t>
            </a:r>
            <a:r>
              <a:rPr lang="en-US" altLang="zh-CN" sz="2400" b="1" i="1" dirty="0" smtClean="0">
                <a:ea typeface="华文中宋" pitchFamily="2" charset="-122"/>
              </a:rPr>
              <a:t>Transmission Control Protocol</a:t>
            </a:r>
            <a:r>
              <a:rPr lang="zh-CN" altLang="en-US" sz="2400" b="1" dirty="0" smtClean="0">
                <a:ea typeface="华文中宋" pitchFamily="2" charset="-122"/>
              </a:rPr>
              <a:t>）传输控制协议</a:t>
            </a:r>
          </a:p>
          <a:p>
            <a:pPr eaLnBrk="1">
              <a:lnSpc>
                <a:spcPct val="120000"/>
              </a:lnSpc>
              <a:buClr>
                <a:schemeClr val="hlink"/>
              </a:buClr>
              <a:buFontTx/>
              <a:buChar char="•"/>
            </a:pPr>
            <a:r>
              <a:rPr lang="en-US" altLang="zh-CN" sz="2400" b="1" dirty="0" smtClean="0">
                <a:ea typeface="华文中宋" pitchFamily="2" charset="-122"/>
              </a:rPr>
              <a:t> IP </a:t>
            </a:r>
            <a:r>
              <a:rPr lang="zh-CN" altLang="en-US" sz="2400" b="1" dirty="0" smtClean="0">
                <a:ea typeface="华文中宋" pitchFamily="2" charset="-122"/>
              </a:rPr>
              <a:t>（</a:t>
            </a:r>
            <a:r>
              <a:rPr lang="en-US" altLang="zh-CN" sz="2400" b="1" i="1" dirty="0" smtClean="0">
                <a:ea typeface="华文中宋" pitchFamily="2" charset="-122"/>
              </a:rPr>
              <a:t>Internet Protocol</a:t>
            </a:r>
            <a:r>
              <a:rPr lang="zh-CN" altLang="en-US" sz="2400" b="1" dirty="0" smtClean="0">
                <a:ea typeface="华文中宋" pitchFamily="2" charset="-122"/>
              </a:rPr>
              <a:t>）网际协议</a:t>
            </a:r>
          </a:p>
          <a:p>
            <a:pPr eaLnBrk="1">
              <a:lnSpc>
                <a:spcPct val="120000"/>
              </a:lnSpc>
              <a:buClr>
                <a:srgbClr val="4D4D4D"/>
              </a:buClr>
            </a:pPr>
            <a:r>
              <a:rPr lang="zh-CN" altLang="en-US" sz="2400" b="1" dirty="0" smtClean="0">
                <a:solidFill>
                  <a:schemeClr val="accent2"/>
                </a:solidFill>
                <a:ea typeface="楷体_GB2312"/>
                <a:cs typeface="楷体_GB2312"/>
              </a:rPr>
              <a:t>因特网标准</a:t>
            </a:r>
            <a:r>
              <a:rPr lang="zh-CN" altLang="en-US" sz="2400" b="1" dirty="0" smtClean="0">
                <a:solidFill>
                  <a:schemeClr val="accent2"/>
                </a:solidFill>
                <a:ea typeface="华文中宋" pitchFamily="2" charset="-122"/>
              </a:rPr>
              <a:t>：</a:t>
            </a:r>
            <a:r>
              <a:rPr lang="zh-CN" altLang="en-US" sz="2400" b="1" dirty="0" smtClean="0">
                <a:ea typeface="华文中宋" pitchFamily="2" charset="-122"/>
              </a:rPr>
              <a:t>由</a:t>
            </a:r>
            <a:r>
              <a:rPr lang="en-US" altLang="zh-CN" sz="2400" b="1" dirty="0" smtClean="0">
                <a:ea typeface="华文中宋" pitchFamily="2" charset="-122"/>
              </a:rPr>
              <a:t>IETF</a:t>
            </a:r>
            <a:r>
              <a:rPr lang="zh-CN" altLang="en-US" sz="2400" b="1" dirty="0" smtClean="0">
                <a:ea typeface="华文中宋" pitchFamily="2" charset="-122"/>
              </a:rPr>
              <a:t>制定的</a:t>
            </a:r>
            <a:r>
              <a:rPr lang="zh-CN" altLang="en-US" sz="2400" b="1" dirty="0" smtClean="0">
                <a:solidFill>
                  <a:srgbClr val="FF0000"/>
                </a:solidFill>
                <a:ea typeface="华文中宋" pitchFamily="2" charset="-122"/>
              </a:rPr>
              <a:t>标准文档</a:t>
            </a:r>
            <a:r>
              <a:rPr lang="en-US" altLang="zh-CN" sz="2400" b="1" dirty="0" smtClean="0">
                <a:solidFill>
                  <a:srgbClr val="FF0000"/>
                </a:solidFill>
                <a:ea typeface="华文中宋" pitchFamily="2" charset="-122"/>
              </a:rPr>
              <a:t>RFC</a:t>
            </a:r>
            <a:r>
              <a:rPr lang="zh-CN" altLang="en-US" sz="2400" b="1" dirty="0" smtClean="0">
                <a:ea typeface="华文中宋" pitchFamily="2" charset="-122"/>
              </a:rPr>
              <a:t>。</a:t>
            </a:r>
          </a:p>
          <a:p>
            <a:pPr eaLnBrk="1">
              <a:lnSpc>
                <a:spcPct val="120000"/>
              </a:lnSpc>
              <a:buFontTx/>
              <a:buChar char="•"/>
            </a:pPr>
            <a:r>
              <a:rPr lang="zh-CN" altLang="en-US" sz="2400" b="1" dirty="0" smtClean="0">
                <a:ea typeface="华文中宋" pitchFamily="2" charset="-122"/>
              </a:rPr>
              <a:t>  </a:t>
            </a:r>
            <a:r>
              <a:rPr lang="en-US" altLang="zh-CN" sz="2400" b="1" dirty="0" smtClean="0">
                <a:ea typeface="华文中宋" pitchFamily="2" charset="-122"/>
              </a:rPr>
              <a:t>RFC</a:t>
            </a:r>
            <a:r>
              <a:rPr lang="zh-CN" altLang="en-US" sz="2400" b="1" dirty="0" smtClean="0">
                <a:ea typeface="华文中宋" pitchFamily="2" charset="-122"/>
              </a:rPr>
              <a:t>（</a:t>
            </a:r>
            <a:r>
              <a:rPr lang="en-US" altLang="zh-CN" sz="2400" b="1" i="1" dirty="0" smtClean="0">
                <a:ea typeface="华文中宋" pitchFamily="2" charset="-122"/>
              </a:rPr>
              <a:t>Request For Comments </a:t>
            </a:r>
            <a:r>
              <a:rPr lang="zh-CN" altLang="en-US" sz="2400" b="1" dirty="0" smtClean="0">
                <a:ea typeface="华文中宋" pitchFamily="2" charset="-122"/>
              </a:rPr>
              <a:t>）：请求评论</a:t>
            </a:r>
          </a:p>
          <a:p>
            <a:pPr eaLnBrk="1">
              <a:lnSpc>
                <a:spcPct val="120000"/>
              </a:lnSpc>
              <a:buFontTx/>
              <a:buChar char="•"/>
            </a:pPr>
            <a:r>
              <a:rPr lang="en-US" altLang="zh-CN" sz="2400" b="1" dirty="0" smtClean="0">
                <a:ea typeface="华文中宋" pitchFamily="2" charset="-122"/>
              </a:rPr>
              <a:t>  IETF (</a:t>
            </a:r>
            <a:r>
              <a:rPr lang="en-US" altLang="zh-CN" sz="2400" b="1" i="1" dirty="0" smtClean="0">
                <a:ea typeface="华文中宋" pitchFamily="2" charset="-122"/>
              </a:rPr>
              <a:t>Internet Engineering Task Force </a:t>
            </a:r>
            <a:r>
              <a:rPr lang="en-US" altLang="zh-CN" sz="2400" b="1" dirty="0" smtClean="0">
                <a:ea typeface="华文中宋" pitchFamily="2" charset="-122"/>
              </a:rPr>
              <a:t>)</a:t>
            </a:r>
            <a:r>
              <a:rPr lang="en-US" altLang="zh-CN" sz="2400" b="1" i="1" dirty="0" smtClean="0">
                <a:ea typeface="华文中宋" pitchFamily="2" charset="-122"/>
              </a:rPr>
              <a:t> </a:t>
            </a:r>
            <a:r>
              <a:rPr lang="zh-CN" altLang="en-US" sz="2400" b="1" i="1" dirty="0" smtClean="0">
                <a:ea typeface="华文中宋" pitchFamily="2" charset="-122"/>
              </a:rPr>
              <a:t>： </a:t>
            </a:r>
            <a:r>
              <a:rPr lang="zh-CN" altLang="en-US" sz="2400" b="1" dirty="0" smtClean="0">
                <a:ea typeface="华文中宋" pitchFamily="2" charset="-122"/>
              </a:rPr>
              <a:t>因特网工程任务组。</a:t>
            </a:r>
          </a:p>
          <a:p>
            <a:pPr eaLnBrk="1">
              <a:lnSpc>
                <a:spcPct val="120000"/>
              </a:lnSpc>
              <a:buFontTx/>
              <a:buChar char="•"/>
            </a:pPr>
            <a:r>
              <a:rPr lang="en-US" altLang="zh-CN" sz="2400" b="1" dirty="0" smtClean="0">
                <a:ea typeface="华文中宋" pitchFamily="2" charset="-122"/>
              </a:rPr>
              <a:t>RFC</a:t>
            </a:r>
            <a:r>
              <a:rPr lang="zh-CN" altLang="en-US" sz="2400" b="1" dirty="0" smtClean="0">
                <a:ea typeface="华文中宋" pitchFamily="2" charset="-122"/>
              </a:rPr>
              <a:t>有近</a:t>
            </a:r>
            <a:r>
              <a:rPr lang="en-US" altLang="zh-CN" sz="2400" b="1" dirty="0" smtClean="0">
                <a:ea typeface="华文中宋" pitchFamily="2" charset="-122"/>
              </a:rPr>
              <a:t>5000</a:t>
            </a:r>
            <a:r>
              <a:rPr lang="zh-CN" altLang="en-US" sz="2400" b="1" dirty="0" smtClean="0">
                <a:ea typeface="华文中宋" pitchFamily="2" charset="-122"/>
              </a:rPr>
              <a:t>个，不断更新完善。</a:t>
            </a:r>
          </a:p>
        </p:txBody>
      </p:sp>
      <p:sp>
        <p:nvSpPr>
          <p:cNvPr id="47108" name="灯片编号占位符 5"/>
          <p:cNvSpPr>
            <a:spLocks noGrp="1"/>
          </p:cNvSpPr>
          <p:nvPr>
            <p:ph type="sldNum" sz="quarter" idx="12"/>
          </p:nvPr>
        </p:nvSpPr>
        <p:spPr>
          <a:noFill/>
          <a:ln>
            <a:miter lim="800000"/>
            <a:headEnd/>
            <a:tailEnd/>
          </a:ln>
        </p:spPr>
        <p:txBody>
          <a:bodyPr/>
          <a:lstStyle/>
          <a:p>
            <a:fld id="{A3697849-9C54-47B3-B985-E161C71AE44B}" type="slidenum">
              <a:rPr lang="en-US" altLang="zh-CN"/>
              <a:pPr/>
              <a:t>13</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1427">
                                            <p:txEl>
                                              <p:pRg st="1" end="1"/>
                                            </p:txEl>
                                          </p:spTgt>
                                        </p:tgtEl>
                                        <p:attrNameLst>
                                          <p:attrName>style.visibility</p:attrName>
                                        </p:attrNameLst>
                                      </p:cBhvr>
                                      <p:to>
                                        <p:strVal val="visible"/>
                                      </p:to>
                                    </p:set>
                                    <p:animEffect transition="in" filter="blinds(horizontal)">
                                      <p:cBhvr>
                                        <p:cTn id="7" dur="500"/>
                                        <p:tgtEl>
                                          <p:spTgt spid="23142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31427">
                                            <p:txEl>
                                              <p:pRg st="2" end="2"/>
                                            </p:txEl>
                                          </p:spTgt>
                                        </p:tgtEl>
                                        <p:attrNameLst>
                                          <p:attrName>style.visibility</p:attrName>
                                        </p:attrNameLst>
                                      </p:cBhvr>
                                      <p:to>
                                        <p:strVal val="visible"/>
                                      </p:to>
                                    </p:set>
                                    <p:animEffect transition="in" filter="blinds(horizontal)">
                                      <p:cBhvr>
                                        <p:cTn id="10" dur="500"/>
                                        <p:tgtEl>
                                          <p:spTgt spid="231427">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31427">
                                            <p:txEl>
                                              <p:pRg st="3" end="3"/>
                                            </p:txEl>
                                          </p:spTgt>
                                        </p:tgtEl>
                                        <p:attrNameLst>
                                          <p:attrName>style.visibility</p:attrName>
                                        </p:attrNameLst>
                                      </p:cBhvr>
                                      <p:to>
                                        <p:strVal val="visible"/>
                                      </p:to>
                                    </p:set>
                                    <p:animEffect transition="in" filter="blinds(horizontal)">
                                      <p:cBhvr>
                                        <p:cTn id="13" dur="500"/>
                                        <p:tgtEl>
                                          <p:spTgt spid="231427">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231427">
                                            <p:txEl>
                                              <p:pRg st="4" end="4"/>
                                            </p:txEl>
                                          </p:spTgt>
                                        </p:tgtEl>
                                        <p:attrNameLst>
                                          <p:attrName>style.visibility</p:attrName>
                                        </p:attrNameLst>
                                      </p:cBhvr>
                                      <p:to>
                                        <p:strVal val="visible"/>
                                      </p:to>
                                    </p:set>
                                    <p:animEffect transition="in" filter="blinds(horizontal)">
                                      <p:cBhvr>
                                        <p:cTn id="18" dur="500"/>
                                        <p:tgtEl>
                                          <p:spTgt spid="231427">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31427">
                                            <p:txEl>
                                              <p:pRg st="5" end="5"/>
                                            </p:txEl>
                                          </p:spTgt>
                                        </p:tgtEl>
                                        <p:attrNameLst>
                                          <p:attrName>style.visibility</p:attrName>
                                        </p:attrNameLst>
                                      </p:cBhvr>
                                      <p:to>
                                        <p:strVal val="visible"/>
                                      </p:to>
                                    </p:set>
                                    <p:animEffect transition="in" filter="blinds(horizontal)">
                                      <p:cBhvr>
                                        <p:cTn id="21" dur="500"/>
                                        <p:tgtEl>
                                          <p:spTgt spid="231427">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31427">
                                            <p:txEl>
                                              <p:pRg st="6" end="6"/>
                                            </p:txEl>
                                          </p:spTgt>
                                        </p:tgtEl>
                                        <p:attrNameLst>
                                          <p:attrName>style.visibility</p:attrName>
                                        </p:attrNameLst>
                                      </p:cBhvr>
                                      <p:to>
                                        <p:strVal val="visible"/>
                                      </p:to>
                                    </p:set>
                                    <p:animEffect transition="in" filter="blinds(horizontal)">
                                      <p:cBhvr>
                                        <p:cTn id="24" dur="500"/>
                                        <p:tgtEl>
                                          <p:spTgt spid="231427">
                                            <p:txEl>
                                              <p:pRg st="6" end="6"/>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231427">
                                            <p:txEl>
                                              <p:pRg st="7" end="7"/>
                                            </p:txEl>
                                          </p:spTgt>
                                        </p:tgtEl>
                                        <p:attrNameLst>
                                          <p:attrName>style.visibility</p:attrName>
                                        </p:attrNameLst>
                                      </p:cBhvr>
                                      <p:to>
                                        <p:strVal val="visible"/>
                                      </p:to>
                                    </p:set>
                                    <p:animEffect transition="in" filter="blinds(horizontal)">
                                      <p:cBhvr>
                                        <p:cTn id="29" dur="500"/>
                                        <p:tgtEl>
                                          <p:spTgt spid="2314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solidFill>
                  <a:srgbClr val="006600"/>
                </a:solidFill>
              </a:rPr>
              <a:t>协议（</a:t>
            </a:r>
            <a:r>
              <a:rPr lang="en-US" altLang="zh-CN" i="1" dirty="0">
                <a:solidFill>
                  <a:srgbClr val="006600"/>
                </a:solidFill>
              </a:rPr>
              <a:t>protocol</a:t>
            </a:r>
            <a:r>
              <a:rPr lang="zh-CN" altLang="en-US" dirty="0" smtClean="0">
                <a:solidFill>
                  <a:srgbClr val="006600"/>
                </a:solidFill>
              </a:rPr>
              <a:t>）</a:t>
            </a:r>
            <a:r>
              <a:rPr lang="en-US" altLang="zh-CN" dirty="0" smtClean="0">
                <a:solidFill>
                  <a:srgbClr val="006600"/>
                </a:solidFill>
              </a:rPr>
              <a:t>- RFC</a:t>
            </a:r>
            <a:endParaRPr lang="zh-CN" altLang="en-US" dirty="0"/>
          </a:p>
        </p:txBody>
      </p:sp>
      <p:sp>
        <p:nvSpPr>
          <p:cNvPr id="5" name="灯片编号占位符 4"/>
          <p:cNvSpPr>
            <a:spLocks noGrp="1"/>
          </p:cNvSpPr>
          <p:nvPr>
            <p:ph type="sldNum" sz="quarter" idx="12"/>
          </p:nvPr>
        </p:nvSpPr>
        <p:spPr/>
        <p:txBody>
          <a:bodyPr/>
          <a:lstStyle/>
          <a:p>
            <a:fld id="{4371D043-0522-4D85-A83C-586F095D96AB}" type="slidenum">
              <a:rPr lang="en-US" altLang="zh-CN" smtClean="0"/>
              <a:pPr/>
              <a:t>14</a:t>
            </a:fld>
            <a:endParaRPr lang="en-US" altLang="zh-CN"/>
          </a:p>
        </p:txBody>
      </p:sp>
      <p:sp>
        <p:nvSpPr>
          <p:cNvPr id="8" name="Rectangle 4"/>
          <p:cNvSpPr>
            <a:spLocks noChangeArrowheads="1"/>
          </p:cNvSpPr>
          <p:nvPr/>
        </p:nvSpPr>
        <p:spPr bwMode="auto">
          <a:xfrm>
            <a:off x="0" y="2111375"/>
            <a:ext cx="9144000" cy="369411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 name="Rectangle 5"/>
          <p:cNvSpPr>
            <a:spLocks noChangeArrowheads="1"/>
          </p:cNvSpPr>
          <p:nvPr/>
        </p:nvSpPr>
        <p:spPr bwMode="auto">
          <a:xfrm>
            <a:off x="3397250" y="2328863"/>
            <a:ext cx="1666875" cy="466725"/>
          </a:xfrm>
          <a:prstGeom prst="rect">
            <a:avLst/>
          </a:prstGeom>
          <a:solidFill>
            <a:srgbClr val="CCECFF"/>
          </a:solidFill>
          <a:ln w="9525">
            <a:solidFill>
              <a:srgbClr val="333399"/>
            </a:solidFill>
            <a:miter lim="800000"/>
            <a:headEnd/>
            <a:tailEnd/>
          </a:ln>
          <a:effectLst>
            <a:outerShdw dist="35921" dir="2700000" algn="ctr" rotWithShape="0">
              <a:srgbClr val="000044"/>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zh-CN" sz="2000" b="1" i="0" u="none" strike="noStrike" kern="0" cap="none" spc="0" normalizeH="0" baseline="0" noProof="0">
              <a:ln>
                <a:noFill/>
              </a:ln>
              <a:solidFill>
                <a:srgbClr val="FFFFFF"/>
              </a:solidFill>
              <a:effectLst/>
              <a:uLnTx/>
              <a:uFillTx/>
              <a:latin typeface="Arial" pitchFamily="34" charset="0"/>
              <a:ea typeface="黑体" pitchFamily="49" charset="-122"/>
            </a:endParaRPr>
          </a:p>
        </p:txBody>
      </p:sp>
      <p:sp>
        <p:nvSpPr>
          <p:cNvPr id="10" name="Rectangle 6"/>
          <p:cNvSpPr>
            <a:spLocks noChangeArrowheads="1"/>
          </p:cNvSpPr>
          <p:nvPr/>
        </p:nvSpPr>
        <p:spPr bwMode="auto">
          <a:xfrm>
            <a:off x="3397250" y="3262313"/>
            <a:ext cx="1666875" cy="469900"/>
          </a:xfrm>
          <a:prstGeom prst="rect">
            <a:avLst/>
          </a:prstGeom>
          <a:solidFill>
            <a:srgbClr val="9CE157"/>
          </a:solidFill>
          <a:ln w="9525">
            <a:solidFill>
              <a:srgbClr val="333399"/>
            </a:solidFill>
            <a:miter lim="800000"/>
            <a:headEnd/>
            <a:tailEnd/>
          </a:ln>
          <a:effectLst>
            <a:outerShdw dist="35921" dir="2700000" algn="ctr" rotWithShape="0">
              <a:srgbClr val="000044"/>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zh-CN" sz="2000" b="1" i="0" u="none" strike="noStrike" kern="0" cap="none" spc="0" normalizeH="0" baseline="0" noProof="0">
              <a:ln>
                <a:noFill/>
              </a:ln>
              <a:solidFill>
                <a:srgbClr val="FFFFFF"/>
              </a:solidFill>
              <a:effectLst/>
              <a:uLnTx/>
              <a:uFillTx/>
              <a:latin typeface="Arial" pitchFamily="34" charset="0"/>
              <a:ea typeface="黑体" pitchFamily="49" charset="-122"/>
            </a:endParaRPr>
          </a:p>
        </p:txBody>
      </p:sp>
      <p:sp>
        <p:nvSpPr>
          <p:cNvPr id="11" name="Rectangle 7"/>
          <p:cNvSpPr>
            <a:spLocks noChangeArrowheads="1"/>
          </p:cNvSpPr>
          <p:nvPr/>
        </p:nvSpPr>
        <p:spPr bwMode="auto">
          <a:xfrm>
            <a:off x="3397250" y="4198938"/>
            <a:ext cx="1666875" cy="468312"/>
          </a:xfrm>
          <a:prstGeom prst="rect">
            <a:avLst/>
          </a:prstGeom>
          <a:solidFill>
            <a:srgbClr val="333399"/>
          </a:solidFill>
          <a:ln w="9525">
            <a:solidFill>
              <a:srgbClr val="333399"/>
            </a:solidFill>
            <a:miter lim="800000"/>
            <a:headEnd/>
            <a:tailEnd/>
          </a:ln>
          <a:effectLst>
            <a:outerShdw dist="35921" dir="2700000" algn="ctr" rotWithShape="0">
              <a:srgbClr val="000044"/>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zh-CN" sz="2000" b="1" i="0" u="none" strike="noStrike" kern="0" cap="none" spc="0" normalizeH="0" baseline="0" noProof="0">
              <a:ln>
                <a:noFill/>
              </a:ln>
              <a:solidFill>
                <a:srgbClr val="FFFFFF"/>
              </a:solidFill>
              <a:effectLst/>
              <a:uLnTx/>
              <a:uFillTx/>
              <a:latin typeface="Arial" pitchFamily="34" charset="0"/>
              <a:ea typeface="黑体" pitchFamily="49" charset="-122"/>
            </a:endParaRPr>
          </a:p>
        </p:txBody>
      </p:sp>
      <p:sp>
        <p:nvSpPr>
          <p:cNvPr id="12" name="Rectangle 8"/>
          <p:cNvSpPr>
            <a:spLocks noChangeArrowheads="1"/>
          </p:cNvSpPr>
          <p:nvPr/>
        </p:nvSpPr>
        <p:spPr bwMode="auto">
          <a:xfrm>
            <a:off x="3397250" y="5133975"/>
            <a:ext cx="1666875" cy="466725"/>
          </a:xfrm>
          <a:prstGeom prst="rect">
            <a:avLst/>
          </a:prstGeom>
          <a:solidFill>
            <a:srgbClr val="2663A0"/>
          </a:solidFill>
          <a:ln w="9525">
            <a:solidFill>
              <a:srgbClr val="333399"/>
            </a:solidFill>
            <a:miter lim="800000"/>
            <a:headEnd/>
            <a:tailEnd/>
          </a:ln>
          <a:effectLst>
            <a:outerShdw dist="35921" dir="2700000" algn="ctr" rotWithShape="0">
              <a:srgbClr val="000044"/>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zh-CN" sz="2000" b="1" i="0" u="none" strike="noStrike" kern="0" cap="none" spc="0" normalizeH="0" baseline="0" noProof="0">
              <a:ln>
                <a:noFill/>
              </a:ln>
              <a:solidFill>
                <a:srgbClr val="FFFFFF"/>
              </a:solidFill>
              <a:effectLst/>
              <a:uLnTx/>
              <a:uFillTx/>
              <a:latin typeface="Arial" pitchFamily="34" charset="0"/>
              <a:ea typeface="黑体" pitchFamily="49" charset="-122"/>
            </a:endParaRPr>
          </a:p>
        </p:txBody>
      </p:sp>
      <p:sp>
        <p:nvSpPr>
          <p:cNvPr id="13" name="Rectangle 9"/>
          <p:cNvSpPr>
            <a:spLocks noChangeArrowheads="1"/>
          </p:cNvSpPr>
          <p:nvPr/>
        </p:nvSpPr>
        <p:spPr bwMode="auto">
          <a:xfrm>
            <a:off x="5943600" y="2328863"/>
            <a:ext cx="2019300" cy="466725"/>
          </a:xfrm>
          <a:prstGeom prst="rect">
            <a:avLst/>
          </a:prstGeom>
          <a:solidFill>
            <a:srgbClr val="2663A0"/>
          </a:solidFill>
          <a:ln w="9525">
            <a:solidFill>
              <a:srgbClr val="333399"/>
            </a:solidFill>
            <a:miter lim="800000"/>
            <a:headEnd/>
            <a:tailEnd/>
          </a:ln>
          <a:effectLst>
            <a:outerShdw dist="35921" dir="2700000" algn="ctr" rotWithShape="0">
              <a:srgbClr val="000044"/>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zh-CN" sz="2000" b="1" i="0" u="none" strike="noStrike" kern="0" cap="none" spc="0" normalizeH="0" baseline="0" noProof="0">
              <a:ln>
                <a:noFill/>
              </a:ln>
              <a:solidFill>
                <a:srgbClr val="FFFFFF"/>
              </a:solidFill>
              <a:effectLst/>
              <a:uLnTx/>
              <a:uFillTx/>
              <a:latin typeface="Arial" pitchFamily="34" charset="0"/>
              <a:ea typeface="黑体" pitchFamily="49" charset="-122"/>
            </a:endParaRPr>
          </a:p>
        </p:txBody>
      </p:sp>
      <p:sp>
        <p:nvSpPr>
          <p:cNvPr id="14" name="Rectangle 10"/>
          <p:cNvSpPr>
            <a:spLocks noChangeArrowheads="1"/>
          </p:cNvSpPr>
          <p:nvPr/>
        </p:nvSpPr>
        <p:spPr bwMode="auto">
          <a:xfrm>
            <a:off x="587375" y="2328863"/>
            <a:ext cx="1755775" cy="466725"/>
          </a:xfrm>
          <a:prstGeom prst="rect">
            <a:avLst/>
          </a:prstGeom>
          <a:solidFill>
            <a:srgbClr val="2663A0"/>
          </a:solidFill>
          <a:ln w="9525">
            <a:solidFill>
              <a:srgbClr val="333399"/>
            </a:solidFill>
            <a:miter lim="800000"/>
            <a:headEnd/>
            <a:tailEnd/>
          </a:ln>
          <a:effectLst>
            <a:outerShdw dist="35921" dir="2700000" algn="ctr" rotWithShape="0">
              <a:srgbClr val="000044"/>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zh-CN" sz="2000" b="1" i="0" u="none" strike="noStrike" kern="0" cap="none" spc="0" normalizeH="0" baseline="0" noProof="0">
              <a:ln>
                <a:noFill/>
              </a:ln>
              <a:solidFill>
                <a:srgbClr val="FFFFFF"/>
              </a:solidFill>
              <a:effectLst/>
              <a:uLnTx/>
              <a:uFillTx/>
              <a:latin typeface="Arial" pitchFamily="34" charset="0"/>
              <a:ea typeface="黑体" pitchFamily="49" charset="-122"/>
            </a:endParaRPr>
          </a:p>
        </p:txBody>
      </p:sp>
      <p:sp>
        <p:nvSpPr>
          <p:cNvPr id="15" name="Oval 11"/>
          <p:cNvSpPr>
            <a:spLocks noChangeArrowheads="1"/>
          </p:cNvSpPr>
          <p:nvPr/>
        </p:nvSpPr>
        <p:spPr bwMode="auto">
          <a:xfrm>
            <a:off x="3221038" y="1300163"/>
            <a:ext cx="2019300" cy="561975"/>
          </a:xfrm>
          <a:prstGeom prst="ellipse">
            <a:avLst/>
          </a:prstGeom>
          <a:solidFill>
            <a:srgbClr val="FFFF99"/>
          </a:solidFill>
          <a:ln w="9525">
            <a:solidFill>
              <a:srgbClr val="333399"/>
            </a:solidFill>
            <a:round/>
            <a:headEnd/>
            <a:tailEnd/>
          </a:ln>
          <a:effectLst>
            <a:outerShdw dist="35921" dir="2700000" algn="ctr" rotWithShape="0">
              <a:srgbClr val="000044"/>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zh-CN" sz="2000" b="1" i="0" u="none" strike="noStrike" kern="0" cap="none" spc="0" normalizeH="0" baseline="0" noProof="0">
              <a:ln>
                <a:noFill/>
              </a:ln>
              <a:solidFill>
                <a:srgbClr val="FFFFFF"/>
              </a:solidFill>
              <a:effectLst/>
              <a:uLnTx/>
              <a:uFillTx/>
              <a:latin typeface="Arial" pitchFamily="34" charset="0"/>
              <a:ea typeface="黑体" pitchFamily="49" charset="-122"/>
            </a:endParaRPr>
          </a:p>
        </p:txBody>
      </p:sp>
      <p:sp>
        <p:nvSpPr>
          <p:cNvPr id="16" name="Line 12"/>
          <p:cNvSpPr>
            <a:spLocks noChangeShapeType="1"/>
          </p:cNvSpPr>
          <p:nvPr/>
        </p:nvSpPr>
        <p:spPr bwMode="auto">
          <a:xfrm>
            <a:off x="4230688" y="1862138"/>
            <a:ext cx="0" cy="466725"/>
          </a:xfrm>
          <a:prstGeom prst="line">
            <a:avLst/>
          </a:prstGeom>
          <a:noFill/>
          <a:ln w="5715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endParaRPr>
          </a:p>
        </p:txBody>
      </p:sp>
      <p:sp>
        <p:nvSpPr>
          <p:cNvPr id="17" name="Line 13"/>
          <p:cNvSpPr>
            <a:spLocks noChangeShapeType="1"/>
          </p:cNvSpPr>
          <p:nvPr/>
        </p:nvSpPr>
        <p:spPr bwMode="auto">
          <a:xfrm>
            <a:off x="4230688" y="2795588"/>
            <a:ext cx="0" cy="466725"/>
          </a:xfrm>
          <a:prstGeom prst="line">
            <a:avLst/>
          </a:prstGeom>
          <a:noFill/>
          <a:ln w="5715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endParaRPr>
          </a:p>
        </p:txBody>
      </p:sp>
      <p:sp>
        <p:nvSpPr>
          <p:cNvPr id="18" name="Line 14"/>
          <p:cNvSpPr>
            <a:spLocks noChangeShapeType="1"/>
          </p:cNvSpPr>
          <p:nvPr/>
        </p:nvSpPr>
        <p:spPr bwMode="auto">
          <a:xfrm>
            <a:off x="4230688" y="3732213"/>
            <a:ext cx="0" cy="466725"/>
          </a:xfrm>
          <a:prstGeom prst="line">
            <a:avLst/>
          </a:prstGeom>
          <a:noFill/>
          <a:ln w="5715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endParaRPr>
          </a:p>
        </p:txBody>
      </p:sp>
      <p:sp>
        <p:nvSpPr>
          <p:cNvPr id="19" name="Line 15"/>
          <p:cNvSpPr>
            <a:spLocks noChangeShapeType="1"/>
          </p:cNvSpPr>
          <p:nvPr/>
        </p:nvSpPr>
        <p:spPr bwMode="auto">
          <a:xfrm>
            <a:off x="4230688" y="4667250"/>
            <a:ext cx="0" cy="466725"/>
          </a:xfrm>
          <a:prstGeom prst="line">
            <a:avLst/>
          </a:prstGeom>
          <a:noFill/>
          <a:ln w="5715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endParaRPr>
          </a:p>
        </p:txBody>
      </p:sp>
      <p:sp>
        <p:nvSpPr>
          <p:cNvPr id="22" name="Freeform 18"/>
          <p:cNvSpPr>
            <a:spLocks/>
          </p:cNvSpPr>
          <p:nvPr/>
        </p:nvSpPr>
        <p:spPr bwMode="auto">
          <a:xfrm rot="16200000" flipH="1">
            <a:off x="1146176" y="3162300"/>
            <a:ext cx="2570162" cy="1931987"/>
          </a:xfrm>
          <a:custGeom>
            <a:avLst/>
            <a:gdLst>
              <a:gd name="T0" fmla="*/ 0 w 960"/>
              <a:gd name="T1" fmla="*/ 0 h 384"/>
              <a:gd name="T2" fmla="*/ 2147483647 w 960"/>
              <a:gd name="T3" fmla="*/ 0 h 384"/>
              <a:gd name="T4" fmla="*/ 2147483647 w 960"/>
              <a:gd name="T5" fmla="*/ 2147483647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a:solidFill>
              <a:srgbClr val="333399"/>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3" name="Freeform 19"/>
          <p:cNvSpPr>
            <a:spLocks/>
          </p:cNvSpPr>
          <p:nvPr/>
        </p:nvSpPr>
        <p:spPr bwMode="auto">
          <a:xfrm rot="5400000">
            <a:off x="4729956" y="3129757"/>
            <a:ext cx="2573337" cy="1905000"/>
          </a:xfrm>
          <a:custGeom>
            <a:avLst/>
            <a:gdLst>
              <a:gd name="T0" fmla="*/ 0 w 960"/>
              <a:gd name="T1" fmla="*/ 0 h 384"/>
              <a:gd name="T2" fmla="*/ 2147483647 w 960"/>
              <a:gd name="T3" fmla="*/ 0 h 384"/>
              <a:gd name="T4" fmla="*/ 2147483647 w 960"/>
              <a:gd name="T5" fmla="*/ 2147483647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a:solidFill>
              <a:srgbClr val="333399"/>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4" name="Line 20"/>
          <p:cNvSpPr>
            <a:spLocks noChangeShapeType="1"/>
          </p:cNvSpPr>
          <p:nvPr/>
        </p:nvSpPr>
        <p:spPr bwMode="auto">
          <a:xfrm rot="16200000">
            <a:off x="2877344" y="2043907"/>
            <a:ext cx="0" cy="1039812"/>
          </a:xfrm>
          <a:prstGeom prst="line">
            <a:avLst/>
          </a:prstGeom>
          <a:noFill/>
          <a:ln w="19050">
            <a:solidFill>
              <a:srgbClr val="333399"/>
            </a:solidFill>
            <a:prstDash val="dash"/>
            <a:round/>
            <a:headE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endParaRPr>
          </a:p>
        </p:txBody>
      </p:sp>
      <p:sp>
        <p:nvSpPr>
          <p:cNvPr id="25" name="Freeform 21"/>
          <p:cNvSpPr>
            <a:spLocks/>
          </p:cNvSpPr>
          <p:nvPr/>
        </p:nvSpPr>
        <p:spPr bwMode="auto">
          <a:xfrm>
            <a:off x="2708275" y="2813050"/>
            <a:ext cx="965200" cy="2320925"/>
          </a:xfrm>
          <a:custGeom>
            <a:avLst/>
            <a:gdLst>
              <a:gd name="T0" fmla="*/ 2147483647 w 528"/>
              <a:gd name="T1" fmla="*/ 0 h 1192"/>
              <a:gd name="T2" fmla="*/ 2147483647 w 528"/>
              <a:gd name="T3" fmla="*/ 2147483647 h 1192"/>
              <a:gd name="T4" fmla="*/ 0 w 528"/>
              <a:gd name="T5" fmla="*/ 2147483647 h 1192"/>
              <a:gd name="T6" fmla="*/ 0 w 528"/>
              <a:gd name="T7" fmla="*/ 2147483647 h 1192"/>
              <a:gd name="T8" fmla="*/ 2147483647 w 528"/>
              <a:gd name="T9" fmla="*/ 2147483647 h 1192"/>
              <a:gd name="T10" fmla="*/ 2147483647 w 528"/>
              <a:gd name="T11" fmla="*/ 2147483647 h 1192"/>
              <a:gd name="T12" fmla="*/ 0 60000 65536"/>
              <a:gd name="T13" fmla="*/ 0 60000 65536"/>
              <a:gd name="T14" fmla="*/ 0 60000 65536"/>
              <a:gd name="T15" fmla="*/ 0 60000 65536"/>
              <a:gd name="T16" fmla="*/ 0 60000 65536"/>
              <a:gd name="T17" fmla="*/ 0 60000 65536"/>
              <a:gd name="T18" fmla="*/ 0 w 528"/>
              <a:gd name="T19" fmla="*/ 0 h 1192"/>
              <a:gd name="T20" fmla="*/ 528 w 528"/>
              <a:gd name="T21" fmla="*/ 1192 h 1192"/>
            </a:gdLst>
            <a:ahLst/>
            <a:cxnLst>
              <a:cxn ang="T12">
                <a:pos x="T0" y="T1"/>
              </a:cxn>
              <a:cxn ang="T13">
                <a:pos x="T2" y="T3"/>
              </a:cxn>
              <a:cxn ang="T14">
                <a:pos x="T4" y="T5"/>
              </a:cxn>
              <a:cxn ang="T15">
                <a:pos x="T6" y="T7"/>
              </a:cxn>
              <a:cxn ang="T16">
                <a:pos x="T8" y="T9"/>
              </a:cxn>
              <a:cxn ang="T17">
                <a:pos x="T10" y="T11"/>
              </a:cxn>
            </a:cxnLst>
            <a:rect l="T18" t="T19" r="T20" b="T21"/>
            <a:pathLst>
              <a:path w="528" h="1192">
                <a:moveTo>
                  <a:pt x="528" y="0"/>
                </a:moveTo>
                <a:lnTo>
                  <a:pt x="528" y="124"/>
                </a:lnTo>
                <a:lnTo>
                  <a:pt x="0" y="124"/>
                </a:lnTo>
                <a:lnTo>
                  <a:pt x="0" y="1112"/>
                </a:lnTo>
                <a:lnTo>
                  <a:pt x="472" y="1111"/>
                </a:lnTo>
                <a:lnTo>
                  <a:pt x="473" y="1192"/>
                </a:lnTo>
              </a:path>
            </a:pathLst>
          </a:custGeom>
          <a:noFill/>
          <a:ln w="19050">
            <a:solidFill>
              <a:srgbClr val="333399"/>
            </a:solidFill>
            <a:prstDash val="dash"/>
            <a:round/>
            <a:headEnd/>
            <a:tailEnd type="triangle" w="sm" len="me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6" name="Freeform 22"/>
          <p:cNvSpPr>
            <a:spLocks/>
          </p:cNvSpPr>
          <p:nvPr/>
        </p:nvSpPr>
        <p:spPr bwMode="auto">
          <a:xfrm>
            <a:off x="3059113" y="3738563"/>
            <a:ext cx="866775" cy="1379537"/>
          </a:xfrm>
          <a:custGeom>
            <a:avLst/>
            <a:gdLst>
              <a:gd name="T0" fmla="*/ 2147483647 w 473"/>
              <a:gd name="T1" fmla="*/ 0 h 708"/>
              <a:gd name="T2" fmla="*/ 2147483647 w 473"/>
              <a:gd name="T3" fmla="*/ 2147483647 h 708"/>
              <a:gd name="T4" fmla="*/ 0 w 473"/>
              <a:gd name="T5" fmla="*/ 2147483647 h 708"/>
              <a:gd name="T6" fmla="*/ 0 w 473"/>
              <a:gd name="T7" fmla="*/ 2147483647 h 708"/>
              <a:gd name="T8" fmla="*/ 2147483647 w 473"/>
              <a:gd name="T9" fmla="*/ 2147483647 h 708"/>
              <a:gd name="T10" fmla="*/ 2147483647 w 473"/>
              <a:gd name="T11" fmla="*/ 2147483647 h 708"/>
              <a:gd name="T12" fmla="*/ 0 60000 65536"/>
              <a:gd name="T13" fmla="*/ 0 60000 65536"/>
              <a:gd name="T14" fmla="*/ 0 60000 65536"/>
              <a:gd name="T15" fmla="*/ 0 60000 65536"/>
              <a:gd name="T16" fmla="*/ 0 60000 65536"/>
              <a:gd name="T17" fmla="*/ 0 60000 65536"/>
              <a:gd name="T18" fmla="*/ 0 w 473"/>
              <a:gd name="T19" fmla="*/ 0 h 708"/>
              <a:gd name="T20" fmla="*/ 473 w 473"/>
              <a:gd name="T21" fmla="*/ 708 h 708"/>
            </a:gdLst>
            <a:ahLst/>
            <a:cxnLst>
              <a:cxn ang="T12">
                <a:pos x="T0" y="T1"/>
              </a:cxn>
              <a:cxn ang="T13">
                <a:pos x="T2" y="T3"/>
              </a:cxn>
              <a:cxn ang="T14">
                <a:pos x="T4" y="T5"/>
              </a:cxn>
              <a:cxn ang="T15">
                <a:pos x="T6" y="T7"/>
              </a:cxn>
              <a:cxn ang="T16">
                <a:pos x="T8" y="T9"/>
              </a:cxn>
              <a:cxn ang="T17">
                <a:pos x="T10" y="T11"/>
              </a:cxn>
            </a:cxnLst>
            <a:rect l="T18" t="T19" r="T20" b="T21"/>
            <a:pathLst>
              <a:path w="473" h="708">
                <a:moveTo>
                  <a:pt x="472" y="0"/>
                </a:moveTo>
                <a:lnTo>
                  <a:pt x="472" y="119"/>
                </a:lnTo>
                <a:lnTo>
                  <a:pt x="0" y="120"/>
                </a:lnTo>
                <a:lnTo>
                  <a:pt x="0" y="556"/>
                </a:lnTo>
                <a:lnTo>
                  <a:pt x="472" y="556"/>
                </a:lnTo>
                <a:lnTo>
                  <a:pt x="473" y="708"/>
                </a:lnTo>
              </a:path>
            </a:pathLst>
          </a:custGeom>
          <a:noFill/>
          <a:ln w="19050">
            <a:solidFill>
              <a:srgbClr val="333399"/>
            </a:solidFill>
            <a:prstDash val="dash"/>
            <a:round/>
            <a:headEnd/>
            <a:tailEnd type="triangle" w="sm" len="me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7" name="Text Box 23"/>
          <p:cNvSpPr txBox="1">
            <a:spLocks noChangeArrowheads="1"/>
          </p:cNvSpPr>
          <p:nvPr/>
        </p:nvSpPr>
        <p:spPr bwMode="auto">
          <a:xfrm>
            <a:off x="3478213" y="1376363"/>
            <a:ext cx="1462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b="1" smtClean="0">
                <a:solidFill>
                  <a:srgbClr val="000000"/>
                </a:solidFill>
                <a:latin typeface="Arial" panose="020B0604020202020204" pitchFamily="34" charset="0"/>
                <a:ea typeface="黑体" panose="02010609060101010101" pitchFamily="49" charset="-122"/>
              </a:rPr>
              <a:t>因特网草案</a:t>
            </a:r>
          </a:p>
        </p:txBody>
      </p:sp>
      <p:sp>
        <p:nvSpPr>
          <p:cNvPr id="28" name="Text Box 24"/>
          <p:cNvSpPr txBox="1">
            <a:spLocks noChangeArrowheads="1"/>
          </p:cNvSpPr>
          <p:nvPr/>
        </p:nvSpPr>
        <p:spPr bwMode="auto">
          <a:xfrm>
            <a:off x="3584575" y="2365375"/>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b="1" smtClean="0">
                <a:solidFill>
                  <a:srgbClr val="000000"/>
                </a:solidFill>
                <a:latin typeface="Arial" panose="020B0604020202020204" pitchFamily="34" charset="0"/>
                <a:ea typeface="黑体" panose="02010609060101010101" pitchFamily="49" charset="-122"/>
              </a:rPr>
              <a:t>建议标准</a:t>
            </a:r>
          </a:p>
        </p:txBody>
      </p:sp>
      <p:sp>
        <p:nvSpPr>
          <p:cNvPr id="29" name="Text Box 25"/>
          <p:cNvSpPr txBox="1">
            <a:spLocks noChangeArrowheads="1"/>
          </p:cNvSpPr>
          <p:nvPr/>
        </p:nvSpPr>
        <p:spPr bwMode="auto">
          <a:xfrm>
            <a:off x="3600450" y="3321050"/>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b="1" smtClean="0">
                <a:solidFill>
                  <a:srgbClr val="000000"/>
                </a:solidFill>
                <a:latin typeface="Arial" panose="020B0604020202020204" pitchFamily="34" charset="0"/>
                <a:ea typeface="黑体" panose="02010609060101010101" pitchFamily="49" charset="-122"/>
              </a:rPr>
              <a:t>草案标准</a:t>
            </a:r>
          </a:p>
        </p:txBody>
      </p:sp>
      <p:sp>
        <p:nvSpPr>
          <p:cNvPr id="30" name="Text Box 26"/>
          <p:cNvSpPr txBox="1">
            <a:spLocks noChangeArrowheads="1"/>
          </p:cNvSpPr>
          <p:nvPr/>
        </p:nvSpPr>
        <p:spPr bwMode="auto">
          <a:xfrm>
            <a:off x="3471863" y="4256088"/>
            <a:ext cx="1462087" cy="396875"/>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b="1" smtClean="0">
                <a:solidFill>
                  <a:srgbClr val="FFFFFF"/>
                </a:solidFill>
                <a:latin typeface="Arial" panose="020B0604020202020204" pitchFamily="34" charset="0"/>
                <a:ea typeface="黑体" panose="02010609060101010101" pitchFamily="49" charset="-122"/>
              </a:rPr>
              <a:t>因特网标准</a:t>
            </a:r>
          </a:p>
        </p:txBody>
      </p:sp>
      <p:sp>
        <p:nvSpPr>
          <p:cNvPr id="31" name="Text Box 27"/>
          <p:cNvSpPr txBox="1">
            <a:spLocks noChangeArrowheads="1"/>
          </p:cNvSpPr>
          <p:nvPr/>
        </p:nvSpPr>
        <p:spPr bwMode="auto">
          <a:xfrm>
            <a:off x="3440113" y="5192713"/>
            <a:ext cx="15446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b="1" smtClean="0">
                <a:solidFill>
                  <a:srgbClr val="FFFFFF"/>
                </a:solidFill>
                <a:latin typeface="Arial" panose="020B0604020202020204" pitchFamily="34" charset="0"/>
                <a:ea typeface="黑体" panose="02010609060101010101" pitchFamily="49" charset="-122"/>
              </a:rPr>
              <a:t>历史的 </a:t>
            </a:r>
            <a:r>
              <a:rPr kumimoji="1" lang="en-US" altLang="zh-CN" sz="2000" b="1" smtClean="0">
                <a:solidFill>
                  <a:srgbClr val="FFFFFF"/>
                </a:solidFill>
                <a:latin typeface="Arial" panose="020B0604020202020204" pitchFamily="34" charset="0"/>
                <a:ea typeface="黑体" panose="02010609060101010101" pitchFamily="49" charset="-122"/>
              </a:rPr>
              <a:t>RFC</a:t>
            </a:r>
          </a:p>
        </p:txBody>
      </p:sp>
      <p:sp>
        <p:nvSpPr>
          <p:cNvPr id="32" name="Text Box 28"/>
          <p:cNvSpPr txBox="1">
            <a:spLocks noChangeArrowheads="1"/>
          </p:cNvSpPr>
          <p:nvPr/>
        </p:nvSpPr>
        <p:spPr bwMode="auto">
          <a:xfrm>
            <a:off x="676275" y="2370138"/>
            <a:ext cx="15446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b="1" dirty="0" smtClean="0">
                <a:solidFill>
                  <a:srgbClr val="FFFFFF"/>
                </a:solidFill>
                <a:latin typeface="Arial" panose="020B0604020202020204" pitchFamily="34" charset="0"/>
                <a:ea typeface="黑体" panose="02010609060101010101" pitchFamily="49" charset="-122"/>
              </a:rPr>
              <a:t>实验的 </a:t>
            </a:r>
            <a:r>
              <a:rPr kumimoji="1" lang="en-US" altLang="zh-CN" sz="2000" b="1" dirty="0" smtClean="0">
                <a:solidFill>
                  <a:srgbClr val="FFFFFF"/>
                </a:solidFill>
                <a:latin typeface="Arial" panose="020B0604020202020204" pitchFamily="34" charset="0"/>
                <a:ea typeface="黑体" panose="02010609060101010101" pitchFamily="49" charset="-122"/>
              </a:rPr>
              <a:t>RFC</a:t>
            </a:r>
          </a:p>
        </p:txBody>
      </p:sp>
      <p:sp>
        <p:nvSpPr>
          <p:cNvPr id="33" name="Text Box 29"/>
          <p:cNvSpPr txBox="1">
            <a:spLocks noChangeArrowheads="1"/>
          </p:cNvSpPr>
          <p:nvPr/>
        </p:nvSpPr>
        <p:spPr bwMode="auto">
          <a:xfrm>
            <a:off x="5915025" y="2386013"/>
            <a:ext cx="2055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b="1" smtClean="0">
                <a:solidFill>
                  <a:srgbClr val="FFFFFF"/>
                </a:solidFill>
                <a:latin typeface="Arial" panose="020B0604020202020204" pitchFamily="34" charset="0"/>
                <a:ea typeface="黑体" panose="02010609060101010101" pitchFamily="49" charset="-122"/>
              </a:rPr>
              <a:t>提供信息的 </a:t>
            </a:r>
            <a:r>
              <a:rPr kumimoji="1" lang="en-US" altLang="zh-CN" sz="2000" b="1" smtClean="0">
                <a:solidFill>
                  <a:srgbClr val="FFFFFF"/>
                </a:solidFill>
                <a:latin typeface="Arial" panose="020B0604020202020204" pitchFamily="34" charset="0"/>
                <a:ea typeface="黑体" panose="02010609060101010101" pitchFamily="49" charset="-122"/>
              </a:rPr>
              <a:t>RFC</a:t>
            </a:r>
          </a:p>
        </p:txBody>
      </p:sp>
      <p:sp>
        <p:nvSpPr>
          <p:cNvPr id="34" name="Line 30"/>
          <p:cNvSpPr>
            <a:spLocks noChangeShapeType="1"/>
          </p:cNvSpPr>
          <p:nvPr/>
        </p:nvSpPr>
        <p:spPr bwMode="auto">
          <a:xfrm>
            <a:off x="395288" y="2093913"/>
            <a:ext cx="8237537" cy="0"/>
          </a:xfrm>
          <a:prstGeom prst="line">
            <a:avLst/>
          </a:prstGeom>
          <a:noFill/>
          <a:ln w="9525">
            <a:solidFill>
              <a:srgbClr val="333399"/>
            </a:solidFill>
            <a:prstDash val="dash"/>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endParaRPr>
          </a:p>
        </p:txBody>
      </p:sp>
      <p:sp>
        <p:nvSpPr>
          <p:cNvPr id="35" name="Line 31"/>
          <p:cNvSpPr>
            <a:spLocks noChangeShapeType="1"/>
          </p:cNvSpPr>
          <p:nvPr/>
        </p:nvSpPr>
        <p:spPr bwMode="auto">
          <a:xfrm>
            <a:off x="395288" y="5805488"/>
            <a:ext cx="8237537" cy="0"/>
          </a:xfrm>
          <a:prstGeom prst="line">
            <a:avLst/>
          </a:prstGeom>
          <a:noFill/>
          <a:ln w="9525">
            <a:solidFill>
              <a:srgbClr val="333399"/>
            </a:solidFill>
            <a:prstDash val="dash"/>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endParaRPr>
          </a:p>
        </p:txBody>
      </p:sp>
      <p:sp>
        <p:nvSpPr>
          <p:cNvPr id="36" name="Line 32"/>
          <p:cNvSpPr>
            <a:spLocks noChangeShapeType="1"/>
          </p:cNvSpPr>
          <p:nvPr/>
        </p:nvSpPr>
        <p:spPr bwMode="auto">
          <a:xfrm>
            <a:off x="8250238" y="2081213"/>
            <a:ext cx="0" cy="3724275"/>
          </a:xfrm>
          <a:prstGeom prst="line">
            <a:avLst/>
          </a:prstGeom>
          <a:noFill/>
          <a:ln w="19050">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endParaRPr>
          </a:p>
        </p:txBody>
      </p:sp>
      <p:sp>
        <p:nvSpPr>
          <p:cNvPr id="37" name="Text Box 33"/>
          <p:cNvSpPr txBox="1">
            <a:spLocks noChangeArrowheads="1"/>
          </p:cNvSpPr>
          <p:nvPr/>
        </p:nvSpPr>
        <p:spPr bwMode="auto">
          <a:xfrm>
            <a:off x="7685088" y="3757613"/>
            <a:ext cx="1243012" cy="3968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b="1" smtClean="0">
                <a:solidFill>
                  <a:srgbClr val="000000"/>
                </a:solidFill>
                <a:latin typeface="Arial" panose="020B0604020202020204" pitchFamily="34" charset="0"/>
                <a:ea typeface="黑体" panose="02010609060101010101" pitchFamily="49" charset="-122"/>
              </a:rPr>
              <a:t>6 </a:t>
            </a:r>
            <a:r>
              <a:rPr kumimoji="1" lang="zh-CN" altLang="en-US" sz="2000" b="1" smtClean="0">
                <a:solidFill>
                  <a:srgbClr val="000000"/>
                </a:solidFill>
                <a:latin typeface="Arial" panose="020B0604020202020204" pitchFamily="34" charset="0"/>
                <a:ea typeface="黑体" panose="02010609060101010101" pitchFamily="49" charset="-122"/>
              </a:rPr>
              <a:t>种 </a:t>
            </a:r>
            <a:r>
              <a:rPr kumimoji="1" lang="en-US" altLang="zh-CN" sz="2000" b="1" smtClean="0">
                <a:solidFill>
                  <a:srgbClr val="000000"/>
                </a:solidFill>
                <a:latin typeface="Arial" panose="020B0604020202020204" pitchFamily="34" charset="0"/>
                <a:ea typeface="黑体" panose="02010609060101010101" pitchFamily="49" charset="-122"/>
              </a:rPr>
              <a:t>RFC</a:t>
            </a:r>
          </a:p>
        </p:txBody>
      </p:sp>
      <p:cxnSp>
        <p:nvCxnSpPr>
          <p:cNvPr id="39" name="肘形连接符 38"/>
          <p:cNvCxnSpPr>
            <a:stCxn id="15" idx="6"/>
            <a:endCxn id="13" idx="0"/>
          </p:cNvCxnSpPr>
          <p:nvPr/>
        </p:nvCxnSpPr>
        <p:spPr bwMode="auto">
          <a:xfrm>
            <a:off x="5240338" y="1581151"/>
            <a:ext cx="1712912" cy="747712"/>
          </a:xfrm>
          <a:prstGeom prst="bentConnector2">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肘形连接符 40"/>
          <p:cNvCxnSpPr>
            <a:stCxn id="15" idx="2"/>
            <a:endCxn id="14" idx="0"/>
          </p:cNvCxnSpPr>
          <p:nvPr/>
        </p:nvCxnSpPr>
        <p:spPr bwMode="auto">
          <a:xfrm rot="10800000" flipV="1">
            <a:off x="1465264" y="1581151"/>
            <a:ext cx="1755775" cy="747712"/>
          </a:xfrm>
          <a:prstGeom prst="bentConnector2">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 Box 34"/>
          <p:cNvSpPr txBox="1">
            <a:spLocks noChangeArrowheads="1"/>
          </p:cNvSpPr>
          <p:nvPr/>
        </p:nvSpPr>
        <p:spPr bwMode="auto">
          <a:xfrm>
            <a:off x="0" y="5897563"/>
            <a:ext cx="914400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t>注</a:t>
            </a:r>
            <a:r>
              <a:rPr lang="zh-CN" altLang="en-US" sz="2800" b="1"/>
              <a:t>：</a:t>
            </a:r>
            <a:r>
              <a:rPr lang="zh-CN" altLang="en-US" sz="2800" b="1" smtClean="0"/>
              <a:t>详细介绍</a:t>
            </a:r>
            <a:r>
              <a:rPr lang="zh-CN" altLang="en-US" sz="2800" b="1" dirty="0"/>
              <a:t>请阅读</a:t>
            </a:r>
          </a:p>
          <a:p>
            <a:pPr eaLnBrk="1" hangingPunct="1"/>
            <a:r>
              <a:rPr lang="en-US" altLang="zh-CN" b="1" dirty="0"/>
              <a:t>http://www.rfc-editor.org/RFCoverview.html</a:t>
            </a:r>
          </a:p>
        </p:txBody>
      </p:sp>
    </p:spTree>
    <p:extLst>
      <p:ext uri="{BB962C8B-B14F-4D97-AF65-F5344CB8AC3E}">
        <p14:creationId xmlns:p14="http://schemas.microsoft.com/office/powerpoint/2010/main" val="1203674391"/>
      </p:ext>
    </p:ext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533400" y="228600"/>
            <a:ext cx="7772400" cy="1079500"/>
          </a:xfrm>
        </p:spPr>
        <p:txBody>
          <a:bodyPr/>
          <a:lstStyle/>
          <a:p>
            <a:r>
              <a:rPr lang="zh-CN" altLang="en-US" sz="3600" smtClean="0">
                <a:solidFill>
                  <a:srgbClr val="006600"/>
                </a:solidFill>
              </a:rPr>
              <a:t>内联网（</a:t>
            </a:r>
            <a:r>
              <a:rPr lang="en-US" altLang="zh-CN" sz="3600" i="1" smtClean="0">
                <a:solidFill>
                  <a:srgbClr val="006600"/>
                </a:solidFill>
              </a:rPr>
              <a:t>Intranet</a:t>
            </a:r>
            <a:r>
              <a:rPr lang="zh-CN" altLang="en-US" sz="3600" smtClean="0">
                <a:solidFill>
                  <a:srgbClr val="006600"/>
                </a:solidFill>
              </a:rPr>
              <a:t>）</a:t>
            </a:r>
          </a:p>
        </p:txBody>
      </p:sp>
      <p:sp>
        <p:nvSpPr>
          <p:cNvPr id="232451" name="Rectangle 3"/>
          <p:cNvSpPr>
            <a:spLocks noGrp="1" noChangeArrowheads="1"/>
          </p:cNvSpPr>
          <p:nvPr>
            <p:ph idx="1"/>
          </p:nvPr>
        </p:nvSpPr>
        <p:spPr/>
        <p:txBody>
          <a:bodyPr/>
          <a:lstStyle/>
          <a:p>
            <a:pPr eaLnBrk="1">
              <a:lnSpc>
                <a:spcPct val="125000"/>
              </a:lnSpc>
              <a:buFont typeface="Wingdings" pitchFamily="2" charset="2"/>
              <a:buNone/>
            </a:pPr>
            <a:r>
              <a:rPr lang="zh-CN" altLang="en-US" sz="2400" b="1" smtClean="0">
                <a:solidFill>
                  <a:srgbClr val="FF0000"/>
                </a:solidFill>
                <a:latin typeface="华文中宋" pitchFamily="2" charset="-122"/>
                <a:ea typeface="华文中宋" pitchFamily="2" charset="-122"/>
              </a:rPr>
              <a:t>      专用的内部网络。</a:t>
            </a:r>
            <a:r>
              <a:rPr lang="zh-CN" altLang="en-US" sz="2400" b="1" smtClean="0">
                <a:latin typeface="华文中宋" pitchFamily="2" charset="-122"/>
                <a:ea typeface="华文中宋" pitchFamily="2" charset="-122"/>
              </a:rPr>
              <a:t>如公司和政府网络。</a:t>
            </a:r>
          </a:p>
          <a:p>
            <a:pPr eaLnBrk="1">
              <a:lnSpc>
                <a:spcPct val="125000"/>
              </a:lnSpc>
              <a:buFont typeface="Wingdings" pitchFamily="2" charset="2"/>
              <a:buChar char="ü"/>
            </a:pPr>
            <a:r>
              <a:rPr lang="zh-CN" altLang="en-US" sz="2400" b="1" smtClean="0">
                <a:latin typeface="华文中宋" pitchFamily="2" charset="-122"/>
                <a:ea typeface="华文中宋" pitchFamily="2" charset="-122"/>
              </a:rPr>
              <a:t>所用主机、路由器、链路和协议等与因特网相同。</a:t>
            </a:r>
          </a:p>
          <a:p>
            <a:pPr eaLnBrk="1">
              <a:lnSpc>
                <a:spcPct val="125000"/>
              </a:lnSpc>
              <a:buFont typeface="Wingdings" pitchFamily="2" charset="2"/>
              <a:buChar char="ü"/>
            </a:pPr>
            <a:r>
              <a:rPr lang="zh-CN" altLang="en-US" sz="2400" b="1" smtClean="0">
                <a:latin typeface="华文中宋" pitchFamily="2" charset="-122"/>
                <a:ea typeface="华文中宋" pitchFamily="2" charset="-122"/>
              </a:rPr>
              <a:t>专网内的主机</a:t>
            </a:r>
            <a:r>
              <a:rPr lang="zh-CN" altLang="en-US" sz="2400" b="1" smtClean="0">
                <a:solidFill>
                  <a:srgbClr val="FF0000"/>
                </a:solidFill>
                <a:latin typeface="华文中宋" pitchFamily="2" charset="-122"/>
                <a:ea typeface="华文中宋" pitchFamily="2" charset="-122"/>
              </a:rPr>
              <a:t>不能随意与专网外部的主机交换信息</a:t>
            </a:r>
            <a:r>
              <a:rPr lang="en-US" altLang="zh-CN" sz="2400" b="1" smtClean="0">
                <a:latin typeface="华文中宋" pitchFamily="2" charset="-122"/>
                <a:ea typeface="华文中宋" pitchFamily="2" charset="-122"/>
              </a:rPr>
              <a:t>(</a:t>
            </a:r>
            <a:r>
              <a:rPr lang="zh-CN" altLang="en-US" sz="2400" b="1" smtClean="0">
                <a:latin typeface="华文中宋" pitchFamily="2" charset="-122"/>
                <a:ea typeface="华文中宋" pitchFamily="2" charset="-122"/>
              </a:rPr>
              <a:t>由防火墙控制</a:t>
            </a:r>
            <a:r>
              <a:rPr lang="en-US" altLang="zh-CN" sz="2400" b="1" smtClean="0">
                <a:latin typeface="华文中宋" pitchFamily="2" charset="-122"/>
                <a:ea typeface="华文中宋" pitchFamily="2" charset="-122"/>
              </a:rPr>
              <a:t>)</a:t>
            </a:r>
            <a:r>
              <a:rPr lang="zh-CN" altLang="en-US" sz="2400" b="1" smtClean="0">
                <a:latin typeface="华文中宋" pitchFamily="2" charset="-122"/>
                <a:ea typeface="华文中宋" pitchFamily="2" charset="-122"/>
              </a:rPr>
              <a:t>。</a:t>
            </a:r>
          </a:p>
          <a:p>
            <a:pPr eaLnBrk="1">
              <a:lnSpc>
                <a:spcPct val="125000"/>
              </a:lnSpc>
              <a:buFont typeface="Wingdings" pitchFamily="2" charset="2"/>
              <a:buChar char="ü"/>
            </a:pPr>
            <a:endParaRPr lang="zh-CN" altLang="en-US" sz="2400" b="1" smtClean="0">
              <a:latin typeface="华文中宋" pitchFamily="2" charset="-122"/>
              <a:ea typeface="华文中宋" pitchFamily="2" charset="-122"/>
            </a:endParaRPr>
          </a:p>
        </p:txBody>
      </p:sp>
      <p:sp>
        <p:nvSpPr>
          <p:cNvPr id="48132" name="灯片编号占位符 5"/>
          <p:cNvSpPr>
            <a:spLocks noGrp="1"/>
          </p:cNvSpPr>
          <p:nvPr>
            <p:ph type="sldNum" sz="quarter" idx="12"/>
          </p:nvPr>
        </p:nvSpPr>
        <p:spPr>
          <a:noFill/>
          <a:ln>
            <a:miter lim="800000"/>
            <a:headEnd/>
            <a:tailEnd/>
          </a:ln>
        </p:spPr>
        <p:txBody>
          <a:bodyPr/>
          <a:lstStyle/>
          <a:p>
            <a:fld id="{F33D4E21-7A6D-46C3-AD02-0080F03E577A}" type="slidenum">
              <a:rPr lang="en-US" altLang="zh-CN"/>
              <a:pPr/>
              <a:t>15</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2451">
                                            <p:txEl>
                                              <p:pRg st="1" end="1"/>
                                            </p:txEl>
                                          </p:spTgt>
                                        </p:tgtEl>
                                        <p:attrNameLst>
                                          <p:attrName>style.visibility</p:attrName>
                                        </p:attrNameLst>
                                      </p:cBhvr>
                                      <p:to>
                                        <p:strVal val="visible"/>
                                      </p:to>
                                    </p:set>
                                    <p:animEffect transition="in" filter="blinds(horizontal)">
                                      <p:cBhvr>
                                        <p:cTn id="7" dur="500"/>
                                        <p:tgtEl>
                                          <p:spTgt spid="23245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32451">
                                            <p:txEl>
                                              <p:pRg st="2" end="2"/>
                                            </p:txEl>
                                          </p:spTgt>
                                        </p:tgtEl>
                                        <p:attrNameLst>
                                          <p:attrName>style.visibility</p:attrName>
                                        </p:attrNameLst>
                                      </p:cBhvr>
                                      <p:to>
                                        <p:strVal val="visible"/>
                                      </p:to>
                                    </p:set>
                                    <p:animEffect transition="in" filter="blinds(horizontal)">
                                      <p:cBhvr>
                                        <p:cTn id="10" dur="500"/>
                                        <p:tgtEl>
                                          <p:spTgt spid="2324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533400" y="228600"/>
            <a:ext cx="7772400" cy="893763"/>
          </a:xfrm>
        </p:spPr>
        <p:txBody>
          <a:bodyPr/>
          <a:lstStyle/>
          <a:p>
            <a:r>
              <a:rPr lang="en-US" altLang="zh-CN" sz="3600" smtClean="0">
                <a:solidFill>
                  <a:srgbClr val="006600"/>
                </a:solidFill>
              </a:rPr>
              <a:t>1.1.2  </a:t>
            </a:r>
            <a:r>
              <a:rPr lang="zh-CN" altLang="en-US" sz="3600" smtClean="0">
                <a:solidFill>
                  <a:srgbClr val="006600"/>
                </a:solidFill>
              </a:rPr>
              <a:t>服务描述</a:t>
            </a:r>
          </a:p>
        </p:txBody>
      </p:sp>
      <p:sp>
        <p:nvSpPr>
          <p:cNvPr id="233475" name="Rectangle 3"/>
          <p:cNvSpPr>
            <a:spLocks noGrp="1" noChangeArrowheads="1"/>
          </p:cNvSpPr>
          <p:nvPr>
            <p:ph idx="1"/>
          </p:nvPr>
        </p:nvSpPr>
        <p:spPr>
          <a:xfrm>
            <a:off x="533400" y="1122363"/>
            <a:ext cx="8112125" cy="5380037"/>
          </a:xfrm>
        </p:spPr>
        <p:txBody>
          <a:bodyPr/>
          <a:lstStyle/>
          <a:p>
            <a:pPr eaLnBrk="1">
              <a:lnSpc>
                <a:spcPct val="125000"/>
              </a:lnSpc>
              <a:buClr>
                <a:srgbClr val="4D4D4D"/>
              </a:buClr>
            </a:pPr>
            <a:r>
              <a:rPr lang="zh-CN" altLang="en-US" sz="2400" b="1" smtClean="0"/>
              <a:t> </a:t>
            </a:r>
            <a:r>
              <a:rPr lang="zh-CN" altLang="en-US" sz="2400" b="1" smtClean="0">
                <a:solidFill>
                  <a:schemeClr val="accent2"/>
                </a:solidFill>
                <a:ea typeface="楷体_GB2312"/>
                <a:cs typeface="楷体_GB2312"/>
              </a:rPr>
              <a:t>分布式应用程序（</a:t>
            </a:r>
            <a:r>
              <a:rPr lang="en-US" altLang="zh-CN" sz="2400" b="1" i="1" smtClean="0">
                <a:solidFill>
                  <a:schemeClr val="accent2"/>
                </a:solidFill>
                <a:ea typeface="楷体_GB2312"/>
                <a:cs typeface="楷体_GB2312"/>
              </a:rPr>
              <a:t>distributed application</a:t>
            </a:r>
            <a:r>
              <a:rPr lang="zh-CN" altLang="en-US" sz="2400" b="1" smtClean="0">
                <a:solidFill>
                  <a:schemeClr val="accent2"/>
                </a:solidFill>
                <a:ea typeface="楷体_GB2312"/>
                <a:cs typeface="楷体_GB2312"/>
              </a:rPr>
              <a:t>）</a:t>
            </a:r>
            <a:endParaRPr lang="en-US" altLang="zh-CN" sz="2400" b="1" smtClean="0">
              <a:solidFill>
                <a:schemeClr val="accent2"/>
              </a:solidFill>
              <a:ea typeface="楷体_GB2312"/>
              <a:cs typeface="楷体_GB2312"/>
            </a:endParaRPr>
          </a:p>
          <a:p>
            <a:pPr lvl="1" eaLnBrk="1">
              <a:lnSpc>
                <a:spcPct val="125000"/>
              </a:lnSpc>
              <a:buClr>
                <a:srgbClr val="4D4D4D"/>
              </a:buClr>
            </a:pPr>
            <a:r>
              <a:rPr lang="zh-CN" altLang="en-US" sz="2000" b="1" smtClean="0">
                <a:latin typeface="华文中宋" pitchFamily="2" charset="-122"/>
                <a:ea typeface="华文中宋" pitchFamily="2" charset="-122"/>
              </a:rPr>
              <a:t>在</a:t>
            </a:r>
            <a:r>
              <a:rPr lang="zh-CN" altLang="en-US" sz="2000" b="1" smtClean="0">
                <a:solidFill>
                  <a:srgbClr val="FF0000"/>
                </a:solidFill>
                <a:latin typeface="华文中宋" pitchFamily="2" charset="-122"/>
                <a:ea typeface="华文中宋" pitchFamily="2" charset="-122"/>
              </a:rPr>
              <a:t>端系统</a:t>
            </a:r>
            <a:r>
              <a:rPr lang="zh-CN" altLang="en-US" sz="2000" b="1" smtClean="0">
                <a:latin typeface="华文中宋" pitchFamily="2" charset="-122"/>
                <a:ea typeface="华文中宋" pitchFamily="2" charset="-122"/>
              </a:rPr>
              <a:t>上运行，彼此可以通信。实现因特网的各种应用，如电子邮件、</a:t>
            </a:r>
            <a:r>
              <a:rPr lang="en-US" altLang="zh-CN" sz="2000" b="1" smtClean="0">
                <a:ea typeface="华文中宋" pitchFamily="2" charset="-122"/>
              </a:rPr>
              <a:t>Web</a:t>
            </a:r>
            <a:r>
              <a:rPr lang="zh-CN" altLang="en-US" sz="2000" b="1" smtClean="0">
                <a:latin typeface="华文中宋" pitchFamily="2" charset="-122"/>
                <a:ea typeface="华文中宋" pitchFamily="2" charset="-122"/>
              </a:rPr>
              <a:t>应用、远程注册等等。</a:t>
            </a:r>
          </a:p>
          <a:p>
            <a:pPr eaLnBrk="1">
              <a:lnSpc>
                <a:spcPct val="125000"/>
              </a:lnSpc>
              <a:buClr>
                <a:srgbClr val="4D4D4D"/>
              </a:buClr>
            </a:pPr>
            <a:r>
              <a:rPr lang="zh-CN" altLang="en-US" sz="2400" b="1" smtClean="0">
                <a:solidFill>
                  <a:schemeClr val="accent2"/>
                </a:solidFill>
                <a:ea typeface="楷体_GB2312"/>
                <a:cs typeface="楷体_GB2312"/>
              </a:rPr>
              <a:t>提供两种服务：</a:t>
            </a:r>
          </a:p>
          <a:p>
            <a:pPr lvl="1" eaLnBrk="1">
              <a:lnSpc>
                <a:spcPct val="125000"/>
              </a:lnSpc>
              <a:buClr>
                <a:srgbClr val="4D4D4D"/>
              </a:buClr>
              <a:buFont typeface="Wingdings" pitchFamily="2" charset="2"/>
              <a:buChar char="ü"/>
            </a:pPr>
            <a:r>
              <a:rPr lang="zh-CN" altLang="en-US" sz="2000" b="1" i="1" smtClean="0">
                <a:solidFill>
                  <a:srgbClr val="FF0066"/>
                </a:solidFill>
                <a:latin typeface="华文中宋" pitchFamily="2" charset="-122"/>
                <a:ea typeface="华文中宋" pitchFamily="2" charset="-122"/>
              </a:rPr>
              <a:t>面向连接的可靠服务：</a:t>
            </a:r>
            <a:r>
              <a:rPr lang="zh-CN" altLang="en-US" sz="2000" b="1" smtClean="0">
                <a:latin typeface="华文中宋" pitchFamily="2" charset="-122"/>
                <a:ea typeface="华文中宋" pitchFamily="2" charset="-122"/>
              </a:rPr>
              <a:t>确保从发送方发出的数据最终按顺序完整地交付给接收方。</a:t>
            </a:r>
          </a:p>
          <a:p>
            <a:pPr lvl="1" eaLnBrk="1">
              <a:lnSpc>
                <a:spcPct val="125000"/>
              </a:lnSpc>
              <a:buClr>
                <a:srgbClr val="4D4D4D"/>
              </a:buClr>
              <a:buFont typeface="Wingdings" pitchFamily="2" charset="2"/>
              <a:buChar char="ü"/>
            </a:pPr>
            <a:r>
              <a:rPr lang="zh-CN" altLang="en-US" sz="2000" b="1" i="1" smtClean="0">
                <a:solidFill>
                  <a:srgbClr val="FF0066"/>
                </a:solidFill>
                <a:latin typeface="华文中宋" pitchFamily="2" charset="-122"/>
                <a:ea typeface="华文中宋" pitchFamily="2" charset="-122"/>
              </a:rPr>
              <a:t>无连接的不可靠的服务：</a:t>
            </a:r>
            <a:r>
              <a:rPr lang="zh-CN" altLang="en-US" sz="2000" b="1" smtClean="0">
                <a:latin typeface="华文中宋" pitchFamily="2" charset="-122"/>
                <a:ea typeface="华文中宋" pitchFamily="2" charset="-122"/>
              </a:rPr>
              <a:t>不能对最终交付作任何保证。</a:t>
            </a:r>
          </a:p>
          <a:p>
            <a:pPr eaLnBrk="1">
              <a:lnSpc>
                <a:spcPct val="125000"/>
              </a:lnSpc>
              <a:buClr>
                <a:srgbClr val="4D4D4D"/>
              </a:buClr>
              <a:buFont typeface="Wingdings" pitchFamily="2" charset="2"/>
              <a:buNone/>
            </a:pPr>
            <a:r>
              <a:rPr lang="zh-CN" altLang="en-US" sz="2400" b="1" smtClean="0">
                <a:latin typeface="华文中宋" pitchFamily="2" charset="-122"/>
                <a:ea typeface="华文中宋" pitchFamily="2" charset="-122"/>
              </a:rPr>
              <a:t>   任何一种分布式应用程序只能使用其中一种服务。</a:t>
            </a:r>
          </a:p>
          <a:p>
            <a:pPr eaLnBrk="1">
              <a:buClr>
                <a:srgbClr val="4D4D4D"/>
              </a:buClr>
            </a:pPr>
            <a:r>
              <a:rPr lang="zh-CN" altLang="en-US" sz="2400" b="1" smtClean="0">
                <a:solidFill>
                  <a:schemeClr val="accent2"/>
                </a:solidFill>
                <a:ea typeface="楷体_GB2312"/>
                <a:cs typeface="楷体_GB2312"/>
              </a:rPr>
              <a:t>不提供“传输时间固定”的服务</a:t>
            </a:r>
          </a:p>
          <a:p>
            <a:pPr eaLnBrk="1">
              <a:buFont typeface="Wingdings" pitchFamily="2" charset="2"/>
              <a:buNone/>
            </a:pPr>
            <a:r>
              <a:rPr lang="zh-CN" altLang="en-US" sz="2400" b="1" smtClean="0"/>
              <a:t>        </a:t>
            </a:r>
            <a:r>
              <a:rPr lang="zh-CN" altLang="en-US" sz="2400" b="1" smtClean="0">
                <a:ea typeface="华文中宋" pitchFamily="2" charset="-122"/>
              </a:rPr>
              <a:t>即从发送方传递数据到接收方所需时间不确定。</a:t>
            </a:r>
            <a:r>
              <a:rPr lang="zh-CN" altLang="en-US" sz="2400" b="1" smtClean="0"/>
              <a:t> </a:t>
            </a:r>
            <a:r>
              <a:rPr lang="zh-CN" altLang="en-US" sz="2400" b="1" smtClean="0">
                <a:latin typeface="华文中宋" pitchFamily="2" charset="-122"/>
                <a:ea typeface="华文中宋" pitchFamily="2" charset="-122"/>
              </a:rPr>
              <a:t> </a:t>
            </a:r>
          </a:p>
        </p:txBody>
      </p:sp>
      <p:sp>
        <p:nvSpPr>
          <p:cNvPr id="49156" name="灯片编号占位符 5"/>
          <p:cNvSpPr>
            <a:spLocks noGrp="1"/>
          </p:cNvSpPr>
          <p:nvPr>
            <p:ph type="sldNum" sz="quarter" idx="12"/>
          </p:nvPr>
        </p:nvSpPr>
        <p:spPr>
          <a:noFill/>
          <a:ln>
            <a:miter lim="800000"/>
            <a:headEnd/>
            <a:tailEnd/>
          </a:ln>
        </p:spPr>
        <p:txBody>
          <a:bodyPr/>
          <a:lstStyle/>
          <a:p>
            <a:fld id="{B29B8C2F-ED88-418D-92F9-32E47B224303}" type="slidenum">
              <a:rPr lang="en-US" altLang="zh-CN"/>
              <a:pPr/>
              <a:t>16</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3475">
                                            <p:txEl>
                                              <p:pRg st="2" end="2"/>
                                            </p:txEl>
                                          </p:spTgt>
                                        </p:tgtEl>
                                        <p:attrNameLst>
                                          <p:attrName>style.visibility</p:attrName>
                                        </p:attrNameLst>
                                      </p:cBhvr>
                                      <p:to>
                                        <p:strVal val="visible"/>
                                      </p:to>
                                    </p:set>
                                    <p:animEffect transition="in" filter="blinds(horizontal)">
                                      <p:cBhvr>
                                        <p:cTn id="7" dur="500"/>
                                        <p:tgtEl>
                                          <p:spTgt spid="23347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33475">
                                            <p:txEl>
                                              <p:pRg st="3" end="3"/>
                                            </p:txEl>
                                          </p:spTgt>
                                        </p:tgtEl>
                                        <p:attrNameLst>
                                          <p:attrName>style.visibility</p:attrName>
                                        </p:attrNameLst>
                                      </p:cBhvr>
                                      <p:to>
                                        <p:strVal val="visible"/>
                                      </p:to>
                                    </p:set>
                                    <p:animEffect transition="in" filter="blinds(horizontal)">
                                      <p:cBhvr>
                                        <p:cTn id="10" dur="500"/>
                                        <p:tgtEl>
                                          <p:spTgt spid="233475">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33475">
                                            <p:txEl>
                                              <p:pRg st="4" end="4"/>
                                            </p:txEl>
                                          </p:spTgt>
                                        </p:tgtEl>
                                        <p:attrNameLst>
                                          <p:attrName>style.visibility</p:attrName>
                                        </p:attrNameLst>
                                      </p:cBhvr>
                                      <p:to>
                                        <p:strVal val="visible"/>
                                      </p:to>
                                    </p:set>
                                    <p:animEffect transition="in" filter="blinds(horizontal)">
                                      <p:cBhvr>
                                        <p:cTn id="13" dur="500"/>
                                        <p:tgtEl>
                                          <p:spTgt spid="233475">
                                            <p:txEl>
                                              <p:pRg st="4" end="4"/>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233475">
                                            <p:txEl>
                                              <p:pRg st="5" end="5"/>
                                            </p:txEl>
                                          </p:spTgt>
                                        </p:tgtEl>
                                        <p:attrNameLst>
                                          <p:attrName>style.visibility</p:attrName>
                                        </p:attrNameLst>
                                      </p:cBhvr>
                                      <p:to>
                                        <p:strVal val="visible"/>
                                      </p:to>
                                    </p:set>
                                    <p:animEffect transition="in" filter="blinds(horizontal)">
                                      <p:cBhvr>
                                        <p:cTn id="18" dur="500"/>
                                        <p:tgtEl>
                                          <p:spTgt spid="233475">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33475">
                                            <p:txEl>
                                              <p:pRg st="6" end="6"/>
                                            </p:txEl>
                                          </p:spTgt>
                                        </p:tgtEl>
                                        <p:attrNameLst>
                                          <p:attrName>style.visibility</p:attrName>
                                        </p:attrNameLst>
                                      </p:cBhvr>
                                      <p:to>
                                        <p:strVal val="visible"/>
                                      </p:to>
                                    </p:set>
                                    <p:animEffect transition="in" filter="blinds(horizontal)">
                                      <p:cBhvr>
                                        <p:cTn id="23" dur="500"/>
                                        <p:tgtEl>
                                          <p:spTgt spid="233475">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33475">
                                            <p:txEl>
                                              <p:pRg st="7" end="7"/>
                                            </p:txEl>
                                          </p:spTgt>
                                        </p:tgtEl>
                                        <p:attrNameLst>
                                          <p:attrName>style.visibility</p:attrName>
                                        </p:attrNameLst>
                                      </p:cBhvr>
                                      <p:to>
                                        <p:strVal val="visible"/>
                                      </p:to>
                                    </p:set>
                                    <p:animEffect transition="in" filter="blinds(horizontal)">
                                      <p:cBhvr>
                                        <p:cTn id="26" dur="500"/>
                                        <p:tgtEl>
                                          <p:spTgt spid="2334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533400" y="228600"/>
            <a:ext cx="7772400" cy="1054100"/>
          </a:xfrm>
        </p:spPr>
        <p:txBody>
          <a:bodyPr/>
          <a:lstStyle/>
          <a:p>
            <a:r>
              <a:rPr lang="en-US" altLang="zh-CN" sz="3600" smtClean="0">
                <a:solidFill>
                  <a:srgbClr val="006600"/>
                </a:solidFill>
              </a:rPr>
              <a:t>1.1.3  </a:t>
            </a:r>
            <a:r>
              <a:rPr lang="zh-CN" altLang="en-US" sz="3600" smtClean="0">
                <a:solidFill>
                  <a:srgbClr val="006600"/>
                </a:solidFill>
              </a:rPr>
              <a:t>什么是协议</a:t>
            </a:r>
            <a:endParaRPr lang="en-US" altLang="zh-CN" sz="3600" smtClean="0">
              <a:solidFill>
                <a:srgbClr val="006600"/>
              </a:solidFill>
            </a:endParaRPr>
          </a:p>
        </p:txBody>
      </p:sp>
      <p:sp>
        <p:nvSpPr>
          <p:cNvPr id="51203" name="灯片编号占位符 6"/>
          <p:cNvSpPr>
            <a:spLocks noGrp="1"/>
          </p:cNvSpPr>
          <p:nvPr>
            <p:ph type="sldNum" sz="quarter" idx="12"/>
          </p:nvPr>
        </p:nvSpPr>
        <p:spPr>
          <a:noFill/>
          <a:ln>
            <a:miter lim="800000"/>
            <a:headEnd/>
            <a:tailEnd/>
          </a:ln>
        </p:spPr>
        <p:txBody>
          <a:bodyPr/>
          <a:lstStyle/>
          <a:p>
            <a:fld id="{E82F5937-9C70-47DF-B9D0-7750F0CDB612}" type="slidenum">
              <a:rPr lang="en-US" altLang="zh-CN"/>
              <a:pPr/>
              <a:t>17</a:t>
            </a:fld>
            <a:endParaRPr lang="en-US" altLang="zh-CN"/>
          </a:p>
        </p:txBody>
      </p:sp>
      <p:sp>
        <p:nvSpPr>
          <p:cNvPr id="51204" name="Text Box 56"/>
          <p:cNvSpPr txBox="1">
            <a:spLocks noChangeArrowheads="1"/>
          </p:cNvSpPr>
          <p:nvPr/>
        </p:nvSpPr>
        <p:spPr bwMode="auto">
          <a:xfrm>
            <a:off x="1627188" y="1211263"/>
            <a:ext cx="5740400" cy="461962"/>
          </a:xfrm>
          <a:prstGeom prst="rect">
            <a:avLst/>
          </a:prstGeom>
          <a:noFill/>
          <a:ln w="9525">
            <a:noFill/>
            <a:miter lim="800000"/>
            <a:headEnd/>
            <a:tailEnd/>
          </a:ln>
          <a:effectLst/>
        </p:spPr>
        <p:txBody>
          <a:bodyPr>
            <a:spAutoFit/>
          </a:bodyPr>
          <a:lstStyle/>
          <a:p>
            <a:r>
              <a:rPr lang="zh-CN" altLang="en-US" b="1">
                <a:solidFill>
                  <a:srgbClr val="FF0000"/>
                </a:solidFill>
              </a:rPr>
              <a:t>控制网络中信息接收和发送的一组软件。</a:t>
            </a:r>
          </a:p>
        </p:txBody>
      </p:sp>
      <p:sp>
        <p:nvSpPr>
          <p:cNvPr id="235577" name="Text Box 57"/>
          <p:cNvSpPr txBox="1">
            <a:spLocks noChangeArrowheads="1"/>
          </p:cNvSpPr>
          <p:nvPr/>
        </p:nvSpPr>
        <p:spPr bwMode="auto">
          <a:xfrm>
            <a:off x="1362075" y="1692275"/>
            <a:ext cx="5778500" cy="460375"/>
          </a:xfrm>
          <a:prstGeom prst="rect">
            <a:avLst/>
          </a:prstGeom>
          <a:noFill/>
          <a:ln w="9525">
            <a:noFill/>
            <a:miter lim="800000"/>
            <a:headEnd/>
            <a:tailEnd/>
          </a:ln>
          <a:effectLst/>
        </p:spPr>
        <p:txBody>
          <a:bodyPr>
            <a:spAutoFit/>
          </a:bodyPr>
          <a:lstStyle/>
          <a:p>
            <a:pPr algn="ctr">
              <a:spcBef>
                <a:spcPct val="50000"/>
              </a:spcBef>
            </a:pPr>
            <a:r>
              <a:rPr lang="zh-CN" altLang="en-US" b="1">
                <a:solidFill>
                  <a:schemeClr val="hlink"/>
                </a:solidFill>
              </a:rPr>
              <a:t>为什么要有协议？协议作用？</a:t>
            </a:r>
          </a:p>
        </p:txBody>
      </p:sp>
      <p:sp>
        <p:nvSpPr>
          <p:cNvPr id="49" name="AutoShape 46"/>
          <p:cNvSpPr>
            <a:spLocks noChangeArrowheads="1"/>
          </p:cNvSpPr>
          <p:nvPr/>
        </p:nvSpPr>
        <p:spPr bwMode="auto">
          <a:xfrm>
            <a:off x="5675313" y="2676525"/>
            <a:ext cx="1812925" cy="425450"/>
          </a:xfrm>
          <a:prstGeom prst="wedgeRoundRectCallout">
            <a:avLst>
              <a:gd name="adj1" fmla="val -99826"/>
              <a:gd name="adj2" fmla="val 282021"/>
              <a:gd name="adj3" fmla="val 16667"/>
            </a:avLst>
          </a:prstGeom>
          <a:ln>
            <a:headEnd/>
            <a:tailEnd/>
          </a:ln>
        </p:spPr>
        <p:style>
          <a:lnRef idx="2">
            <a:schemeClr val="accent1"/>
          </a:lnRef>
          <a:fillRef idx="1">
            <a:schemeClr val="lt1"/>
          </a:fillRef>
          <a:effectRef idx="0">
            <a:schemeClr val="accent1"/>
          </a:effectRef>
          <a:fontRef idx="minor">
            <a:schemeClr val="dk1"/>
          </a:fontRef>
        </p:style>
        <p:txBody>
          <a:bodyPr/>
          <a:lstStyle/>
          <a:p>
            <a:pPr algn="ctr">
              <a:defRPr/>
            </a:pPr>
            <a:r>
              <a:rPr lang="zh-CN" altLang="en-US" sz="2000" b="1" dirty="0">
                <a:solidFill>
                  <a:schemeClr val="hlink"/>
                </a:solidFill>
                <a:latin typeface="华文中宋" pitchFamily="2" charset="-122"/>
                <a:ea typeface="华文中宋" pitchFamily="2" charset="-122"/>
              </a:rPr>
              <a:t>握手报文</a:t>
            </a:r>
            <a:r>
              <a:rPr lang="zh-CN" altLang="en-US" sz="2000" dirty="0"/>
              <a:t> </a:t>
            </a:r>
          </a:p>
        </p:txBody>
      </p:sp>
      <p:sp>
        <p:nvSpPr>
          <p:cNvPr id="50" name="AutoShape 47"/>
          <p:cNvSpPr>
            <a:spLocks noChangeArrowheads="1"/>
          </p:cNvSpPr>
          <p:nvPr/>
        </p:nvSpPr>
        <p:spPr bwMode="auto">
          <a:xfrm>
            <a:off x="1449388" y="5607050"/>
            <a:ext cx="1812925" cy="511175"/>
          </a:xfrm>
          <a:prstGeom prst="wedgeRoundRectCallout">
            <a:avLst>
              <a:gd name="adj1" fmla="val 121367"/>
              <a:gd name="adj2" fmla="val -110953"/>
              <a:gd name="adj3" fmla="val 16667"/>
            </a:avLst>
          </a:prstGeom>
          <a:ln>
            <a:headEnd/>
            <a:tailEnd/>
          </a:ln>
        </p:spPr>
        <p:style>
          <a:lnRef idx="2">
            <a:schemeClr val="accent1"/>
          </a:lnRef>
          <a:fillRef idx="1">
            <a:schemeClr val="lt1"/>
          </a:fillRef>
          <a:effectRef idx="0">
            <a:schemeClr val="accent1"/>
          </a:effectRef>
          <a:fontRef idx="minor">
            <a:schemeClr val="dk1"/>
          </a:fontRef>
        </p:style>
        <p:txBody>
          <a:bodyPr/>
          <a:lstStyle/>
          <a:p>
            <a:pPr algn="ctr">
              <a:defRPr/>
            </a:pPr>
            <a:r>
              <a:rPr lang="zh-CN" altLang="en-US" sz="2000" b="1" dirty="0">
                <a:solidFill>
                  <a:schemeClr val="hlink"/>
                </a:solidFill>
                <a:latin typeface="华文中宋" pitchFamily="2" charset="-122"/>
                <a:ea typeface="华文中宋" pitchFamily="2" charset="-122"/>
              </a:rPr>
              <a:t>数据报文</a:t>
            </a:r>
            <a:r>
              <a:rPr lang="zh-CN" altLang="en-US" sz="2000" dirty="0"/>
              <a:t> </a:t>
            </a:r>
          </a:p>
        </p:txBody>
      </p:sp>
      <p:sp>
        <p:nvSpPr>
          <p:cNvPr id="6" name="Rectangle 3"/>
          <p:cNvSpPr txBox="1">
            <a:spLocks noChangeArrowheads="1"/>
          </p:cNvSpPr>
          <p:nvPr/>
        </p:nvSpPr>
        <p:spPr bwMode="auto">
          <a:xfrm>
            <a:off x="458788" y="2265363"/>
            <a:ext cx="7772400" cy="49053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accent2"/>
              </a:buClr>
              <a:buSzPct val="85000"/>
              <a:buFont typeface="Wingdings" panose="05000000000000000000" pitchFamily="2" charset="2"/>
              <a:buChar char="q"/>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800">
                <a:solidFill>
                  <a:schemeClr val="tx1"/>
                </a:solidFill>
                <a:latin typeface="+mn-lt"/>
                <a:ea typeface="+mn-ea"/>
              </a:defRPr>
            </a:lvl4pPr>
            <a:lvl5pPr marL="2057400" indent="-228600" algn="l" rtl="0" eaLnBrk="0" fontAlgn="base" hangingPunct="0">
              <a:spcBef>
                <a:spcPct val="20000"/>
              </a:spcBef>
              <a:spcAft>
                <a:spcPct val="0"/>
              </a:spcAft>
              <a:buChar char="»"/>
              <a:defRPr sz="1800">
                <a:solidFill>
                  <a:schemeClr val="tx1"/>
                </a:solidFill>
                <a:latin typeface="+mn-lt"/>
                <a:ea typeface="+mn-ea"/>
              </a:defRPr>
            </a:lvl5pPr>
            <a:lvl6pPr marL="2514600" indent="-228600" algn="l" rtl="0" fontAlgn="base" hangingPunct="0">
              <a:spcBef>
                <a:spcPct val="20000"/>
              </a:spcBef>
              <a:spcAft>
                <a:spcPct val="0"/>
              </a:spcAft>
              <a:buChar char="»"/>
              <a:defRPr sz="1800">
                <a:solidFill>
                  <a:schemeClr val="tx1"/>
                </a:solidFill>
                <a:latin typeface="+mn-lt"/>
                <a:ea typeface="+mn-ea"/>
              </a:defRPr>
            </a:lvl6pPr>
            <a:lvl7pPr marL="2971800" indent="-228600" algn="l" rtl="0" fontAlgn="base" hangingPunct="0">
              <a:spcBef>
                <a:spcPct val="20000"/>
              </a:spcBef>
              <a:spcAft>
                <a:spcPct val="0"/>
              </a:spcAft>
              <a:buChar char="»"/>
              <a:defRPr sz="1800">
                <a:solidFill>
                  <a:schemeClr val="tx1"/>
                </a:solidFill>
                <a:latin typeface="+mn-lt"/>
                <a:ea typeface="+mn-ea"/>
              </a:defRPr>
            </a:lvl7pPr>
            <a:lvl8pPr marL="3429000" indent="-228600" algn="l" rtl="0" fontAlgn="base" hangingPunct="0">
              <a:spcBef>
                <a:spcPct val="20000"/>
              </a:spcBef>
              <a:spcAft>
                <a:spcPct val="0"/>
              </a:spcAft>
              <a:buChar char="»"/>
              <a:defRPr sz="1800">
                <a:solidFill>
                  <a:schemeClr val="tx1"/>
                </a:solidFill>
                <a:latin typeface="+mn-lt"/>
                <a:ea typeface="+mn-ea"/>
              </a:defRPr>
            </a:lvl8pPr>
            <a:lvl9pPr marL="3886200" indent="-228600" algn="l" rtl="0" fontAlgn="base" hangingPunct="0">
              <a:spcBef>
                <a:spcPct val="20000"/>
              </a:spcBef>
              <a:spcAft>
                <a:spcPct val="0"/>
              </a:spcAft>
              <a:buChar char="»"/>
              <a:defRPr sz="1800">
                <a:solidFill>
                  <a:schemeClr val="tx1"/>
                </a:solidFill>
                <a:latin typeface="+mn-lt"/>
                <a:ea typeface="+mn-ea"/>
              </a:defRPr>
            </a:lvl9pPr>
          </a:lstStyle>
          <a:p>
            <a:pPr eaLnBrk="1">
              <a:buFont typeface="Wingdings" panose="05000000000000000000" pitchFamily="2" charset="2"/>
              <a:buNone/>
              <a:defRPr/>
            </a:pPr>
            <a:r>
              <a:rPr lang="zh-CN" altLang="en-US" sz="2000" kern="0" dirty="0" smtClean="0">
                <a:solidFill>
                  <a:schemeClr val="accent2"/>
                </a:solidFill>
                <a:ea typeface="华文中宋" panose="02010600040101010101" pitchFamily="2" charset="-122"/>
              </a:rPr>
              <a:t>      </a:t>
            </a:r>
            <a:r>
              <a:rPr lang="zh-CN" altLang="en-US" sz="2400" b="1" u="sng" kern="0" dirty="0" smtClean="0">
                <a:solidFill>
                  <a:schemeClr val="accent2"/>
                </a:solidFill>
                <a:latin typeface="华文楷体" panose="02010600040101010101" pitchFamily="2" charset="-122"/>
                <a:ea typeface="华文楷体" panose="02010600040101010101" pitchFamily="2" charset="-122"/>
              </a:rPr>
              <a:t>人类协议 </a:t>
            </a:r>
            <a:r>
              <a:rPr lang="zh-CN" altLang="en-US" sz="2400" b="1" kern="0" dirty="0" smtClean="0">
                <a:solidFill>
                  <a:schemeClr val="accent2"/>
                </a:solidFill>
                <a:latin typeface="华文楷体" panose="02010600040101010101" pitchFamily="2" charset="-122"/>
                <a:ea typeface="华文楷体" panose="02010600040101010101" pitchFamily="2" charset="-122"/>
              </a:rPr>
              <a:t>                                 </a:t>
            </a:r>
            <a:r>
              <a:rPr lang="zh-CN" altLang="en-US" sz="2400" b="1" u="sng" kern="0" dirty="0" smtClean="0">
                <a:solidFill>
                  <a:schemeClr val="accent2"/>
                </a:solidFill>
                <a:latin typeface="华文楷体" panose="02010600040101010101" pitchFamily="2" charset="-122"/>
                <a:ea typeface="华文楷体" panose="02010600040101010101" pitchFamily="2" charset="-122"/>
              </a:rPr>
              <a:t>网络协议</a:t>
            </a:r>
          </a:p>
        </p:txBody>
      </p:sp>
      <p:sp>
        <p:nvSpPr>
          <p:cNvPr id="36874" name="Line 4"/>
          <p:cNvSpPr>
            <a:spLocks noChangeShapeType="1"/>
          </p:cNvSpPr>
          <p:nvPr/>
        </p:nvSpPr>
        <p:spPr bwMode="auto">
          <a:xfrm>
            <a:off x="1182688" y="3470276"/>
            <a:ext cx="1762125" cy="276225"/>
          </a:xfrm>
          <a:prstGeom prst="line">
            <a:avLst/>
          </a:prstGeom>
          <a:noFill/>
          <a:ln w="28575">
            <a:solidFill>
              <a:srgbClr val="FF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pic>
        <p:nvPicPr>
          <p:cNvPr id="36877" name="Picture 15" descr="Al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001" y="3074989"/>
            <a:ext cx="561975" cy="69373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6878" name="Picture 16" descr="Bo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4351" y="3470276"/>
            <a:ext cx="676275" cy="69056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36879" name="Text Box 17"/>
          <p:cNvSpPr txBox="1">
            <a:spLocks noChangeArrowheads="1"/>
          </p:cNvSpPr>
          <p:nvPr/>
        </p:nvSpPr>
        <p:spPr bwMode="auto">
          <a:xfrm>
            <a:off x="1624013" y="3182939"/>
            <a:ext cx="503238" cy="45720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defRPr/>
            </a:pPr>
            <a:r>
              <a:rPr lang="en-US" altLang="zh-CN" sz="2400" smtClean="0">
                <a:solidFill>
                  <a:srgbClr val="FF0000"/>
                </a:solidFill>
                <a:latin typeface="Comic Sans MS" panose="030F0702030302020204" pitchFamily="66" charset="0"/>
              </a:rPr>
              <a:t>Hi</a:t>
            </a:r>
            <a:endParaRPr lang="en-US" altLang="zh-CN" sz="2400" smtClean="0"/>
          </a:p>
        </p:txBody>
      </p:sp>
      <p:sp>
        <p:nvSpPr>
          <p:cNvPr id="36880" name="Line 18"/>
          <p:cNvSpPr>
            <a:spLocks noChangeShapeType="1"/>
          </p:cNvSpPr>
          <p:nvPr/>
        </p:nvSpPr>
        <p:spPr bwMode="auto">
          <a:xfrm flipV="1">
            <a:off x="896938" y="4051301"/>
            <a:ext cx="2085975" cy="361950"/>
          </a:xfrm>
          <a:prstGeom prst="line">
            <a:avLst/>
          </a:prstGeom>
          <a:noFill/>
          <a:ln w="28575">
            <a:solidFill>
              <a:srgbClr val="FF0000"/>
            </a:solidFill>
            <a:round/>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881" name="Text Box 19"/>
          <p:cNvSpPr txBox="1">
            <a:spLocks noChangeArrowheads="1"/>
          </p:cNvSpPr>
          <p:nvPr/>
        </p:nvSpPr>
        <p:spPr bwMode="auto">
          <a:xfrm>
            <a:off x="1614488" y="3840164"/>
            <a:ext cx="503238" cy="45720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defRPr/>
            </a:pPr>
            <a:r>
              <a:rPr lang="en-US" altLang="zh-CN" sz="2400" smtClean="0">
                <a:solidFill>
                  <a:srgbClr val="FF0000"/>
                </a:solidFill>
                <a:latin typeface="Comic Sans MS" panose="030F0702030302020204" pitchFamily="66" charset="0"/>
              </a:rPr>
              <a:t>Hi</a:t>
            </a:r>
            <a:endParaRPr lang="en-US" altLang="zh-CN" sz="2400" smtClean="0"/>
          </a:p>
        </p:txBody>
      </p:sp>
      <p:sp>
        <p:nvSpPr>
          <p:cNvPr id="36882" name="Line 20"/>
          <p:cNvSpPr>
            <a:spLocks noChangeShapeType="1"/>
          </p:cNvSpPr>
          <p:nvPr/>
        </p:nvSpPr>
        <p:spPr bwMode="auto">
          <a:xfrm>
            <a:off x="858838" y="4460875"/>
            <a:ext cx="2162175" cy="438150"/>
          </a:xfrm>
          <a:prstGeom prst="line">
            <a:avLst/>
          </a:prstGeom>
          <a:noFill/>
          <a:ln w="28575">
            <a:solidFill>
              <a:srgbClr val="FF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36883" name="Group 21"/>
          <p:cNvGrpSpPr>
            <a:grpSpLocks/>
          </p:cNvGrpSpPr>
          <p:nvPr/>
        </p:nvGrpSpPr>
        <p:grpSpPr bwMode="auto">
          <a:xfrm>
            <a:off x="998538" y="4392613"/>
            <a:ext cx="1587500" cy="620712"/>
            <a:chOff x="580" y="2747"/>
            <a:chExt cx="1000" cy="391"/>
          </a:xfrm>
          <a:noFill/>
        </p:grpSpPr>
        <p:sp>
          <p:nvSpPr>
            <p:cNvPr id="36908" name="Rectangle 22"/>
            <p:cNvSpPr>
              <a:spLocks noChangeArrowheads="1"/>
            </p:cNvSpPr>
            <p:nvPr/>
          </p:nvSpPr>
          <p:spPr bwMode="auto">
            <a:xfrm>
              <a:off x="786" y="2790"/>
              <a:ext cx="588" cy="34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defRPr/>
              </a:pPr>
              <a:endParaRPr lang="zh-CN" altLang="en-US" sz="2400" smtClean="0"/>
            </a:p>
          </p:txBody>
        </p:sp>
        <p:sp>
          <p:nvSpPr>
            <p:cNvPr id="36909" name="Text Box 23"/>
            <p:cNvSpPr txBox="1">
              <a:spLocks noChangeArrowheads="1"/>
            </p:cNvSpPr>
            <p:nvPr/>
          </p:nvSpPr>
          <p:spPr bwMode="auto">
            <a:xfrm>
              <a:off x="580" y="2747"/>
              <a:ext cx="1000" cy="25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defRPr/>
              </a:pPr>
              <a:r>
                <a:rPr lang="zh-CN" altLang="en-US" sz="2000" smtClean="0">
                  <a:solidFill>
                    <a:srgbClr val="FF0000"/>
                  </a:solidFill>
                  <a:latin typeface="Comic Sans MS" panose="030F0702030302020204" pitchFamily="66" charset="0"/>
                </a:rPr>
                <a:t>请问几点了</a:t>
              </a:r>
              <a:r>
                <a:rPr lang="en-US" altLang="zh-CN" sz="2000" smtClean="0">
                  <a:solidFill>
                    <a:srgbClr val="FF0000"/>
                  </a:solidFill>
                  <a:latin typeface="Comic Sans MS" panose="030F0702030302020204" pitchFamily="66" charset="0"/>
                </a:rPr>
                <a:t>?</a:t>
              </a:r>
              <a:endParaRPr lang="en-US" altLang="zh-CN" sz="2000" smtClean="0"/>
            </a:p>
          </p:txBody>
        </p:sp>
      </p:grpSp>
      <p:sp>
        <p:nvSpPr>
          <p:cNvPr id="36884" name="Line 24"/>
          <p:cNvSpPr>
            <a:spLocks noChangeShapeType="1"/>
          </p:cNvSpPr>
          <p:nvPr/>
        </p:nvSpPr>
        <p:spPr bwMode="auto">
          <a:xfrm flipV="1">
            <a:off x="1020763" y="5032375"/>
            <a:ext cx="1952625" cy="333375"/>
          </a:xfrm>
          <a:prstGeom prst="line">
            <a:avLst/>
          </a:prstGeom>
          <a:noFill/>
          <a:ln w="28575">
            <a:solidFill>
              <a:srgbClr val="FF0000"/>
            </a:solidFill>
            <a:round/>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36885" name="Group 25"/>
          <p:cNvGrpSpPr>
            <a:grpSpLocks/>
          </p:cNvGrpSpPr>
          <p:nvPr/>
        </p:nvGrpSpPr>
        <p:grpSpPr bwMode="auto">
          <a:xfrm>
            <a:off x="1357313" y="5059363"/>
            <a:ext cx="831850" cy="457200"/>
            <a:chOff x="1046" y="2771"/>
            <a:chExt cx="524" cy="288"/>
          </a:xfrm>
          <a:noFill/>
        </p:grpSpPr>
        <p:sp>
          <p:nvSpPr>
            <p:cNvPr id="36906" name="Rectangle 26"/>
            <p:cNvSpPr>
              <a:spLocks noChangeArrowheads="1"/>
            </p:cNvSpPr>
            <p:nvPr/>
          </p:nvSpPr>
          <p:spPr bwMode="auto">
            <a:xfrm>
              <a:off x="1104" y="2820"/>
              <a:ext cx="444" cy="18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defRPr/>
              </a:pPr>
              <a:endParaRPr lang="zh-CN" altLang="en-US" sz="2400" smtClean="0"/>
            </a:p>
          </p:txBody>
        </p:sp>
        <p:sp>
          <p:nvSpPr>
            <p:cNvPr id="36907" name="Text Box 27"/>
            <p:cNvSpPr txBox="1">
              <a:spLocks noChangeArrowheads="1"/>
            </p:cNvSpPr>
            <p:nvPr/>
          </p:nvSpPr>
          <p:spPr bwMode="auto">
            <a:xfrm>
              <a:off x="1046" y="2771"/>
              <a:ext cx="524"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defRPr/>
              </a:pPr>
              <a:r>
                <a:rPr lang="en-US" altLang="zh-CN" sz="2400" smtClean="0">
                  <a:solidFill>
                    <a:srgbClr val="FF0000"/>
                  </a:solidFill>
                  <a:latin typeface="Comic Sans MS" panose="030F0702030302020204" pitchFamily="66" charset="0"/>
                </a:rPr>
                <a:t>2:00</a:t>
              </a:r>
              <a:endParaRPr lang="en-US" altLang="zh-CN" sz="2400" smtClean="0"/>
            </a:p>
          </p:txBody>
        </p:sp>
      </p:grpSp>
      <p:sp>
        <p:nvSpPr>
          <p:cNvPr id="36886" name="Text Box 28"/>
          <p:cNvSpPr txBox="1">
            <a:spLocks noChangeArrowheads="1"/>
          </p:cNvSpPr>
          <p:nvPr/>
        </p:nvSpPr>
        <p:spPr bwMode="auto">
          <a:xfrm>
            <a:off x="5100638" y="3354389"/>
            <a:ext cx="1809750" cy="39687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defRPr/>
            </a:pPr>
            <a:r>
              <a:rPr lang="en-US" altLang="zh-CN" sz="2000" smtClean="0">
                <a:solidFill>
                  <a:srgbClr val="FF0000"/>
                </a:solidFill>
                <a:latin typeface="Comic Sans MS" panose="030F0702030302020204" pitchFamily="66" charset="0"/>
              </a:rPr>
              <a:t>TCP </a:t>
            </a:r>
            <a:r>
              <a:rPr lang="zh-CN" altLang="en-US" sz="2000" smtClean="0">
                <a:solidFill>
                  <a:srgbClr val="FF0000"/>
                </a:solidFill>
                <a:latin typeface="Comic Sans MS" panose="030F0702030302020204" pitchFamily="66" charset="0"/>
              </a:rPr>
              <a:t>连接请求</a:t>
            </a:r>
            <a:r>
              <a:rPr lang="en-US" altLang="zh-CN" sz="2000" smtClean="0">
                <a:solidFill>
                  <a:srgbClr val="FF0000"/>
                </a:solidFill>
                <a:latin typeface="Comic Sans MS" panose="030F0702030302020204" pitchFamily="66" charset="0"/>
              </a:rPr>
              <a:t> </a:t>
            </a:r>
            <a:endParaRPr lang="en-US" altLang="zh-CN" sz="2400" smtClean="0"/>
          </a:p>
        </p:txBody>
      </p:sp>
      <p:sp>
        <p:nvSpPr>
          <p:cNvPr id="36887" name="Line 29"/>
          <p:cNvSpPr>
            <a:spLocks noChangeShapeType="1"/>
          </p:cNvSpPr>
          <p:nvPr/>
        </p:nvSpPr>
        <p:spPr bwMode="auto">
          <a:xfrm flipV="1">
            <a:off x="4868863" y="5346700"/>
            <a:ext cx="2343150" cy="428625"/>
          </a:xfrm>
          <a:prstGeom prst="line">
            <a:avLst/>
          </a:prstGeom>
          <a:noFill/>
          <a:ln w="28575">
            <a:solidFill>
              <a:srgbClr val="FF0000"/>
            </a:solidFill>
            <a:round/>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888" name="Line 30"/>
          <p:cNvSpPr>
            <a:spLocks noChangeShapeType="1"/>
          </p:cNvSpPr>
          <p:nvPr/>
        </p:nvSpPr>
        <p:spPr bwMode="auto">
          <a:xfrm>
            <a:off x="5145088" y="3679826"/>
            <a:ext cx="1762125" cy="276225"/>
          </a:xfrm>
          <a:prstGeom prst="line">
            <a:avLst/>
          </a:prstGeom>
          <a:noFill/>
          <a:ln w="28575">
            <a:solidFill>
              <a:srgbClr val="FF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889" name="Line 31"/>
          <p:cNvSpPr>
            <a:spLocks noChangeShapeType="1"/>
          </p:cNvSpPr>
          <p:nvPr/>
        </p:nvSpPr>
        <p:spPr bwMode="auto">
          <a:xfrm flipV="1">
            <a:off x="4821238" y="4175126"/>
            <a:ext cx="2085975" cy="361950"/>
          </a:xfrm>
          <a:prstGeom prst="line">
            <a:avLst/>
          </a:prstGeom>
          <a:noFill/>
          <a:ln w="28575">
            <a:solidFill>
              <a:srgbClr val="FF0000"/>
            </a:solidFill>
            <a:round/>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36890" name="Group 32"/>
          <p:cNvGrpSpPr>
            <a:grpSpLocks/>
          </p:cNvGrpSpPr>
          <p:nvPr/>
        </p:nvGrpSpPr>
        <p:grpSpPr bwMode="auto">
          <a:xfrm>
            <a:off x="5081588" y="4106864"/>
            <a:ext cx="1733550" cy="396875"/>
            <a:chOff x="3248" y="2147"/>
            <a:chExt cx="1092" cy="250"/>
          </a:xfrm>
          <a:noFill/>
        </p:grpSpPr>
        <p:sp>
          <p:nvSpPr>
            <p:cNvPr id="36904" name="Rectangle 33"/>
            <p:cNvSpPr>
              <a:spLocks noChangeArrowheads="1"/>
            </p:cNvSpPr>
            <p:nvPr/>
          </p:nvSpPr>
          <p:spPr bwMode="auto">
            <a:xfrm>
              <a:off x="3306" y="2190"/>
              <a:ext cx="906" cy="18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defRPr/>
              </a:pPr>
              <a:endParaRPr lang="zh-CN" altLang="en-US" sz="2400" smtClean="0"/>
            </a:p>
          </p:txBody>
        </p:sp>
        <p:sp>
          <p:nvSpPr>
            <p:cNvPr id="36905" name="Text Box 34"/>
            <p:cNvSpPr txBox="1">
              <a:spLocks noChangeArrowheads="1"/>
            </p:cNvSpPr>
            <p:nvPr/>
          </p:nvSpPr>
          <p:spPr bwMode="auto">
            <a:xfrm>
              <a:off x="3248" y="2147"/>
              <a:ext cx="1092" cy="25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defRPr/>
              </a:pPr>
              <a:r>
                <a:rPr lang="en-US" altLang="zh-CN" sz="2000" smtClean="0">
                  <a:solidFill>
                    <a:srgbClr val="FF0000"/>
                  </a:solidFill>
                  <a:latin typeface="Comic Sans MS" panose="030F0702030302020204" pitchFamily="66" charset="0"/>
                </a:rPr>
                <a:t>TCP </a:t>
              </a:r>
              <a:r>
                <a:rPr lang="zh-CN" altLang="en-US" sz="2000" smtClean="0">
                  <a:solidFill>
                    <a:srgbClr val="FF0000"/>
                  </a:solidFill>
                  <a:latin typeface="Comic Sans MS" panose="030F0702030302020204" pitchFamily="66" charset="0"/>
                </a:rPr>
                <a:t>连接响应</a:t>
              </a:r>
              <a:endParaRPr lang="zh-CN" altLang="en-US" sz="2400" smtClean="0"/>
            </a:p>
          </p:txBody>
        </p:sp>
      </p:grpSp>
      <p:sp>
        <p:nvSpPr>
          <p:cNvPr id="36891" name="Line 35"/>
          <p:cNvSpPr>
            <a:spLocks noChangeShapeType="1"/>
          </p:cNvSpPr>
          <p:nvPr/>
        </p:nvSpPr>
        <p:spPr bwMode="auto">
          <a:xfrm>
            <a:off x="4868863" y="4784725"/>
            <a:ext cx="2400300" cy="419100"/>
          </a:xfrm>
          <a:prstGeom prst="line">
            <a:avLst/>
          </a:prstGeom>
          <a:noFill/>
          <a:ln w="28575">
            <a:solidFill>
              <a:srgbClr val="FF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36892" name="Group 36"/>
          <p:cNvGrpSpPr>
            <a:grpSpLocks/>
          </p:cNvGrpSpPr>
          <p:nvPr/>
        </p:nvGrpSpPr>
        <p:grpSpPr bwMode="auto">
          <a:xfrm>
            <a:off x="5081588" y="4849813"/>
            <a:ext cx="3794125" cy="304800"/>
            <a:chOff x="3212" y="2597"/>
            <a:chExt cx="2390" cy="192"/>
          </a:xfrm>
          <a:noFill/>
        </p:grpSpPr>
        <p:sp>
          <p:nvSpPr>
            <p:cNvPr id="36902" name="Rectangle 37"/>
            <p:cNvSpPr>
              <a:spLocks noChangeArrowheads="1"/>
            </p:cNvSpPr>
            <p:nvPr/>
          </p:nvSpPr>
          <p:spPr bwMode="auto">
            <a:xfrm>
              <a:off x="3252" y="2628"/>
              <a:ext cx="2100" cy="11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defRPr/>
              </a:pPr>
              <a:endParaRPr lang="zh-CN" altLang="en-US" sz="2400" smtClean="0"/>
            </a:p>
          </p:txBody>
        </p:sp>
        <p:sp>
          <p:nvSpPr>
            <p:cNvPr id="36903" name="Text Box 38"/>
            <p:cNvSpPr txBox="1">
              <a:spLocks noChangeArrowheads="1"/>
            </p:cNvSpPr>
            <p:nvPr/>
          </p:nvSpPr>
          <p:spPr bwMode="auto">
            <a:xfrm>
              <a:off x="3212" y="2597"/>
              <a:ext cx="2390" cy="19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defRPr/>
              </a:pPr>
              <a:r>
                <a:rPr lang="en-US" altLang="zh-CN" sz="1400" dirty="0" smtClean="0">
                  <a:solidFill>
                    <a:srgbClr val="FF0000"/>
                  </a:solidFill>
                  <a:latin typeface="Comic Sans MS" panose="030F0702030302020204" pitchFamily="66" charset="0"/>
                </a:rPr>
                <a:t>Get http://www.awl.com/kurose-ross</a:t>
              </a:r>
              <a:endParaRPr lang="en-US" altLang="zh-CN" sz="2400" dirty="0" smtClean="0"/>
            </a:p>
          </p:txBody>
        </p:sp>
      </p:grpSp>
      <p:grpSp>
        <p:nvGrpSpPr>
          <p:cNvPr id="36893" name="Group 39"/>
          <p:cNvGrpSpPr>
            <a:grpSpLocks/>
          </p:cNvGrpSpPr>
          <p:nvPr/>
        </p:nvGrpSpPr>
        <p:grpSpPr bwMode="auto">
          <a:xfrm>
            <a:off x="5710238" y="5354638"/>
            <a:ext cx="1025525" cy="457200"/>
            <a:chOff x="1046" y="2771"/>
            <a:chExt cx="646" cy="288"/>
          </a:xfrm>
          <a:noFill/>
        </p:grpSpPr>
        <p:sp>
          <p:nvSpPr>
            <p:cNvPr id="36900" name="Rectangle 40"/>
            <p:cNvSpPr>
              <a:spLocks noChangeArrowheads="1"/>
            </p:cNvSpPr>
            <p:nvPr/>
          </p:nvSpPr>
          <p:spPr bwMode="auto">
            <a:xfrm>
              <a:off x="1104" y="2820"/>
              <a:ext cx="444" cy="18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defRPr/>
              </a:pPr>
              <a:endParaRPr lang="zh-CN" altLang="en-US" sz="2400" smtClean="0"/>
            </a:p>
          </p:txBody>
        </p:sp>
        <p:sp>
          <p:nvSpPr>
            <p:cNvPr id="36901" name="Text Box 41"/>
            <p:cNvSpPr txBox="1">
              <a:spLocks noChangeArrowheads="1"/>
            </p:cNvSpPr>
            <p:nvPr/>
          </p:nvSpPr>
          <p:spPr bwMode="auto">
            <a:xfrm>
              <a:off x="1046" y="2771"/>
              <a:ext cx="646"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defRPr/>
              </a:pPr>
              <a:r>
                <a:rPr lang="en-US" altLang="zh-CN" sz="2400" smtClean="0">
                  <a:solidFill>
                    <a:srgbClr val="FF0000"/>
                  </a:solidFill>
                  <a:latin typeface="Comic Sans MS" panose="030F0702030302020204" pitchFamily="66" charset="0"/>
                </a:rPr>
                <a:t>&lt;</a:t>
              </a:r>
              <a:r>
                <a:rPr lang="zh-CN" altLang="en-US" sz="2400" smtClean="0">
                  <a:solidFill>
                    <a:srgbClr val="FF0000"/>
                  </a:solidFill>
                  <a:latin typeface="Comic Sans MS" panose="030F0702030302020204" pitchFamily="66" charset="0"/>
                </a:rPr>
                <a:t>文件</a:t>
              </a:r>
              <a:r>
                <a:rPr lang="en-US" altLang="zh-CN" sz="2400" smtClean="0">
                  <a:solidFill>
                    <a:srgbClr val="FF0000"/>
                  </a:solidFill>
                  <a:latin typeface="Comic Sans MS" panose="030F0702030302020204" pitchFamily="66" charset="0"/>
                </a:rPr>
                <a:t>&gt;</a:t>
              </a:r>
              <a:endParaRPr lang="en-US" altLang="zh-CN" sz="2400" smtClean="0"/>
            </a:p>
          </p:txBody>
        </p:sp>
      </p:grpSp>
      <p:sp>
        <p:nvSpPr>
          <p:cNvPr id="36894" name="Line 42"/>
          <p:cNvSpPr>
            <a:spLocks noChangeShapeType="1"/>
          </p:cNvSpPr>
          <p:nvPr/>
        </p:nvSpPr>
        <p:spPr bwMode="auto">
          <a:xfrm>
            <a:off x="3983038" y="2660651"/>
            <a:ext cx="0" cy="3857624"/>
          </a:xfrm>
          <a:prstGeom prst="line">
            <a:avLst/>
          </a:prstGeom>
          <a:noFill/>
          <a:ln w="38100">
            <a:solidFill>
              <a:schemeClr val="accent2"/>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36895" name="Group 43"/>
          <p:cNvGrpSpPr>
            <a:grpSpLocks/>
          </p:cNvGrpSpPr>
          <p:nvPr/>
        </p:nvGrpSpPr>
        <p:grpSpPr bwMode="auto">
          <a:xfrm>
            <a:off x="3605213" y="5767388"/>
            <a:ext cx="793750" cy="457200"/>
            <a:chOff x="2198" y="3205"/>
            <a:chExt cx="500" cy="288"/>
          </a:xfrm>
          <a:noFill/>
        </p:grpSpPr>
        <p:sp>
          <p:nvSpPr>
            <p:cNvPr id="36898" name="Rectangle 44"/>
            <p:cNvSpPr>
              <a:spLocks noChangeArrowheads="1"/>
            </p:cNvSpPr>
            <p:nvPr/>
          </p:nvSpPr>
          <p:spPr bwMode="auto">
            <a:xfrm>
              <a:off x="2244" y="3282"/>
              <a:ext cx="408" cy="16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defRPr/>
              </a:pPr>
              <a:endParaRPr lang="zh-CN" altLang="en-US" sz="2400" smtClean="0"/>
            </a:p>
          </p:txBody>
        </p:sp>
        <p:sp>
          <p:nvSpPr>
            <p:cNvPr id="36899" name="Text Box 45"/>
            <p:cNvSpPr txBox="1">
              <a:spLocks noChangeArrowheads="1"/>
            </p:cNvSpPr>
            <p:nvPr/>
          </p:nvSpPr>
          <p:spPr bwMode="auto">
            <a:xfrm>
              <a:off x="2198" y="3205"/>
              <a:ext cx="500"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defRPr/>
              </a:pPr>
              <a:r>
                <a:rPr lang="zh-CN" altLang="en-US" sz="2400" smtClean="0">
                  <a:solidFill>
                    <a:schemeClr val="accent2"/>
                  </a:solidFill>
                  <a:latin typeface="Comic Sans MS" panose="030F0702030302020204" pitchFamily="66" charset="0"/>
                </a:rPr>
                <a:t>时间</a:t>
              </a:r>
              <a:endParaRPr lang="zh-CN" altLang="en-US" sz="2400" smtClean="0"/>
            </a:p>
          </p:txBody>
        </p:sp>
      </p:grpSp>
      <p:sp>
        <p:nvSpPr>
          <p:cNvPr id="36896" name="AutoShape 48"/>
          <p:cNvSpPr>
            <a:spLocks/>
          </p:cNvSpPr>
          <p:nvPr/>
        </p:nvSpPr>
        <p:spPr bwMode="auto">
          <a:xfrm>
            <a:off x="4637088" y="4849813"/>
            <a:ext cx="184150" cy="917575"/>
          </a:xfrm>
          <a:prstGeom prst="leftBrace">
            <a:avLst>
              <a:gd name="adj1" fmla="val 41523"/>
              <a:gd name="adj2" fmla="val 50000"/>
            </a:avLst>
          </a:prstGeom>
          <a:noFill/>
          <a:ln w="381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defRPr/>
            </a:pPr>
            <a:endParaRPr lang="zh-CN" altLang="en-US" sz="2400" smtClean="0"/>
          </a:p>
        </p:txBody>
      </p:sp>
      <p:sp>
        <p:nvSpPr>
          <p:cNvPr id="36897" name="AutoShape 49"/>
          <p:cNvSpPr>
            <a:spLocks/>
          </p:cNvSpPr>
          <p:nvPr/>
        </p:nvSpPr>
        <p:spPr bwMode="auto">
          <a:xfrm>
            <a:off x="4637088" y="3586164"/>
            <a:ext cx="184150" cy="917575"/>
          </a:xfrm>
          <a:prstGeom prst="leftBrace">
            <a:avLst>
              <a:gd name="adj1" fmla="val 41523"/>
              <a:gd name="adj2" fmla="val 50000"/>
            </a:avLst>
          </a:prstGeom>
          <a:noFill/>
          <a:ln w="381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defRPr/>
            </a:pPr>
            <a:endParaRPr lang="zh-CN" altLang="en-US" sz="2400" smtClean="0"/>
          </a:p>
        </p:txBody>
      </p:sp>
      <p:grpSp>
        <p:nvGrpSpPr>
          <p:cNvPr id="53" name="Group 90"/>
          <p:cNvGrpSpPr>
            <a:grpSpLocks/>
          </p:cNvGrpSpPr>
          <p:nvPr/>
        </p:nvGrpSpPr>
        <p:grpSpPr bwMode="auto">
          <a:xfrm>
            <a:off x="3868182" y="2974181"/>
            <a:ext cx="893762" cy="828675"/>
            <a:chOff x="-44" y="1473"/>
            <a:chExt cx="981" cy="1105"/>
          </a:xfrm>
        </p:grpSpPr>
        <p:pic>
          <p:nvPicPr>
            <p:cNvPr id="54" name="Picture 91"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56" name="Group 57"/>
          <p:cNvGrpSpPr>
            <a:grpSpLocks/>
          </p:cNvGrpSpPr>
          <p:nvPr/>
        </p:nvGrpSpPr>
        <p:grpSpPr bwMode="auto">
          <a:xfrm>
            <a:off x="7030007" y="3623147"/>
            <a:ext cx="431800" cy="755650"/>
            <a:chOff x="4140" y="429"/>
            <a:chExt cx="1425" cy="2396"/>
          </a:xfrm>
        </p:grpSpPr>
        <p:sp>
          <p:nvSpPr>
            <p:cNvPr id="57"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9"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62" name="Group 63"/>
            <p:cNvGrpSpPr>
              <a:grpSpLocks/>
            </p:cNvGrpSpPr>
            <p:nvPr/>
          </p:nvGrpSpPr>
          <p:grpSpPr bwMode="auto">
            <a:xfrm>
              <a:off x="4749" y="668"/>
              <a:ext cx="581" cy="145"/>
              <a:chOff x="614" y="2568"/>
              <a:chExt cx="725" cy="139"/>
            </a:xfrm>
          </p:grpSpPr>
          <p:sp>
            <p:nvSpPr>
              <p:cNvPr id="87"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8"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63"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64" name="Group 67"/>
            <p:cNvGrpSpPr>
              <a:grpSpLocks/>
            </p:cNvGrpSpPr>
            <p:nvPr/>
          </p:nvGrpSpPr>
          <p:grpSpPr bwMode="auto">
            <a:xfrm>
              <a:off x="4747" y="994"/>
              <a:ext cx="581" cy="134"/>
              <a:chOff x="614" y="2568"/>
              <a:chExt cx="725" cy="139"/>
            </a:xfrm>
          </p:grpSpPr>
          <p:sp>
            <p:nvSpPr>
              <p:cNvPr id="85"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6"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65"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6"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67" name="Group 72"/>
            <p:cNvGrpSpPr>
              <a:grpSpLocks/>
            </p:cNvGrpSpPr>
            <p:nvPr/>
          </p:nvGrpSpPr>
          <p:grpSpPr bwMode="auto">
            <a:xfrm>
              <a:off x="4735" y="1627"/>
              <a:ext cx="582" cy="151"/>
              <a:chOff x="614" y="2568"/>
              <a:chExt cx="725" cy="139"/>
            </a:xfrm>
          </p:grpSpPr>
          <p:sp>
            <p:nvSpPr>
              <p:cNvPr id="83"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4"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68"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9" name="Group 76"/>
            <p:cNvGrpSpPr>
              <a:grpSpLocks/>
            </p:cNvGrpSpPr>
            <p:nvPr/>
          </p:nvGrpSpPr>
          <p:grpSpPr bwMode="auto">
            <a:xfrm>
              <a:off x="4739" y="1327"/>
              <a:ext cx="582" cy="139"/>
              <a:chOff x="614" y="2568"/>
              <a:chExt cx="725" cy="139"/>
            </a:xfrm>
          </p:grpSpPr>
          <p:sp>
            <p:nvSpPr>
              <p:cNvPr id="81"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2"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70"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1"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4"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6"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7"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8"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79"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0"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577"/>
                                        </p:tgtEl>
                                        <p:attrNameLst>
                                          <p:attrName>style.visibility</p:attrName>
                                        </p:attrNameLst>
                                      </p:cBhvr>
                                      <p:to>
                                        <p:strVal val="visible"/>
                                      </p:to>
                                    </p:set>
                                    <p:animEffect transition="in" filter="blinds(horizontal)">
                                      <p:cBhvr>
                                        <p:cTn id="7" dur="500"/>
                                        <p:tgtEl>
                                          <p:spTgt spid="2355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dissolve">
                                      <p:cBhvr>
                                        <p:cTn id="12" dur="500"/>
                                        <p:tgtEl>
                                          <p:spTgt spid="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dissolve">
                                      <p:cBhvr>
                                        <p:cTn id="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7" grpId="0"/>
      <p:bldP spid="49" grpId="0" animBg="1"/>
      <p:bldP spid="5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533400" y="203200"/>
            <a:ext cx="7772400" cy="998538"/>
          </a:xfrm>
        </p:spPr>
        <p:txBody>
          <a:bodyPr/>
          <a:lstStyle/>
          <a:p>
            <a:r>
              <a:rPr lang="zh-CN" altLang="en-US" sz="3600" smtClean="0">
                <a:solidFill>
                  <a:srgbClr val="006600"/>
                </a:solidFill>
              </a:rPr>
              <a:t>人类活动类比</a:t>
            </a:r>
          </a:p>
        </p:txBody>
      </p:sp>
      <p:sp>
        <p:nvSpPr>
          <p:cNvPr id="237571" name="Rectangle 3"/>
          <p:cNvSpPr>
            <a:spLocks noGrp="1" noChangeArrowheads="1"/>
          </p:cNvSpPr>
          <p:nvPr>
            <p:ph idx="1"/>
          </p:nvPr>
        </p:nvSpPr>
        <p:spPr>
          <a:xfrm>
            <a:off x="533400" y="1371600"/>
            <a:ext cx="4419600" cy="2054225"/>
          </a:xfrm>
        </p:spPr>
        <p:txBody>
          <a:bodyPr/>
          <a:lstStyle/>
          <a:p>
            <a:pPr eaLnBrk="1">
              <a:buFont typeface="Wingdings" pitchFamily="2" charset="2"/>
              <a:buNone/>
            </a:pPr>
            <a:r>
              <a:rPr lang="zh-CN" altLang="en-US" sz="2400" b="1" smtClean="0">
                <a:solidFill>
                  <a:srgbClr val="FF0000"/>
                </a:solidFill>
                <a:ea typeface="华文中宋" pitchFamily="2" charset="-122"/>
              </a:rPr>
              <a:t>人类任何时候都在执行协议。</a:t>
            </a:r>
          </a:p>
          <a:p>
            <a:pPr eaLnBrk="1">
              <a:buFont typeface="Wingdings" pitchFamily="2" charset="2"/>
              <a:buNone/>
            </a:pPr>
            <a:r>
              <a:rPr lang="zh-CN" altLang="en-US" sz="2400" b="1" smtClean="0">
                <a:ea typeface="华文中宋" pitchFamily="2" charset="-122"/>
              </a:rPr>
              <a:t>例：问时间。</a:t>
            </a:r>
          </a:p>
          <a:p>
            <a:pPr eaLnBrk="1">
              <a:buClr>
                <a:srgbClr val="4D4D4D"/>
              </a:buClr>
              <a:buFont typeface="Wingdings" pitchFamily="2" charset="2"/>
              <a:buChar char="ü"/>
            </a:pPr>
            <a:r>
              <a:rPr lang="zh-CN" altLang="en-US" sz="2400" b="1" smtClean="0">
                <a:solidFill>
                  <a:schemeClr val="accent2"/>
                </a:solidFill>
                <a:ea typeface="楷体_GB2312"/>
                <a:cs typeface="楷体_GB2312"/>
              </a:rPr>
              <a:t>正常情况：</a:t>
            </a:r>
            <a:r>
              <a:rPr lang="zh-CN" altLang="en-US" sz="2400" b="1" smtClean="0">
                <a:ea typeface="华文中宋" pitchFamily="2" charset="-122"/>
                <a:hlinkClick r:id="" action="ppaction://customshow?id=4&amp;return=true"/>
              </a:rPr>
              <a:t>如图</a:t>
            </a:r>
            <a:r>
              <a:rPr lang="en-US" altLang="zh-CN" sz="2400" b="1" smtClean="0">
                <a:ea typeface="华文中宋" pitchFamily="2" charset="-122"/>
                <a:hlinkClick r:id="" action="ppaction://customshow?id=4&amp;return=true"/>
              </a:rPr>
              <a:t>1-2</a:t>
            </a:r>
            <a:r>
              <a:rPr lang="en-US" altLang="zh-CN" sz="2400" b="1" smtClean="0">
                <a:latin typeface="华文中宋" pitchFamily="2" charset="-122"/>
                <a:ea typeface="华文中宋" pitchFamily="2" charset="-122"/>
                <a:hlinkClick r:id="" action="ppaction://customshow?id=4&amp;return=true"/>
              </a:rPr>
              <a:t> </a:t>
            </a:r>
            <a:endParaRPr lang="en-US" altLang="zh-CN" sz="2400" b="1" smtClean="0">
              <a:latin typeface="华文中宋" pitchFamily="2" charset="-122"/>
              <a:ea typeface="华文中宋" pitchFamily="2" charset="-122"/>
            </a:endParaRPr>
          </a:p>
          <a:p>
            <a:pPr eaLnBrk="1">
              <a:buClr>
                <a:srgbClr val="4D4D4D"/>
              </a:buClr>
              <a:buFont typeface="Wingdings" pitchFamily="2" charset="2"/>
              <a:buChar char="ü"/>
            </a:pPr>
            <a:r>
              <a:rPr lang="zh-CN" altLang="en-US" sz="2400" b="1" smtClean="0">
                <a:solidFill>
                  <a:schemeClr val="accent2"/>
                </a:solidFill>
                <a:ea typeface="楷体_GB2312"/>
                <a:cs typeface="楷体_GB2312"/>
              </a:rPr>
              <a:t>不正常情况：</a:t>
            </a:r>
            <a:r>
              <a:rPr lang="zh-CN" altLang="en-US" sz="2400" b="1" smtClean="0">
                <a:ea typeface="华文中宋" pitchFamily="2" charset="-122"/>
              </a:rPr>
              <a:t>  </a:t>
            </a:r>
            <a:endParaRPr lang="zh-CN" altLang="en-US" sz="2400" b="1" smtClean="0">
              <a:latin typeface="华文中宋" pitchFamily="2" charset="-122"/>
              <a:ea typeface="华文中宋" pitchFamily="2" charset="-122"/>
            </a:endParaRPr>
          </a:p>
        </p:txBody>
      </p:sp>
      <p:sp>
        <p:nvSpPr>
          <p:cNvPr id="53252" name="灯片编号占位符 5"/>
          <p:cNvSpPr>
            <a:spLocks noGrp="1"/>
          </p:cNvSpPr>
          <p:nvPr>
            <p:ph type="sldNum" sz="quarter" idx="12"/>
          </p:nvPr>
        </p:nvSpPr>
        <p:spPr>
          <a:noFill/>
          <a:ln>
            <a:miter lim="800000"/>
            <a:headEnd/>
            <a:tailEnd/>
          </a:ln>
        </p:spPr>
        <p:txBody>
          <a:bodyPr/>
          <a:lstStyle/>
          <a:p>
            <a:fld id="{566D567A-60F8-43DA-A60F-670DE2C11660}" type="slidenum">
              <a:rPr lang="en-US" altLang="zh-CN"/>
              <a:pPr/>
              <a:t>18</a:t>
            </a:fld>
            <a:endParaRPr lang="en-US" altLang="zh-CN"/>
          </a:p>
        </p:txBody>
      </p:sp>
      <p:sp>
        <p:nvSpPr>
          <p:cNvPr id="237572" name="AutoShape 4"/>
          <p:cNvSpPr>
            <a:spLocks noChangeArrowheads="1"/>
          </p:cNvSpPr>
          <p:nvPr/>
        </p:nvSpPr>
        <p:spPr bwMode="auto">
          <a:xfrm rot="2700000">
            <a:off x="1548607" y="3894931"/>
            <a:ext cx="236538" cy="568325"/>
          </a:xfrm>
          <a:prstGeom prst="downArrow">
            <a:avLst>
              <a:gd name="adj1" fmla="val 50000"/>
              <a:gd name="adj2" fmla="val 60067"/>
            </a:avLst>
          </a:prstGeom>
          <a:solidFill>
            <a:schemeClr val="accent1"/>
          </a:solidFill>
          <a:ln w="9525">
            <a:solidFill>
              <a:schemeClr val="tx1"/>
            </a:solidFill>
            <a:miter lim="800000"/>
            <a:headEnd/>
            <a:tailEnd/>
          </a:ln>
          <a:effectLst/>
        </p:spPr>
        <p:txBody>
          <a:bodyPr vert="eaVert" wrap="none" anchor="ctr"/>
          <a:lstStyle/>
          <a:p>
            <a:pPr algn="ctr"/>
            <a:endParaRPr lang="zh-CN" altLang="en-US"/>
          </a:p>
        </p:txBody>
      </p:sp>
      <p:sp>
        <p:nvSpPr>
          <p:cNvPr id="237593" name="AutoShape 25"/>
          <p:cNvSpPr>
            <a:spLocks noChangeArrowheads="1"/>
          </p:cNvSpPr>
          <p:nvPr/>
        </p:nvSpPr>
        <p:spPr bwMode="auto">
          <a:xfrm rot="-2700000">
            <a:off x="3659188" y="3895725"/>
            <a:ext cx="236537" cy="568325"/>
          </a:xfrm>
          <a:prstGeom prst="downArrow">
            <a:avLst>
              <a:gd name="adj1" fmla="val 50000"/>
              <a:gd name="adj2" fmla="val 60067"/>
            </a:avLst>
          </a:prstGeom>
          <a:solidFill>
            <a:schemeClr val="accent1"/>
          </a:solidFill>
          <a:ln w="9525">
            <a:solidFill>
              <a:schemeClr val="tx1"/>
            </a:solidFill>
            <a:miter lim="800000"/>
            <a:headEnd/>
            <a:tailEnd/>
          </a:ln>
          <a:effectLst/>
        </p:spPr>
        <p:txBody>
          <a:bodyPr vert="eaVert" wrap="none" anchor="ctr"/>
          <a:lstStyle/>
          <a:p>
            <a:pPr algn="ctr"/>
            <a:endParaRPr lang="zh-CN" altLang="en-US"/>
          </a:p>
        </p:txBody>
      </p:sp>
      <p:sp>
        <p:nvSpPr>
          <p:cNvPr id="237594" name="Text Box 26"/>
          <p:cNvSpPr txBox="1">
            <a:spLocks noChangeArrowheads="1"/>
          </p:cNvSpPr>
          <p:nvPr/>
        </p:nvSpPr>
        <p:spPr bwMode="auto">
          <a:xfrm>
            <a:off x="231775" y="4659313"/>
            <a:ext cx="2705100" cy="1004887"/>
          </a:xfrm>
          <a:prstGeom prst="rect">
            <a:avLst/>
          </a:prstGeom>
          <a:noFill/>
          <a:ln w="9525">
            <a:noFill/>
            <a:miter lim="800000"/>
            <a:headEnd/>
            <a:tailEnd/>
          </a:ln>
          <a:effectLst/>
        </p:spPr>
        <p:txBody>
          <a:bodyPr>
            <a:spAutoFit/>
          </a:bodyPr>
          <a:lstStyle/>
          <a:p>
            <a:pPr>
              <a:spcBef>
                <a:spcPct val="50000"/>
              </a:spcBef>
            </a:pPr>
            <a:r>
              <a:rPr lang="zh-CN" altLang="en-US" b="1">
                <a:latin typeface="华文中宋" pitchFamily="2" charset="-122"/>
                <a:ea typeface="华文中宋" pitchFamily="2" charset="-122"/>
              </a:rPr>
              <a:t>“不要烦我”</a:t>
            </a:r>
          </a:p>
          <a:p>
            <a:pPr>
              <a:spcBef>
                <a:spcPct val="50000"/>
              </a:spcBef>
            </a:pPr>
            <a:r>
              <a:rPr lang="zh-CN" altLang="en-US" b="1">
                <a:latin typeface="华文中宋" pitchFamily="2" charset="-122"/>
                <a:ea typeface="华文中宋" pitchFamily="2" charset="-122"/>
              </a:rPr>
              <a:t>“我不会说英语”</a:t>
            </a:r>
          </a:p>
        </p:txBody>
      </p:sp>
      <p:sp>
        <p:nvSpPr>
          <p:cNvPr id="237595" name="Text Box 27"/>
          <p:cNvSpPr txBox="1">
            <a:spLocks noChangeArrowheads="1"/>
          </p:cNvSpPr>
          <p:nvPr/>
        </p:nvSpPr>
        <p:spPr bwMode="auto">
          <a:xfrm>
            <a:off x="3286125" y="4659313"/>
            <a:ext cx="1690688" cy="822325"/>
          </a:xfrm>
          <a:prstGeom prst="rect">
            <a:avLst/>
          </a:prstGeom>
          <a:noFill/>
          <a:ln w="9525">
            <a:noFill/>
            <a:miter lim="800000"/>
            <a:headEnd/>
            <a:tailEnd/>
          </a:ln>
          <a:effectLst/>
        </p:spPr>
        <p:txBody>
          <a:bodyPr>
            <a:spAutoFit/>
          </a:bodyPr>
          <a:lstStyle/>
          <a:p>
            <a:pPr eaLnBrk="1">
              <a:spcBef>
                <a:spcPct val="20000"/>
              </a:spcBef>
              <a:buClr>
                <a:schemeClr val="accent2"/>
              </a:buClr>
              <a:buSzPct val="85000"/>
              <a:buFont typeface="Wingdings" pitchFamily="2" charset="2"/>
              <a:buNone/>
            </a:pPr>
            <a:r>
              <a:rPr lang="zh-CN" altLang="en-US" b="1">
                <a:latin typeface="华文中宋" pitchFamily="2" charset="-122"/>
                <a:ea typeface="华文中宋" pitchFamily="2" charset="-122"/>
              </a:rPr>
              <a:t>得不到任何回答</a:t>
            </a:r>
          </a:p>
        </p:txBody>
      </p:sp>
      <p:sp>
        <p:nvSpPr>
          <p:cNvPr id="237597" name="Text Box 29"/>
          <p:cNvSpPr txBox="1">
            <a:spLocks noChangeArrowheads="1"/>
          </p:cNvSpPr>
          <p:nvPr/>
        </p:nvSpPr>
        <p:spPr bwMode="auto">
          <a:xfrm>
            <a:off x="1312863" y="3268663"/>
            <a:ext cx="2632075" cy="457200"/>
          </a:xfrm>
          <a:prstGeom prst="rect">
            <a:avLst/>
          </a:prstGeom>
          <a:noFill/>
          <a:ln w="9525">
            <a:noFill/>
            <a:miter lim="800000"/>
            <a:headEnd/>
            <a:tailEnd/>
          </a:ln>
          <a:effectLst/>
        </p:spPr>
        <p:txBody>
          <a:bodyPr>
            <a:spAutoFit/>
          </a:bodyPr>
          <a:lstStyle/>
          <a:p>
            <a:pPr>
              <a:spcBef>
                <a:spcPct val="50000"/>
              </a:spcBef>
            </a:pPr>
            <a:r>
              <a:rPr lang="zh-CN" altLang="en-US" b="1">
                <a:latin typeface="华文中宋" pitchFamily="2" charset="-122"/>
                <a:ea typeface="华文中宋" pitchFamily="2" charset="-122"/>
              </a:rPr>
              <a:t>    “你好”</a:t>
            </a:r>
          </a:p>
        </p:txBody>
      </p:sp>
      <p:sp>
        <p:nvSpPr>
          <p:cNvPr id="237598" name="Text Box 30"/>
          <p:cNvSpPr txBox="1">
            <a:spLocks noChangeArrowheads="1"/>
          </p:cNvSpPr>
          <p:nvPr/>
        </p:nvSpPr>
        <p:spPr bwMode="auto">
          <a:xfrm>
            <a:off x="5049838" y="1108075"/>
            <a:ext cx="3830637" cy="4308475"/>
          </a:xfrm>
          <a:prstGeom prst="rect">
            <a:avLst/>
          </a:prstGeom>
          <a:noFill/>
          <a:ln w="9525">
            <a:solidFill>
              <a:srgbClr val="FF0000"/>
            </a:solidFill>
            <a:miter lim="800000"/>
            <a:headEnd/>
            <a:tailEnd/>
          </a:ln>
          <a:effectLst/>
        </p:spPr>
        <p:txBody>
          <a:bodyPr>
            <a:spAutoFit/>
          </a:bodyPr>
          <a:lstStyle/>
          <a:p>
            <a:pPr>
              <a:lnSpc>
                <a:spcPct val="115000"/>
              </a:lnSpc>
            </a:pPr>
            <a:r>
              <a:rPr lang="zh-CN" altLang="en-US" b="1" u="sng">
                <a:solidFill>
                  <a:schemeClr val="accent2"/>
                </a:solidFill>
                <a:latin typeface="楷体_GB2312"/>
                <a:ea typeface="楷体_GB2312"/>
                <a:cs typeface="楷体_GB2312"/>
              </a:rPr>
              <a:t>协议过程：</a:t>
            </a:r>
          </a:p>
          <a:p>
            <a:pPr>
              <a:lnSpc>
                <a:spcPct val="115000"/>
              </a:lnSpc>
            </a:pPr>
            <a:r>
              <a:rPr lang="en-US" altLang="zh-CN" b="1">
                <a:latin typeface="华文中宋" pitchFamily="2" charset="-122"/>
                <a:ea typeface="华文中宋" pitchFamily="2" charset="-122"/>
              </a:rPr>
              <a:t>    </a:t>
            </a:r>
            <a:r>
              <a:rPr lang="zh-CN" altLang="en-US" b="1">
                <a:latin typeface="华文中宋" pitchFamily="2" charset="-122"/>
                <a:ea typeface="华文中宋" pitchFamily="2" charset="-122"/>
              </a:rPr>
              <a:t>发送“特定”报文</a:t>
            </a:r>
          </a:p>
          <a:p>
            <a:pPr>
              <a:lnSpc>
                <a:spcPct val="115000"/>
              </a:lnSpc>
            </a:pPr>
            <a:r>
              <a:rPr lang="en-US" altLang="zh-CN" b="1">
                <a:latin typeface="华文中宋" pitchFamily="2" charset="-122"/>
                <a:ea typeface="华文中宋" pitchFamily="2" charset="-122"/>
              </a:rPr>
              <a:t>    </a:t>
            </a:r>
            <a:r>
              <a:rPr lang="zh-CN" altLang="en-US" b="1">
                <a:latin typeface="华文中宋" pitchFamily="2" charset="-122"/>
                <a:ea typeface="华文中宋" pitchFamily="2" charset="-122"/>
              </a:rPr>
              <a:t>根据收到的“应答”报文或其他事件采取动作</a:t>
            </a:r>
          </a:p>
          <a:p>
            <a:pPr>
              <a:lnSpc>
                <a:spcPct val="115000"/>
              </a:lnSpc>
            </a:pPr>
            <a:endParaRPr lang="zh-CN" altLang="en-US" b="1">
              <a:latin typeface="华文中宋" pitchFamily="2" charset="-122"/>
              <a:ea typeface="华文中宋" pitchFamily="2" charset="-122"/>
            </a:endParaRPr>
          </a:p>
          <a:p>
            <a:pPr>
              <a:lnSpc>
                <a:spcPct val="115000"/>
              </a:lnSpc>
            </a:pPr>
            <a:r>
              <a:rPr lang="zh-CN" altLang="en-US" b="1" u="sng">
                <a:solidFill>
                  <a:schemeClr val="accent2"/>
                </a:solidFill>
                <a:latin typeface="楷体_GB2312"/>
                <a:ea typeface="楷体_GB2312"/>
                <a:cs typeface="楷体_GB2312"/>
              </a:rPr>
              <a:t>协议的核心：</a:t>
            </a:r>
            <a:r>
              <a:rPr lang="zh-CN" altLang="en-US" b="1">
                <a:latin typeface="华文中宋" pitchFamily="2" charset="-122"/>
                <a:ea typeface="华文中宋" pitchFamily="2" charset="-122"/>
              </a:rPr>
              <a:t>报文的传输、接收及所采取的动作。</a:t>
            </a:r>
          </a:p>
          <a:p>
            <a:pPr>
              <a:lnSpc>
                <a:spcPct val="115000"/>
              </a:lnSpc>
            </a:pPr>
            <a:r>
              <a:rPr lang="zh-CN" altLang="en-US" b="1">
                <a:latin typeface="华文中宋" pitchFamily="2" charset="-122"/>
                <a:ea typeface="华文中宋" pitchFamily="2" charset="-122"/>
              </a:rPr>
              <a:t> </a:t>
            </a:r>
          </a:p>
          <a:p>
            <a:pPr>
              <a:lnSpc>
                <a:spcPct val="115000"/>
              </a:lnSpc>
            </a:pPr>
            <a:r>
              <a:rPr lang="zh-CN" altLang="en-US" b="1">
                <a:solidFill>
                  <a:schemeClr val="hlink"/>
                </a:solidFill>
                <a:latin typeface="楷体_GB2312"/>
                <a:ea typeface="楷体_GB2312"/>
                <a:cs typeface="楷体_GB2312"/>
              </a:rPr>
              <a:t>双方执行不同的协议，就不能互动，不能完成工作</a:t>
            </a:r>
            <a:r>
              <a:rPr lang="zh-CN" altLang="en-US" b="1">
                <a:solidFill>
                  <a:schemeClr val="accent2"/>
                </a:solidFill>
                <a:latin typeface="楷体_GB2312"/>
                <a:ea typeface="楷体_GB2312"/>
                <a:cs typeface="楷体_GB2312"/>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7571">
                                            <p:txEl>
                                              <p:pRg st="1" end="1"/>
                                            </p:txEl>
                                          </p:spTgt>
                                        </p:tgtEl>
                                        <p:attrNameLst>
                                          <p:attrName>style.visibility</p:attrName>
                                        </p:attrNameLst>
                                      </p:cBhvr>
                                      <p:to>
                                        <p:strVal val="visible"/>
                                      </p:to>
                                    </p:set>
                                    <p:animEffect transition="in" filter="blinds(horizontal)">
                                      <p:cBhvr>
                                        <p:cTn id="7" dur="500"/>
                                        <p:tgtEl>
                                          <p:spTgt spid="23757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37571">
                                            <p:txEl>
                                              <p:pRg st="2" end="2"/>
                                            </p:txEl>
                                          </p:spTgt>
                                        </p:tgtEl>
                                        <p:attrNameLst>
                                          <p:attrName>style.visibility</p:attrName>
                                        </p:attrNameLst>
                                      </p:cBhvr>
                                      <p:to>
                                        <p:strVal val="visible"/>
                                      </p:to>
                                    </p:set>
                                    <p:animEffect transition="in" filter="blinds(horizontal)">
                                      <p:cBhvr>
                                        <p:cTn id="10" dur="500"/>
                                        <p:tgtEl>
                                          <p:spTgt spid="23757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37571">
                                            <p:txEl>
                                              <p:pRg st="3" end="3"/>
                                            </p:txEl>
                                          </p:spTgt>
                                        </p:tgtEl>
                                        <p:attrNameLst>
                                          <p:attrName>style.visibility</p:attrName>
                                        </p:attrNameLst>
                                      </p:cBhvr>
                                      <p:to>
                                        <p:strVal val="visible"/>
                                      </p:to>
                                    </p:set>
                                    <p:animEffect transition="in" filter="blinds(horizontal)">
                                      <p:cBhvr>
                                        <p:cTn id="13" dur="500"/>
                                        <p:tgtEl>
                                          <p:spTgt spid="237571">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7597"/>
                                        </p:tgtEl>
                                        <p:attrNameLst>
                                          <p:attrName>style.visibility</p:attrName>
                                        </p:attrNameLst>
                                      </p:cBhvr>
                                      <p:to>
                                        <p:strVal val="visible"/>
                                      </p:to>
                                    </p:set>
                                    <p:animEffect transition="in" filter="wipe(down)">
                                      <p:cBhvr>
                                        <p:cTn id="18" dur="500"/>
                                        <p:tgtEl>
                                          <p:spTgt spid="23759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37572"/>
                                        </p:tgtEl>
                                        <p:attrNameLst>
                                          <p:attrName>style.visibility</p:attrName>
                                        </p:attrNameLst>
                                      </p:cBhvr>
                                      <p:to>
                                        <p:strVal val="visible"/>
                                      </p:to>
                                    </p:set>
                                    <p:animEffect transition="in" filter="wipe(down)">
                                      <p:cBhvr>
                                        <p:cTn id="23" dur="500"/>
                                        <p:tgtEl>
                                          <p:spTgt spid="23757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37594"/>
                                        </p:tgtEl>
                                        <p:attrNameLst>
                                          <p:attrName>style.visibility</p:attrName>
                                        </p:attrNameLst>
                                      </p:cBhvr>
                                      <p:to>
                                        <p:strVal val="visible"/>
                                      </p:to>
                                    </p:set>
                                    <p:animEffect transition="in" filter="wipe(down)">
                                      <p:cBhvr>
                                        <p:cTn id="26" dur="500"/>
                                        <p:tgtEl>
                                          <p:spTgt spid="23759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37593"/>
                                        </p:tgtEl>
                                        <p:attrNameLst>
                                          <p:attrName>style.visibility</p:attrName>
                                        </p:attrNameLst>
                                      </p:cBhvr>
                                      <p:to>
                                        <p:strVal val="visible"/>
                                      </p:to>
                                    </p:set>
                                    <p:animEffect transition="in" filter="wipe(down)">
                                      <p:cBhvr>
                                        <p:cTn id="31" dur="500"/>
                                        <p:tgtEl>
                                          <p:spTgt spid="23759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37595"/>
                                        </p:tgtEl>
                                        <p:attrNameLst>
                                          <p:attrName>style.visibility</p:attrName>
                                        </p:attrNameLst>
                                      </p:cBhvr>
                                      <p:to>
                                        <p:strVal val="visible"/>
                                      </p:to>
                                    </p:set>
                                    <p:animEffect transition="in" filter="wipe(down)">
                                      <p:cBhvr>
                                        <p:cTn id="34" dur="500"/>
                                        <p:tgtEl>
                                          <p:spTgt spid="23759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237598"/>
                                        </p:tgtEl>
                                        <p:attrNameLst>
                                          <p:attrName>style.visibility</p:attrName>
                                        </p:attrNameLst>
                                      </p:cBhvr>
                                      <p:to>
                                        <p:strVal val="visible"/>
                                      </p:to>
                                    </p:set>
                                    <p:animEffect transition="in" filter="box(in)">
                                      <p:cBhvr>
                                        <p:cTn id="39" dur="500"/>
                                        <p:tgtEl>
                                          <p:spTgt spid="237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2" grpId="0" animBg="1"/>
      <p:bldP spid="237593" grpId="0" animBg="1"/>
      <p:bldP spid="237594" grpId="0"/>
      <p:bldP spid="237595" grpId="0"/>
      <p:bldP spid="237597" grpId="0"/>
      <p:bldP spid="23759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533400" y="215900"/>
            <a:ext cx="7772400" cy="1041400"/>
          </a:xfrm>
        </p:spPr>
        <p:txBody>
          <a:bodyPr/>
          <a:lstStyle/>
          <a:p>
            <a:r>
              <a:rPr lang="zh-CN" altLang="en-US" sz="3600" smtClean="0">
                <a:solidFill>
                  <a:srgbClr val="006600"/>
                </a:solidFill>
              </a:rPr>
              <a:t>网络协议</a:t>
            </a:r>
          </a:p>
        </p:txBody>
      </p:sp>
      <p:sp>
        <p:nvSpPr>
          <p:cNvPr id="54275" name="Rectangle 3"/>
          <p:cNvSpPr>
            <a:spLocks noGrp="1" noChangeArrowheads="1"/>
          </p:cNvSpPr>
          <p:nvPr>
            <p:ph idx="1"/>
          </p:nvPr>
        </p:nvSpPr>
        <p:spPr>
          <a:xfrm>
            <a:off x="533400" y="1163638"/>
            <a:ext cx="7772400" cy="2484437"/>
          </a:xfrm>
        </p:spPr>
        <p:txBody>
          <a:bodyPr/>
          <a:lstStyle/>
          <a:p>
            <a:pPr eaLnBrk="1">
              <a:lnSpc>
                <a:spcPct val="125000"/>
              </a:lnSpc>
              <a:buFont typeface="Wingdings" pitchFamily="2" charset="2"/>
              <a:buChar char="ü"/>
            </a:pPr>
            <a:r>
              <a:rPr lang="zh-CN" altLang="en-US" sz="2400" b="1" smtClean="0">
                <a:ea typeface="华文中宋" pitchFamily="2" charset="-122"/>
              </a:rPr>
              <a:t>类似人类协议：由某些设备的</a:t>
            </a:r>
            <a:r>
              <a:rPr lang="zh-CN" altLang="en-US" sz="2400" b="1" smtClean="0">
                <a:solidFill>
                  <a:srgbClr val="FF0000"/>
                </a:solidFill>
                <a:ea typeface="华文中宋" pitchFamily="2" charset="-122"/>
              </a:rPr>
              <a:t>硬件或软件执行</a:t>
            </a:r>
            <a:r>
              <a:rPr lang="zh-CN" altLang="en-US" sz="2400" b="1" smtClean="0">
                <a:ea typeface="华文中宋" pitchFamily="2" charset="-122"/>
              </a:rPr>
              <a:t>。</a:t>
            </a:r>
          </a:p>
          <a:p>
            <a:pPr eaLnBrk="1">
              <a:lnSpc>
                <a:spcPct val="125000"/>
              </a:lnSpc>
              <a:buFont typeface="Wingdings" pitchFamily="2" charset="2"/>
              <a:buChar char="ü"/>
            </a:pPr>
            <a:r>
              <a:rPr lang="zh-CN" altLang="en-US" sz="2400" b="1" smtClean="0">
                <a:solidFill>
                  <a:srgbClr val="FF0000"/>
                </a:solidFill>
                <a:ea typeface="华文中宋" pitchFamily="2" charset="-122"/>
              </a:rPr>
              <a:t>因特网中的所有活动，都受协议制约。</a:t>
            </a:r>
            <a:r>
              <a:rPr lang="zh-CN" altLang="en-US" sz="2400" b="1" smtClean="0">
                <a:ea typeface="华文中宋" pitchFamily="2" charset="-122"/>
              </a:rPr>
              <a:t>例如，网卡中的协议、端系统中的拥塞控制协议等等。</a:t>
            </a:r>
          </a:p>
          <a:p>
            <a:pPr eaLnBrk="1">
              <a:lnSpc>
                <a:spcPct val="125000"/>
              </a:lnSpc>
              <a:buFont typeface="Wingdings" pitchFamily="2" charset="2"/>
              <a:buChar char="ü"/>
            </a:pPr>
            <a:r>
              <a:rPr lang="zh-CN" altLang="en-US" sz="2400" b="1" smtClean="0">
                <a:ea typeface="华文中宋" pitchFamily="2" charset="-122"/>
              </a:rPr>
              <a:t>因特网的运行离不开协议。</a:t>
            </a:r>
          </a:p>
        </p:txBody>
      </p:sp>
      <p:sp>
        <p:nvSpPr>
          <p:cNvPr id="54276" name="灯片编号占位符 5"/>
          <p:cNvSpPr>
            <a:spLocks noGrp="1"/>
          </p:cNvSpPr>
          <p:nvPr>
            <p:ph type="sldNum" sz="quarter" idx="12"/>
          </p:nvPr>
        </p:nvSpPr>
        <p:spPr>
          <a:noFill/>
          <a:ln>
            <a:miter lim="800000"/>
            <a:headEnd/>
            <a:tailEnd/>
          </a:ln>
        </p:spPr>
        <p:txBody>
          <a:bodyPr/>
          <a:lstStyle/>
          <a:p>
            <a:fld id="{01D412B1-E53E-4EE5-A0E0-CE096921B42E}" type="slidenum">
              <a:rPr lang="en-US" altLang="zh-CN"/>
              <a:pPr/>
              <a:t>19</a:t>
            </a:fld>
            <a:endParaRPr lang="en-US" altLang="zh-CN"/>
          </a:p>
        </p:txBody>
      </p:sp>
      <p:sp>
        <p:nvSpPr>
          <p:cNvPr id="240644" name="Text Box 4"/>
          <p:cNvSpPr txBox="1">
            <a:spLocks noChangeArrowheads="1"/>
          </p:cNvSpPr>
          <p:nvPr/>
        </p:nvSpPr>
        <p:spPr bwMode="auto">
          <a:xfrm>
            <a:off x="887413" y="3616325"/>
            <a:ext cx="7566025" cy="1857375"/>
          </a:xfrm>
          <a:prstGeom prst="rect">
            <a:avLst/>
          </a:prstGeom>
          <a:noFill/>
          <a:ln w="9525">
            <a:solidFill>
              <a:srgbClr val="0000FF"/>
            </a:solidFill>
            <a:miter lim="800000"/>
            <a:headEnd/>
            <a:tailEnd/>
          </a:ln>
          <a:effectLst/>
        </p:spPr>
        <p:txBody>
          <a:bodyPr>
            <a:spAutoFit/>
          </a:bodyPr>
          <a:lstStyle/>
          <a:p>
            <a:pPr>
              <a:lnSpc>
                <a:spcPct val="115000"/>
              </a:lnSpc>
              <a:spcBef>
                <a:spcPct val="50000"/>
              </a:spcBef>
            </a:pPr>
            <a:r>
              <a:rPr lang="zh-CN" altLang="en-US" b="1" i="1">
                <a:solidFill>
                  <a:schemeClr val="hlink"/>
                </a:solidFill>
                <a:latin typeface="华文中宋" pitchFamily="2" charset="-122"/>
                <a:ea typeface="华文中宋" pitchFamily="2" charset="-122"/>
              </a:rPr>
              <a:t>协议：</a:t>
            </a:r>
            <a:r>
              <a:rPr lang="zh-CN" altLang="en-US" b="1">
                <a:solidFill>
                  <a:srgbClr val="FF0000"/>
                </a:solidFill>
                <a:latin typeface="华文中宋" pitchFamily="2" charset="-122"/>
                <a:ea typeface="华文中宋" pitchFamily="2" charset="-122"/>
              </a:rPr>
              <a:t>控制网络中信息的发送和接收。</a:t>
            </a:r>
          </a:p>
          <a:p>
            <a:pPr>
              <a:lnSpc>
                <a:spcPct val="115000"/>
              </a:lnSpc>
              <a:spcBef>
                <a:spcPct val="10000"/>
              </a:spcBef>
            </a:pPr>
            <a:r>
              <a:rPr lang="zh-CN" altLang="en-US" b="1">
                <a:solidFill>
                  <a:srgbClr val="FF0000"/>
                </a:solidFill>
                <a:latin typeface="华文中宋" pitchFamily="2" charset="-122"/>
                <a:ea typeface="华文中宋" pitchFamily="2" charset="-122"/>
              </a:rPr>
              <a:t>    定义了通信实体之间发送、接收报文的格式和传输顺序，以及收到报文所采取的动作。 </a:t>
            </a:r>
          </a:p>
          <a:p>
            <a:pPr>
              <a:lnSpc>
                <a:spcPct val="115000"/>
              </a:lnSpc>
              <a:spcBef>
                <a:spcPct val="10000"/>
              </a:spcBef>
            </a:pPr>
            <a:r>
              <a:rPr lang="zh-CN" altLang="en-US" b="1">
                <a:solidFill>
                  <a:srgbClr val="FF0000"/>
                </a:solidFill>
                <a:latin typeface="华文中宋" pitchFamily="2" charset="-122"/>
                <a:ea typeface="华文中宋" pitchFamily="2" charset="-122"/>
              </a:rPr>
              <a:t>    不同的协议完成不同的通信任务。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0644"/>
                                        </p:tgtEl>
                                        <p:attrNameLst>
                                          <p:attrName>style.visibility</p:attrName>
                                        </p:attrNameLst>
                                      </p:cBhvr>
                                      <p:to>
                                        <p:strVal val="visible"/>
                                      </p:to>
                                    </p:set>
                                    <p:animEffect transition="in" filter="wipe(down)">
                                      <p:cBhvr>
                                        <p:cTn id="7" dur="500"/>
                                        <p:tgtEl>
                                          <p:spTgt spid="240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533400" y="152400"/>
            <a:ext cx="7772400" cy="1143000"/>
          </a:xfrm>
        </p:spPr>
        <p:txBody>
          <a:bodyPr/>
          <a:lstStyle/>
          <a:p>
            <a:r>
              <a:rPr lang="zh-CN" altLang="en-US" smtClean="0">
                <a:solidFill>
                  <a:srgbClr val="006600"/>
                </a:solidFill>
                <a:latin typeface="黑体" pitchFamily="49" charset="-122"/>
              </a:rPr>
              <a:t>第</a:t>
            </a:r>
            <a:r>
              <a:rPr lang="en-US" altLang="zh-CN" smtClean="0">
                <a:solidFill>
                  <a:srgbClr val="006600"/>
                </a:solidFill>
                <a:latin typeface="黑体" pitchFamily="49" charset="-122"/>
              </a:rPr>
              <a:t>1</a:t>
            </a:r>
            <a:r>
              <a:rPr lang="zh-CN" altLang="en-US" smtClean="0">
                <a:solidFill>
                  <a:srgbClr val="006600"/>
                </a:solidFill>
                <a:latin typeface="黑体" pitchFamily="49" charset="-122"/>
              </a:rPr>
              <a:t>章 计算机网络和因特网</a:t>
            </a:r>
            <a:endParaRPr lang="en-US" altLang="zh-CN" smtClean="0">
              <a:solidFill>
                <a:srgbClr val="006600"/>
              </a:solidFill>
            </a:endParaRPr>
          </a:p>
        </p:txBody>
      </p:sp>
      <p:sp>
        <p:nvSpPr>
          <p:cNvPr id="33795" name="灯片编号占位符 6"/>
          <p:cNvSpPr>
            <a:spLocks noGrp="1"/>
          </p:cNvSpPr>
          <p:nvPr>
            <p:ph type="sldNum" sz="quarter" idx="12"/>
          </p:nvPr>
        </p:nvSpPr>
        <p:spPr>
          <a:noFill/>
          <a:ln>
            <a:miter lim="800000"/>
            <a:headEnd/>
            <a:tailEnd/>
          </a:ln>
        </p:spPr>
        <p:txBody>
          <a:bodyPr/>
          <a:lstStyle/>
          <a:p>
            <a:fld id="{E73708DC-A889-4728-B413-92B4F54B6CC3}" type="slidenum">
              <a:rPr lang="en-US" altLang="zh-CN"/>
              <a:pPr/>
              <a:t>2</a:t>
            </a:fld>
            <a:endParaRPr lang="en-US" altLang="zh-CN"/>
          </a:p>
        </p:txBody>
      </p:sp>
      <p:sp>
        <p:nvSpPr>
          <p:cNvPr id="2057" name="Rectangle 9"/>
          <p:cNvSpPr>
            <a:spLocks noChangeArrowheads="1"/>
          </p:cNvSpPr>
          <p:nvPr/>
        </p:nvSpPr>
        <p:spPr bwMode="auto">
          <a:xfrm>
            <a:off x="457200" y="2100263"/>
            <a:ext cx="4246563" cy="2497137"/>
          </a:xfrm>
          <a:prstGeom prst="rect">
            <a:avLst/>
          </a:prstGeom>
          <a:noFill/>
          <a:ln w="9525">
            <a:noFill/>
            <a:miter lim="800000"/>
            <a:headEnd/>
            <a:tailEnd/>
          </a:ln>
          <a:effectLst/>
        </p:spPr>
        <p:txBody>
          <a:bodyPr/>
          <a:lstStyle/>
          <a:p>
            <a:pPr marL="342900" indent="-342900" eaLnBrk="1">
              <a:spcBef>
                <a:spcPct val="20000"/>
              </a:spcBef>
              <a:buClr>
                <a:schemeClr val="accent2"/>
              </a:buClr>
              <a:buSzPct val="85000"/>
              <a:buFont typeface="Wingdings" pitchFamily="2" charset="2"/>
              <a:buChar char="q"/>
            </a:pPr>
            <a:r>
              <a:rPr lang="zh-CN" altLang="en-US" b="1">
                <a:latin typeface="华文中宋" pitchFamily="2" charset="-122"/>
                <a:ea typeface="华文中宋" pitchFamily="2" charset="-122"/>
              </a:rPr>
              <a:t>网络总体概述</a:t>
            </a:r>
          </a:p>
          <a:p>
            <a:pPr marL="342900" indent="-342900" eaLnBrk="1">
              <a:spcBef>
                <a:spcPct val="20000"/>
              </a:spcBef>
              <a:buClr>
                <a:schemeClr val="accent2"/>
              </a:buClr>
              <a:buSzPct val="85000"/>
              <a:buFont typeface="Wingdings" pitchFamily="2" charset="2"/>
              <a:buChar char="q"/>
            </a:pPr>
            <a:r>
              <a:rPr lang="zh-CN" altLang="en-US" b="1">
                <a:solidFill>
                  <a:schemeClr val="hlink"/>
                </a:solidFill>
                <a:latin typeface="华文中宋" pitchFamily="2" charset="-122"/>
                <a:ea typeface="华文中宋" pitchFamily="2" charset="-122"/>
              </a:rPr>
              <a:t>掌握基本概念和术语</a:t>
            </a:r>
            <a:endParaRPr lang="en-US" altLang="zh-CN" b="1">
              <a:solidFill>
                <a:schemeClr val="hlink"/>
              </a:solidFill>
              <a:latin typeface="华文中宋" pitchFamily="2" charset="-122"/>
              <a:ea typeface="华文中宋" pitchFamily="2" charset="-122"/>
            </a:endParaRPr>
          </a:p>
          <a:p>
            <a:pPr marL="342900" indent="-342900" eaLnBrk="1">
              <a:spcBef>
                <a:spcPct val="20000"/>
              </a:spcBef>
              <a:buClr>
                <a:schemeClr val="accent2"/>
              </a:buClr>
              <a:buSzPct val="85000"/>
              <a:buFont typeface="Wingdings" pitchFamily="2" charset="2"/>
              <a:buChar char="q"/>
            </a:pPr>
            <a:r>
              <a:rPr lang="zh-CN" altLang="en-US" b="1">
                <a:latin typeface="华文中宋" pitchFamily="2" charset="-122"/>
                <a:ea typeface="华文中宋" pitchFamily="2" charset="-122"/>
              </a:rPr>
              <a:t>后面章节深入、细致学习</a:t>
            </a:r>
            <a:endParaRPr lang="en-US" altLang="zh-CN" b="1">
              <a:latin typeface="华文中宋" pitchFamily="2" charset="-122"/>
              <a:ea typeface="华文中宋" pitchFamily="2" charset="-122"/>
            </a:endParaRPr>
          </a:p>
          <a:p>
            <a:pPr marL="342900" indent="-342900" eaLnBrk="1">
              <a:spcBef>
                <a:spcPct val="20000"/>
              </a:spcBef>
              <a:buClr>
                <a:schemeClr val="accent2"/>
              </a:buClr>
              <a:buSzPct val="85000"/>
              <a:buFont typeface="Wingdings" pitchFamily="2" charset="2"/>
              <a:buChar char="q"/>
            </a:pPr>
            <a:r>
              <a:rPr lang="zh-CN" altLang="en-US" b="1">
                <a:latin typeface="华文中宋" pitchFamily="2" charset="-122"/>
                <a:ea typeface="华文中宋" pitchFamily="2" charset="-122"/>
              </a:rPr>
              <a:t>以因特网为例</a:t>
            </a:r>
          </a:p>
        </p:txBody>
      </p:sp>
      <p:sp>
        <p:nvSpPr>
          <p:cNvPr id="2064" name="Rectangle 16"/>
          <p:cNvSpPr>
            <a:spLocks noChangeArrowheads="1"/>
          </p:cNvSpPr>
          <p:nvPr/>
        </p:nvSpPr>
        <p:spPr bwMode="auto">
          <a:xfrm>
            <a:off x="4703763" y="1943100"/>
            <a:ext cx="4246562" cy="4013200"/>
          </a:xfrm>
          <a:prstGeom prst="rect">
            <a:avLst/>
          </a:prstGeom>
          <a:noFill/>
          <a:ln w="9525">
            <a:noFill/>
            <a:miter lim="800000"/>
            <a:headEnd/>
            <a:tailEnd/>
          </a:ln>
          <a:effectLst/>
        </p:spPr>
        <p:txBody>
          <a:bodyPr/>
          <a:lstStyle/>
          <a:p>
            <a:pPr marL="342900" indent="-342900" eaLnBrk="1">
              <a:spcBef>
                <a:spcPct val="20000"/>
              </a:spcBef>
              <a:buClr>
                <a:schemeClr val="accent2"/>
              </a:buClr>
              <a:buSzPct val="85000"/>
              <a:buFont typeface="Wingdings" pitchFamily="2" charset="2"/>
              <a:buChar char="q"/>
            </a:pPr>
            <a:r>
              <a:rPr lang="zh-CN" altLang="en-US" b="1" dirty="0" smtClean="0">
                <a:latin typeface="华文中宋" pitchFamily="2" charset="-122"/>
                <a:ea typeface="华文中宋" pitchFamily="2" charset="-122"/>
              </a:rPr>
              <a:t>什么是因特网</a:t>
            </a:r>
            <a:endParaRPr lang="en-US" altLang="zh-CN" b="1" dirty="0" smtClean="0">
              <a:latin typeface="华文中宋" pitchFamily="2" charset="-122"/>
              <a:ea typeface="华文中宋" pitchFamily="2" charset="-122"/>
            </a:endParaRPr>
          </a:p>
          <a:p>
            <a:pPr marL="342900" indent="-342900" eaLnBrk="1">
              <a:spcBef>
                <a:spcPct val="20000"/>
              </a:spcBef>
              <a:buClr>
                <a:schemeClr val="accent2"/>
              </a:buClr>
              <a:buSzPct val="85000"/>
              <a:buFont typeface="Wingdings" pitchFamily="2" charset="2"/>
              <a:buChar char="q"/>
            </a:pPr>
            <a:r>
              <a:rPr lang="zh-CN" altLang="en-US" b="1" dirty="0" smtClean="0">
                <a:latin typeface="华文中宋" pitchFamily="2" charset="-122"/>
                <a:ea typeface="华文中宋" pitchFamily="2" charset="-122"/>
              </a:rPr>
              <a:t>什么是协议</a:t>
            </a:r>
            <a:endParaRPr lang="en-US" altLang="zh-CN" b="1" dirty="0" smtClean="0">
              <a:latin typeface="华文中宋" pitchFamily="2" charset="-122"/>
              <a:ea typeface="华文中宋" pitchFamily="2" charset="-122"/>
            </a:endParaRPr>
          </a:p>
          <a:p>
            <a:pPr marL="342900" indent="-342900" eaLnBrk="1">
              <a:spcBef>
                <a:spcPct val="20000"/>
              </a:spcBef>
              <a:buClr>
                <a:schemeClr val="accent2"/>
              </a:buClr>
              <a:buSzPct val="85000"/>
              <a:buFont typeface="Wingdings" pitchFamily="2" charset="2"/>
              <a:buChar char="q"/>
            </a:pPr>
            <a:r>
              <a:rPr lang="zh-CN" altLang="en-US" b="1" dirty="0" smtClean="0">
                <a:latin typeface="华文中宋" pitchFamily="2" charset="-122"/>
                <a:ea typeface="华文中宋" pitchFamily="2" charset="-122"/>
              </a:rPr>
              <a:t>网络</a:t>
            </a:r>
            <a:r>
              <a:rPr lang="zh-CN" altLang="en-US" b="1" dirty="0">
                <a:latin typeface="华文中宋" pitchFamily="2" charset="-122"/>
                <a:ea typeface="华文中宋" pitchFamily="2" charset="-122"/>
              </a:rPr>
              <a:t>组成：网络边缘、核心，接入网，物理</a:t>
            </a:r>
            <a:r>
              <a:rPr lang="zh-CN" altLang="en-US" b="1" dirty="0" smtClean="0">
                <a:latin typeface="华文中宋" pitchFamily="2" charset="-122"/>
                <a:ea typeface="华文中宋" pitchFamily="2" charset="-122"/>
              </a:rPr>
              <a:t>媒体</a:t>
            </a:r>
            <a:endParaRPr lang="en-US" altLang="zh-CN" b="1" dirty="0" smtClean="0">
              <a:latin typeface="华文中宋" pitchFamily="2" charset="-122"/>
              <a:ea typeface="华文中宋" pitchFamily="2" charset="-122"/>
            </a:endParaRPr>
          </a:p>
          <a:p>
            <a:pPr marL="342900" indent="-342900" eaLnBrk="1">
              <a:spcBef>
                <a:spcPct val="20000"/>
              </a:spcBef>
              <a:buClr>
                <a:schemeClr val="accent2"/>
              </a:buClr>
              <a:buSzPct val="85000"/>
              <a:buFont typeface="Wingdings" pitchFamily="2" charset="2"/>
              <a:buChar char="q"/>
            </a:pPr>
            <a:r>
              <a:rPr lang="zh-CN" altLang="en-US" b="1" dirty="0" smtClean="0">
                <a:latin typeface="华文中宋" pitchFamily="2" charset="-122"/>
                <a:ea typeface="华文中宋" pitchFamily="2" charset="-122"/>
              </a:rPr>
              <a:t>网络核心：包交换</a:t>
            </a:r>
            <a:r>
              <a:rPr lang="en-US" altLang="zh-CN" b="1" dirty="0" smtClean="0">
                <a:latin typeface="华文中宋" pitchFamily="2" charset="-122"/>
                <a:ea typeface="华文中宋" pitchFamily="2" charset="-122"/>
              </a:rPr>
              <a:t>/</a:t>
            </a:r>
            <a:r>
              <a:rPr lang="zh-CN" altLang="en-US" b="1" dirty="0" smtClean="0">
                <a:latin typeface="华文中宋" pitchFamily="2" charset="-122"/>
                <a:ea typeface="华文中宋" pitchFamily="2" charset="-122"/>
              </a:rPr>
              <a:t>电路交换，因特网架构</a:t>
            </a:r>
            <a:endParaRPr lang="zh-CN" altLang="en-US" b="1" dirty="0">
              <a:latin typeface="华文中宋" pitchFamily="2" charset="-122"/>
              <a:ea typeface="华文中宋" pitchFamily="2" charset="-122"/>
            </a:endParaRPr>
          </a:p>
          <a:p>
            <a:pPr marL="342900" indent="-342900" eaLnBrk="1">
              <a:spcBef>
                <a:spcPct val="20000"/>
              </a:spcBef>
              <a:buClr>
                <a:schemeClr val="accent2"/>
              </a:buClr>
              <a:buSzPct val="85000"/>
              <a:buFont typeface="Wingdings" pitchFamily="2" charset="2"/>
              <a:buChar char="q"/>
            </a:pPr>
            <a:r>
              <a:rPr lang="zh-CN" altLang="en-US" b="1" dirty="0">
                <a:latin typeface="华文中宋" pitchFamily="2" charset="-122"/>
                <a:ea typeface="华文中宋" pitchFamily="2" charset="-122"/>
              </a:rPr>
              <a:t>网络性能：丢包率，</a:t>
            </a:r>
            <a:r>
              <a:rPr lang="zh-CN" altLang="en-US" b="1" dirty="0" smtClean="0">
                <a:latin typeface="华文中宋" pitchFamily="2" charset="-122"/>
                <a:ea typeface="华文中宋" pitchFamily="2" charset="-122"/>
              </a:rPr>
              <a:t>时延，吞吐量</a:t>
            </a:r>
            <a:endParaRPr lang="zh-CN" altLang="en-US" b="1" dirty="0">
              <a:latin typeface="华文中宋" pitchFamily="2" charset="-122"/>
              <a:ea typeface="华文中宋" pitchFamily="2" charset="-122"/>
            </a:endParaRPr>
          </a:p>
          <a:p>
            <a:pPr marL="342900" indent="-342900" eaLnBrk="1">
              <a:spcBef>
                <a:spcPct val="20000"/>
              </a:spcBef>
              <a:buClr>
                <a:schemeClr val="accent2"/>
              </a:buClr>
              <a:buSzPct val="85000"/>
              <a:buFont typeface="Wingdings" pitchFamily="2" charset="2"/>
              <a:buChar char="q"/>
            </a:pPr>
            <a:r>
              <a:rPr lang="zh-CN" altLang="en-US" b="1" dirty="0">
                <a:latin typeface="华文中宋" pitchFamily="2" charset="-122"/>
                <a:ea typeface="华文中宋" pitchFamily="2" charset="-122"/>
              </a:rPr>
              <a:t>网络的体系结构：协议分层和服务模型</a:t>
            </a:r>
            <a:endParaRPr lang="en-US" altLang="zh-CN" b="1" dirty="0">
              <a:latin typeface="华文中宋" pitchFamily="2" charset="-122"/>
              <a:ea typeface="华文中宋" pitchFamily="2" charset="-122"/>
            </a:endParaRPr>
          </a:p>
          <a:p>
            <a:pPr marL="342900" indent="-342900" eaLnBrk="1">
              <a:spcBef>
                <a:spcPct val="20000"/>
              </a:spcBef>
              <a:buClr>
                <a:schemeClr val="accent2"/>
              </a:buClr>
              <a:buSzPct val="85000"/>
              <a:buFont typeface="Wingdings" pitchFamily="2" charset="2"/>
              <a:buChar char="q"/>
            </a:pPr>
            <a:r>
              <a:rPr lang="zh-CN" altLang="en-US" b="1" dirty="0">
                <a:latin typeface="华文中宋" pitchFamily="2" charset="-122"/>
                <a:ea typeface="华文中宋" pitchFamily="2" charset="-122"/>
              </a:rPr>
              <a:t>安全</a:t>
            </a:r>
          </a:p>
          <a:p>
            <a:pPr marL="342900" indent="-342900" eaLnBrk="1">
              <a:spcBef>
                <a:spcPct val="20000"/>
              </a:spcBef>
              <a:buClr>
                <a:schemeClr val="accent2"/>
              </a:buClr>
              <a:buSzPct val="85000"/>
              <a:buFont typeface="Wingdings" pitchFamily="2" charset="2"/>
              <a:buChar char="q"/>
            </a:pPr>
            <a:r>
              <a:rPr lang="zh-CN" altLang="en-US" b="1" dirty="0">
                <a:latin typeface="华文中宋" pitchFamily="2" charset="-122"/>
                <a:ea typeface="华文中宋" pitchFamily="2" charset="-122"/>
              </a:rPr>
              <a:t>历史 </a:t>
            </a:r>
          </a:p>
        </p:txBody>
      </p:sp>
      <p:sp>
        <p:nvSpPr>
          <p:cNvPr id="33798" name="Text Box 19"/>
          <p:cNvSpPr txBox="1">
            <a:spLocks noChangeArrowheads="1"/>
          </p:cNvSpPr>
          <p:nvPr/>
        </p:nvSpPr>
        <p:spPr bwMode="auto">
          <a:xfrm>
            <a:off x="647700" y="1423988"/>
            <a:ext cx="7335838" cy="519112"/>
          </a:xfrm>
          <a:prstGeom prst="rect">
            <a:avLst/>
          </a:prstGeom>
          <a:noFill/>
          <a:ln w="9525">
            <a:noFill/>
            <a:miter lim="800000"/>
            <a:headEnd/>
            <a:tailEnd/>
          </a:ln>
          <a:effectLst/>
        </p:spPr>
        <p:txBody>
          <a:bodyPr>
            <a:spAutoFit/>
          </a:bodyPr>
          <a:lstStyle/>
          <a:p>
            <a:pPr>
              <a:spcBef>
                <a:spcPct val="50000"/>
              </a:spcBef>
            </a:pPr>
            <a:r>
              <a:rPr lang="zh-CN" altLang="en-US" sz="2800" b="1" u="sng">
                <a:solidFill>
                  <a:srgbClr val="FF0000"/>
                </a:solidFill>
                <a:latin typeface="华文楷体" pitchFamily="2" charset="-122"/>
                <a:ea typeface="华文楷体" pitchFamily="2" charset="-122"/>
              </a:rPr>
              <a:t>学习目标</a:t>
            </a:r>
            <a:r>
              <a:rPr lang="zh-CN" altLang="en-US" sz="2800" b="1">
                <a:solidFill>
                  <a:srgbClr val="FF0000"/>
                </a:solidFill>
                <a:latin typeface="华文楷体" pitchFamily="2" charset="-122"/>
                <a:ea typeface="华文楷体" pitchFamily="2" charset="-122"/>
              </a:rPr>
              <a:t>                               </a:t>
            </a:r>
            <a:r>
              <a:rPr lang="zh-CN" altLang="en-US" sz="2800" b="1" u="sng">
                <a:solidFill>
                  <a:srgbClr val="FF0000"/>
                </a:solidFill>
                <a:latin typeface="华文楷体" pitchFamily="2" charset="-122"/>
                <a:ea typeface="华文楷体" pitchFamily="2" charset="-122"/>
              </a:rPr>
              <a:t>主要内容</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57"/>
                                        </p:tgtEl>
                                        <p:attrNameLst>
                                          <p:attrName>style.visibility</p:attrName>
                                        </p:attrNameLst>
                                      </p:cBhvr>
                                      <p:to>
                                        <p:strVal val="visible"/>
                                      </p:to>
                                    </p:set>
                                    <p:animEffect transition="in" filter="dissolve">
                                      <p:cBhvr>
                                        <p:cTn id="7" dur="500"/>
                                        <p:tgtEl>
                                          <p:spTgt spid="20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64"/>
                                        </p:tgtEl>
                                        <p:attrNameLst>
                                          <p:attrName>style.visibility</p:attrName>
                                        </p:attrNameLst>
                                      </p:cBhvr>
                                      <p:to>
                                        <p:strVal val="visible"/>
                                      </p:to>
                                    </p:set>
                                    <p:animEffect transition="in" filter="dissolve">
                                      <p:cBhvr>
                                        <p:cTn id="12" dur="500"/>
                                        <p:tgtEl>
                                          <p:spTgt spid="2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7" grpId="0"/>
      <p:bldP spid="206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533400" y="228600"/>
            <a:ext cx="7772400" cy="1046163"/>
          </a:xfrm>
        </p:spPr>
        <p:txBody>
          <a:bodyPr/>
          <a:lstStyle/>
          <a:p>
            <a:r>
              <a:rPr lang="en-US" altLang="zh-CN" sz="3600" b="1" smtClean="0">
                <a:solidFill>
                  <a:srgbClr val="006600"/>
                </a:solidFill>
              </a:rPr>
              <a:t>1.2  </a:t>
            </a:r>
            <a:r>
              <a:rPr lang="zh-CN" altLang="en-US" sz="3600" b="1" smtClean="0">
                <a:solidFill>
                  <a:srgbClr val="006600"/>
                </a:solidFill>
              </a:rPr>
              <a:t>网络边缘</a:t>
            </a:r>
            <a:endParaRPr lang="en-US" altLang="zh-CN" sz="3600" b="1" smtClean="0">
              <a:solidFill>
                <a:srgbClr val="006600"/>
              </a:solidFill>
            </a:endParaRPr>
          </a:p>
        </p:txBody>
      </p:sp>
      <p:sp>
        <p:nvSpPr>
          <p:cNvPr id="55299" name="灯片编号占位符 6"/>
          <p:cNvSpPr>
            <a:spLocks noGrp="1"/>
          </p:cNvSpPr>
          <p:nvPr>
            <p:ph type="sldNum" sz="quarter" idx="12"/>
          </p:nvPr>
        </p:nvSpPr>
        <p:spPr>
          <a:noFill/>
          <a:ln>
            <a:miter lim="800000"/>
            <a:headEnd/>
            <a:tailEnd/>
          </a:ln>
        </p:spPr>
        <p:txBody>
          <a:bodyPr/>
          <a:lstStyle/>
          <a:p>
            <a:fld id="{064BA2BA-301F-4B1C-BD3F-E3150581EB31}" type="slidenum">
              <a:rPr lang="en-US" altLang="zh-CN"/>
              <a:pPr/>
              <a:t>20</a:t>
            </a:fld>
            <a:endParaRPr lang="en-US" altLang="zh-CN"/>
          </a:p>
        </p:txBody>
      </p:sp>
      <p:sp>
        <p:nvSpPr>
          <p:cNvPr id="55300" name="Freeform 8"/>
          <p:cNvSpPr>
            <a:spLocks/>
          </p:cNvSpPr>
          <p:nvPr/>
        </p:nvSpPr>
        <p:spPr bwMode="auto">
          <a:xfrm>
            <a:off x="6769100" y="2200275"/>
            <a:ext cx="1798638" cy="1674813"/>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a:effectLst/>
        </p:spPr>
        <p:txBody>
          <a:bodyPr wrap="none" anchor="ctr"/>
          <a:lstStyle/>
          <a:p>
            <a:endParaRPr lang="zh-CN" altLang="en-US"/>
          </a:p>
        </p:txBody>
      </p:sp>
      <p:sp>
        <p:nvSpPr>
          <p:cNvPr id="55301" name="Freeform 9"/>
          <p:cNvSpPr>
            <a:spLocks/>
          </p:cNvSpPr>
          <p:nvPr/>
        </p:nvSpPr>
        <p:spPr bwMode="auto">
          <a:xfrm>
            <a:off x="4889500" y="2057400"/>
            <a:ext cx="1866900" cy="1589088"/>
          </a:xfrm>
          <a:custGeom>
            <a:avLst/>
            <a:gdLst>
              <a:gd name="T0" fmla="*/ 2147483646 w 1340"/>
              <a:gd name="T1" fmla="*/ 2147483646 h 1191"/>
              <a:gd name="T2" fmla="*/ 2147483646 w 1340"/>
              <a:gd name="T3" fmla="*/ 2147483646 h 1191"/>
              <a:gd name="T4" fmla="*/ 2147483646 w 1340"/>
              <a:gd name="T5" fmla="*/ 2147483646 h 1191"/>
              <a:gd name="T6" fmla="*/ 2147483646 w 1340"/>
              <a:gd name="T7" fmla="*/ 2147483646 h 1191"/>
              <a:gd name="T8" fmla="*/ 2147483646 w 1340"/>
              <a:gd name="T9" fmla="*/ 2147483646 h 1191"/>
              <a:gd name="T10" fmla="*/ 2147483646 w 1340"/>
              <a:gd name="T11" fmla="*/ 2147483646 h 1191"/>
              <a:gd name="T12" fmla="*/ 2147483646 w 1340"/>
              <a:gd name="T13" fmla="*/ 2147483646 h 1191"/>
              <a:gd name="T14" fmla="*/ 2147483646 w 1340"/>
              <a:gd name="T15" fmla="*/ 2147483646 h 1191"/>
              <a:gd name="T16" fmla="*/ 2147483646 w 1340"/>
              <a:gd name="T17" fmla="*/ 2147483646 h 1191"/>
              <a:gd name="T18" fmla="*/ 2147483646 w 1340"/>
              <a:gd name="T19" fmla="*/ 2147483646 h 1191"/>
              <a:gd name="T20" fmla="*/ 2147483646 w 1340"/>
              <a:gd name="T21" fmla="*/ 2147483646 h 1191"/>
              <a:gd name="T22" fmla="*/ 2147483646 w 1340"/>
              <a:gd name="T23" fmla="*/ 2147483646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FFFF"/>
          </a:solidFill>
          <a:ln w="9525">
            <a:noFill/>
            <a:round/>
            <a:headEnd/>
            <a:tailEnd/>
          </a:ln>
          <a:effectLst/>
        </p:spPr>
        <p:txBody>
          <a:bodyPr wrap="none" anchor="ctr"/>
          <a:lstStyle/>
          <a:p>
            <a:endParaRPr lang="zh-CN" altLang="en-US"/>
          </a:p>
        </p:txBody>
      </p:sp>
      <p:sp>
        <p:nvSpPr>
          <p:cNvPr id="55302" name="Freeform 10"/>
          <p:cNvSpPr>
            <a:spLocks/>
          </p:cNvSpPr>
          <p:nvPr/>
        </p:nvSpPr>
        <p:spPr bwMode="auto">
          <a:xfrm>
            <a:off x="5257800" y="3508375"/>
            <a:ext cx="2974975" cy="2219325"/>
          </a:xfrm>
          <a:custGeom>
            <a:avLst/>
            <a:gdLst>
              <a:gd name="T0" fmla="*/ 2147483646 w 2135"/>
              <a:gd name="T1" fmla="*/ 2147483646 h 1662"/>
              <a:gd name="T2" fmla="*/ 2147483646 w 2135"/>
              <a:gd name="T3" fmla="*/ 2147483646 h 1662"/>
              <a:gd name="T4" fmla="*/ 2147483646 w 2135"/>
              <a:gd name="T5" fmla="*/ 2147483646 h 1662"/>
              <a:gd name="T6" fmla="*/ 2147483646 w 2135"/>
              <a:gd name="T7" fmla="*/ 2147483646 h 1662"/>
              <a:gd name="T8" fmla="*/ 2147483646 w 2135"/>
              <a:gd name="T9" fmla="*/ 2147483646 h 1662"/>
              <a:gd name="T10" fmla="*/ 2147483646 w 2135"/>
              <a:gd name="T11" fmla="*/ 2147483646 h 1662"/>
              <a:gd name="T12" fmla="*/ 2147483646 w 2135"/>
              <a:gd name="T13" fmla="*/ 2147483646 h 1662"/>
              <a:gd name="T14" fmla="*/ 2147483646 w 2135"/>
              <a:gd name="T15" fmla="*/ 2147483646 h 1662"/>
              <a:gd name="T16" fmla="*/ 2147483646 w 2135"/>
              <a:gd name="T17" fmla="*/ 2147483646 h 1662"/>
              <a:gd name="T18" fmla="*/ 2147483646 w 2135"/>
              <a:gd name="T19" fmla="*/ 2147483646 h 1662"/>
              <a:gd name="T20" fmla="*/ 2147483646 w 2135"/>
              <a:gd name="T21" fmla="*/ 2147483646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w="9525">
            <a:noFill/>
            <a:round/>
            <a:headEnd/>
            <a:tailEnd/>
          </a:ln>
          <a:effectLst/>
        </p:spPr>
        <p:txBody>
          <a:bodyPr wrap="none" anchor="ctr"/>
          <a:lstStyle/>
          <a:p>
            <a:endParaRPr lang="zh-CN" altLang="en-US"/>
          </a:p>
        </p:txBody>
      </p:sp>
      <p:grpSp>
        <p:nvGrpSpPr>
          <p:cNvPr id="55303" name="Group 11"/>
          <p:cNvGrpSpPr>
            <a:grpSpLocks/>
          </p:cNvGrpSpPr>
          <p:nvPr/>
        </p:nvGrpSpPr>
        <p:grpSpPr bwMode="auto">
          <a:xfrm>
            <a:off x="5006975" y="2192338"/>
            <a:ext cx="733425" cy="319087"/>
            <a:chOff x="3552" y="246"/>
            <a:chExt cx="527" cy="248"/>
          </a:xfrm>
        </p:grpSpPr>
        <p:graphicFrame>
          <p:nvGraphicFramePr>
            <p:cNvPr id="55522" name="Object 12"/>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56004" name="Clip" r:id="rId4" imgW="1307263" imgH="1084139" progId="MS_ClipArt_Gallery.2">
                    <p:embed/>
                  </p:oleObj>
                </mc:Choice>
                <mc:Fallback>
                  <p:oleObj name="Clip" r:id="rId4" imgW="1307263" imgH="1084139" progId="MS_ClipArt_Gallery.2">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523" name="Object 13"/>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56005" name="Clip" r:id="rId6" imgW="681706" imgH="480401" progId="MS_ClipArt_Gallery.2">
                    <p:embed/>
                  </p:oleObj>
                </mc:Choice>
                <mc:Fallback>
                  <p:oleObj name="Clip" r:id="rId6" imgW="681706" imgH="480401" progId="MS_ClipArt_Gallery.2">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524" name="Line 14"/>
            <p:cNvSpPr>
              <a:spLocks noChangeShapeType="1"/>
            </p:cNvSpPr>
            <p:nvPr/>
          </p:nvSpPr>
          <p:spPr bwMode="auto">
            <a:xfrm flipV="1">
              <a:off x="3844" y="434"/>
              <a:ext cx="82" cy="2"/>
            </a:xfrm>
            <a:prstGeom prst="line">
              <a:avLst/>
            </a:prstGeom>
            <a:noFill/>
            <a:ln w="19050">
              <a:solidFill>
                <a:schemeClr val="tx1"/>
              </a:solidFill>
              <a:round/>
              <a:headEnd/>
              <a:tailEnd/>
            </a:ln>
            <a:effectLst/>
          </p:spPr>
          <p:txBody>
            <a:bodyPr wrap="none" anchor="ctr"/>
            <a:lstStyle/>
            <a:p>
              <a:endParaRPr lang="zh-CN" altLang="en-US"/>
            </a:p>
          </p:txBody>
        </p:sp>
      </p:grpSp>
      <p:grpSp>
        <p:nvGrpSpPr>
          <p:cNvPr id="55304" name="Group 15"/>
          <p:cNvGrpSpPr>
            <a:grpSpLocks/>
          </p:cNvGrpSpPr>
          <p:nvPr/>
        </p:nvGrpSpPr>
        <p:grpSpPr bwMode="auto">
          <a:xfrm>
            <a:off x="5006975" y="2787650"/>
            <a:ext cx="733425" cy="319088"/>
            <a:chOff x="3552" y="246"/>
            <a:chExt cx="527" cy="248"/>
          </a:xfrm>
        </p:grpSpPr>
        <p:graphicFrame>
          <p:nvGraphicFramePr>
            <p:cNvPr id="55519" name="Object 16"/>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56006" name="Clip" r:id="rId8" imgW="1307263" imgH="1084139" progId="MS_ClipArt_Gallery.2">
                    <p:embed/>
                  </p:oleObj>
                </mc:Choice>
                <mc:Fallback>
                  <p:oleObj name="Clip" r:id="rId8" imgW="1307263" imgH="1084139" progId="MS_ClipArt_Gallery.2">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520" name="Object 17"/>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56007" name="Clip" r:id="rId9" imgW="681706" imgH="480401" progId="MS_ClipArt_Gallery.2">
                    <p:embed/>
                  </p:oleObj>
                </mc:Choice>
                <mc:Fallback>
                  <p:oleObj name="Clip" r:id="rId9" imgW="681706" imgH="480401" progId="MS_ClipArt_Gallery.2">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521" name="Line 18"/>
            <p:cNvSpPr>
              <a:spLocks noChangeShapeType="1"/>
            </p:cNvSpPr>
            <p:nvPr/>
          </p:nvSpPr>
          <p:spPr bwMode="auto">
            <a:xfrm flipV="1">
              <a:off x="3844" y="434"/>
              <a:ext cx="82" cy="2"/>
            </a:xfrm>
            <a:prstGeom prst="line">
              <a:avLst/>
            </a:prstGeom>
            <a:noFill/>
            <a:ln w="19050">
              <a:solidFill>
                <a:schemeClr val="tx1"/>
              </a:solidFill>
              <a:round/>
              <a:headEnd/>
              <a:tailEnd/>
            </a:ln>
            <a:effectLst/>
          </p:spPr>
          <p:txBody>
            <a:bodyPr wrap="none" anchor="ctr"/>
            <a:lstStyle/>
            <a:p>
              <a:endParaRPr lang="zh-CN" altLang="en-US"/>
            </a:p>
          </p:txBody>
        </p:sp>
      </p:grpSp>
      <p:grpSp>
        <p:nvGrpSpPr>
          <p:cNvPr id="55305" name="Group 19"/>
          <p:cNvGrpSpPr>
            <a:grpSpLocks/>
          </p:cNvGrpSpPr>
          <p:nvPr/>
        </p:nvGrpSpPr>
        <p:grpSpPr bwMode="auto">
          <a:xfrm>
            <a:off x="5383213" y="2574925"/>
            <a:ext cx="69850" cy="214313"/>
            <a:chOff x="3842" y="406"/>
            <a:chExt cx="51" cy="167"/>
          </a:xfrm>
        </p:grpSpPr>
        <p:sp>
          <p:nvSpPr>
            <p:cNvPr id="55516" name="Oval 20"/>
            <p:cNvSpPr>
              <a:spLocks noChangeArrowheads="1"/>
            </p:cNvSpPr>
            <p:nvPr/>
          </p:nvSpPr>
          <p:spPr bwMode="auto">
            <a:xfrm>
              <a:off x="3842" y="40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55517" name="Oval 21"/>
            <p:cNvSpPr>
              <a:spLocks noChangeArrowheads="1"/>
            </p:cNvSpPr>
            <p:nvPr/>
          </p:nvSpPr>
          <p:spPr bwMode="auto">
            <a:xfrm>
              <a:off x="3844" y="46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55518" name="Oval 22"/>
            <p:cNvSpPr>
              <a:spLocks noChangeArrowheads="1"/>
            </p:cNvSpPr>
            <p:nvPr/>
          </p:nvSpPr>
          <p:spPr bwMode="auto">
            <a:xfrm>
              <a:off x="3846" y="52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grpSp>
      <p:grpSp>
        <p:nvGrpSpPr>
          <p:cNvPr id="55306" name="Group 23"/>
          <p:cNvGrpSpPr>
            <a:grpSpLocks/>
          </p:cNvGrpSpPr>
          <p:nvPr/>
        </p:nvGrpSpPr>
        <p:grpSpPr bwMode="auto">
          <a:xfrm>
            <a:off x="5853113" y="3078163"/>
            <a:ext cx="209550" cy="395287"/>
            <a:chOff x="4180" y="783"/>
            <a:chExt cx="150" cy="307"/>
          </a:xfrm>
        </p:grpSpPr>
        <p:sp>
          <p:nvSpPr>
            <p:cNvPr id="55508" name="AutoShape 24"/>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pPr algn="ctr"/>
              <a:endParaRPr lang="zh-CN" altLang="en-US"/>
            </a:p>
          </p:txBody>
        </p:sp>
        <p:sp>
          <p:nvSpPr>
            <p:cNvPr id="55509" name="Rectangle 25"/>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55510" name="Rectangle 2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55511" name="AutoShape 2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55512" name="Line 28"/>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zh-CN" altLang="en-US"/>
            </a:p>
          </p:txBody>
        </p:sp>
        <p:sp>
          <p:nvSpPr>
            <p:cNvPr id="55513" name="Line 29"/>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zh-CN" altLang="en-US"/>
            </a:p>
          </p:txBody>
        </p:sp>
        <p:sp>
          <p:nvSpPr>
            <p:cNvPr id="55514" name="Rectangle 3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55515" name="Rectangle 31"/>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pPr algn="ctr"/>
              <a:endParaRPr lang="zh-CN" altLang="en-US"/>
            </a:p>
          </p:txBody>
        </p:sp>
      </p:grpSp>
      <p:grpSp>
        <p:nvGrpSpPr>
          <p:cNvPr id="55307" name="Group 32"/>
          <p:cNvGrpSpPr>
            <a:grpSpLocks/>
          </p:cNvGrpSpPr>
          <p:nvPr/>
        </p:nvGrpSpPr>
        <p:grpSpPr bwMode="auto">
          <a:xfrm rot="-5400000">
            <a:off x="6165850" y="3155950"/>
            <a:ext cx="80963" cy="233363"/>
            <a:chOff x="3842" y="406"/>
            <a:chExt cx="51" cy="167"/>
          </a:xfrm>
        </p:grpSpPr>
        <p:sp>
          <p:nvSpPr>
            <p:cNvPr id="55505" name="Oval 33"/>
            <p:cNvSpPr>
              <a:spLocks noChangeArrowheads="1"/>
            </p:cNvSpPr>
            <p:nvPr/>
          </p:nvSpPr>
          <p:spPr bwMode="auto">
            <a:xfrm>
              <a:off x="3842" y="40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55506" name="Oval 34"/>
            <p:cNvSpPr>
              <a:spLocks noChangeArrowheads="1"/>
            </p:cNvSpPr>
            <p:nvPr/>
          </p:nvSpPr>
          <p:spPr bwMode="auto">
            <a:xfrm>
              <a:off x="3844" y="46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55507" name="Oval 35"/>
            <p:cNvSpPr>
              <a:spLocks noChangeArrowheads="1"/>
            </p:cNvSpPr>
            <p:nvPr/>
          </p:nvSpPr>
          <p:spPr bwMode="auto">
            <a:xfrm>
              <a:off x="3846" y="52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grpSp>
      <p:sp>
        <p:nvSpPr>
          <p:cNvPr id="55308" name="Line 36"/>
          <p:cNvSpPr>
            <a:spLocks noChangeShapeType="1"/>
          </p:cNvSpPr>
          <p:nvPr/>
        </p:nvSpPr>
        <p:spPr bwMode="auto">
          <a:xfrm>
            <a:off x="5989638" y="2986088"/>
            <a:ext cx="495300" cy="1587"/>
          </a:xfrm>
          <a:prstGeom prst="line">
            <a:avLst/>
          </a:prstGeom>
          <a:noFill/>
          <a:ln w="12700">
            <a:solidFill>
              <a:schemeClr val="tx1"/>
            </a:solidFill>
            <a:round/>
            <a:headEnd/>
            <a:tailEnd/>
          </a:ln>
          <a:effectLst/>
        </p:spPr>
        <p:txBody>
          <a:bodyPr wrap="none" anchor="ctr"/>
          <a:lstStyle/>
          <a:p>
            <a:endParaRPr lang="zh-CN" altLang="en-US"/>
          </a:p>
        </p:txBody>
      </p:sp>
      <p:sp>
        <p:nvSpPr>
          <p:cNvPr id="55309" name="Line 37"/>
          <p:cNvSpPr>
            <a:spLocks noChangeShapeType="1"/>
          </p:cNvSpPr>
          <p:nvPr/>
        </p:nvSpPr>
        <p:spPr bwMode="auto">
          <a:xfrm>
            <a:off x="5992813" y="2982913"/>
            <a:ext cx="1587" cy="95250"/>
          </a:xfrm>
          <a:prstGeom prst="line">
            <a:avLst/>
          </a:prstGeom>
          <a:noFill/>
          <a:ln w="12700">
            <a:solidFill>
              <a:schemeClr val="tx1"/>
            </a:solidFill>
            <a:round/>
            <a:headEnd/>
            <a:tailEnd/>
          </a:ln>
          <a:effectLst/>
        </p:spPr>
        <p:txBody>
          <a:bodyPr wrap="none" anchor="ctr"/>
          <a:lstStyle/>
          <a:p>
            <a:endParaRPr lang="zh-CN" altLang="en-US"/>
          </a:p>
        </p:txBody>
      </p:sp>
      <p:sp>
        <p:nvSpPr>
          <p:cNvPr id="55310" name="Line 38"/>
          <p:cNvSpPr>
            <a:spLocks noChangeShapeType="1"/>
          </p:cNvSpPr>
          <p:nvPr/>
        </p:nvSpPr>
        <p:spPr bwMode="auto">
          <a:xfrm>
            <a:off x="6488113" y="2981325"/>
            <a:ext cx="1587" cy="82550"/>
          </a:xfrm>
          <a:prstGeom prst="line">
            <a:avLst/>
          </a:prstGeom>
          <a:noFill/>
          <a:ln w="12700">
            <a:solidFill>
              <a:schemeClr val="tx1"/>
            </a:solidFill>
            <a:round/>
            <a:headEnd/>
            <a:tailEnd/>
          </a:ln>
          <a:effectLst/>
        </p:spPr>
        <p:txBody>
          <a:bodyPr wrap="none" anchor="ctr"/>
          <a:lstStyle/>
          <a:p>
            <a:endParaRPr lang="zh-CN" altLang="en-US"/>
          </a:p>
        </p:txBody>
      </p:sp>
      <p:sp>
        <p:nvSpPr>
          <p:cNvPr id="55311" name="Line 39"/>
          <p:cNvSpPr>
            <a:spLocks noChangeShapeType="1"/>
          </p:cNvSpPr>
          <p:nvPr/>
        </p:nvSpPr>
        <p:spPr bwMode="auto">
          <a:xfrm>
            <a:off x="5689600" y="2446338"/>
            <a:ext cx="288925" cy="265112"/>
          </a:xfrm>
          <a:prstGeom prst="line">
            <a:avLst/>
          </a:prstGeom>
          <a:noFill/>
          <a:ln w="12700">
            <a:solidFill>
              <a:schemeClr val="tx1"/>
            </a:solidFill>
            <a:round/>
            <a:headEnd/>
            <a:tailEnd/>
          </a:ln>
          <a:effectLst/>
        </p:spPr>
        <p:txBody>
          <a:bodyPr wrap="none" anchor="ctr"/>
          <a:lstStyle/>
          <a:p>
            <a:endParaRPr lang="zh-CN" altLang="en-US"/>
          </a:p>
        </p:txBody>
      </p:sp>
      <p:sp>
        <p:nvSpPr>
          <p:cNvPr id="55312" name="Line 40"/>
          <p:cNvSpPr>
            <a:spLocks noChangeShapeType="1"/>
          </p:cNvSpPr>
          <p:nvPr/>
        </p:nvSpPr>
        <p:spPr bwMode="auto">
          <a:xfrm flipV="1">
            <a:off x="5702300" y="2732088"/>
            <a:ext cx="276225" cy="330200"/>
          </a:xfrm>
          <a:prstGeom prst="line">
            <a:avLst/>
          </a:prstGeom>
          <a:noFill/>
          <a:ln w="12700">
            <a:solidFill>
              <a:schemeClr val="tx1"/>
            </a:solidFill>
            <a:round/>
            <a:headEnd/>
            <a:tailEnd/>
          </a:ln>
          <a:effectLst/>
        </p:spPr>
        <p:txBody>
          <a:bodyPr wrap="none" anchor="ctr"/>
          <a:lstStyle/>
          <a:p>
            <a:endParaRPr lang="zh-CN" altLang="en-US"/>
          </a:p>
        </p:txBody>
      </p:sp>
      <p:sp>
        <p:nvSpPr>
          <p:cNvPr id="55313" name="Line 41"/>
          <p:cNvSpPr>
            <a:spLocks noChangeShapeType="1"/>
          </p:cNvSpPr>
          <p:nvPr/>
        </p:nvSpPr>
        <p:spPr bwMode="auto">
          <a:xfrm flipV="1">
            <a:off x="6229350" y="2817813"/>
            <a:ext cx="1588" cy="163512"/>
          </a:xfrm>
          <a:prstGeom prst="line">
            <a:avLst/>
          </a:prstGeom>
          <a:noFill/>
          <a:ln w="12700">
            <a:solidFill>
              <a:schemeClr val="tx1"/>
            </a:solidFill>
            <a:round/>
            <a:headEnd/>
            <a:tailEnd/>
          </a:ln>
          <a:effectLst/>
        </p:spPr>
        <p:txBody>
          <a:bodyPr wrap="none" anchor="ctr"/>
          <a:lstStyle/>
          <a:p>
            <a:endParaRPr lang="zh-CN" altLang="en-US"/>
          </a:p>
        </p:txBody>
      </p:sp>
      <p:grpSp>
        <p:nvGrpSpPr>
          <p:cNvPr id="55314" name="Group 42"/>
          <p:cNvGrpSpPr>
            <a:grpSpLocks/>
          </p:cNvGrpSpPr>
          <p:nvPr/>
        </p:nvGrpSpPr>
        <p:grpSpPr bwMode="auto">
          <a:xfrm>
            <a:off x="6348413" y="3055938"/>
            <a:ext cx="209550" cy="395287"/>
            <a:chOff x="4180" y="783"/>
            <a:chExt cx="150" cy="307"/>
          </a:xfrm>
        </p:grpSpPr>
        <p:sp>
          <p:nvSpPr>
            <p:cNvPr id="55497" name="AutoShape 43"/>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pPr algn="ctr"/>
              <a:endParaRPr lang="zh-CN" altLang="en-US"/>
            </a:p>
          </p:txBody>
        </p:sp>
        <p:sp>
          <p:nvSpPr>
            <p:cNvPr id="55498" name="Rectangle 44"/>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55499" name="Rectangle 4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55500" name="AutoShape 4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55501" name="Line 47"/>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zh-CN" altLang="en-US"/>
            </a:p>
          </p:txBody>
        </p:sp>
        <p:sp>
          <p:nvSpPr>
            <p:cNvPr id="55502" name="Line 48"/>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zh-CN" altLang="en-US"/>
            </a:p>
          </p:txBody>
        </p:sp>
        <p:sp>
          <p:nvSpPr>
            <p:cNvPr id="55503" name="Rectangle 4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55504" name="Rectangle 50"/>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pPr algn="ctr"/>
              <a:endParaRPr lang="zh-CN" altLang="en-US"/>
            </a:p>
          </p:txBody>
        </p:sp>
      </p:grpSp>
      <p:grpSp>
        <p:nvGrpSpPr>
          <p:cNvPr id="55315" name="Group 51"/>
          <p:cNvGrpSpPr>
            <a:grpSpLocks/>
          </p:cNvGrpSpPr>
          <p:nvPr/>
        </p:nvGrpSpPr>
        <p:grpSpPr bwMode="auto">
          <a:xfrm>
            <a:off x="5391150" y="3675063"/>
            <a:ext cx="479425" cy="925512"/>
            <a:chOff x="3314" y="1248"/>
            <a:chExt cx="344" cy="694"/>
          </a:xfrm>
        </p:grpSpPr>
        <p:graphicFrame>
          <p:nvGraphicFramePr>
            <p:cNvPr id="55488" name="Object 52"/>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56008" name="Clip" r:id="rId10" imgW="1307263" imgH="1084139" progId="MS_ClipArt_Gallery.2">
                    <p:embed/>
                  </p:oleObj>
                </mc:Choice>
                <mc:Fallback>
                  <p:oleObj name="Clip" r:id="rId10" imgW="1307263" imgH="1084139" progId="MS_ClipArt_Gallery.2">
                    <p:embed/>
                    <p:pic>
                      <p:nvPicPr>
                        <p:cNvPr id="0" name="Object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489" name="Line 53"/>
            <p:cNvSpPr>
              <a:spLocks noChangeShapeType="1"/>
            </p:cNvSpPr>
            <p:nvPr/>
          </p:nvSpPr>
          <p:spPr bwMode="auto">
            <a:xfrm flipV="1">
              <a:off x="3606" y="1433"/>
              <a:ext cx="52" cy="5"/>
            </a:xfrm>
            <a:prstGeom prst="line">
              <a:avLst/>
            </a:prstGeom>
            <a:noFill/>
            <a:ln w="19050">
              <a:solidFill>
                <a:schemeClr val="tx1"/>
              </a:solidFill>
              <a:round/>
              <a:headEnd/>
              <a:tailEnd/>
            </a:ln>
            <a:effectLst/>
          </p:spPr>
          <p:txBody>
            <a:bodyPr wrap="none" anchor="ctr"/>
            <a:lstStyle/>
            <a:p>
              <a:endParaRPr lang="zh-CN" altLang="en-US"/>
            </a:p>
          </p:txBody>
        </p:sp>
        <p:graphicFrame>
          <p:nvGraphicFramePr>
            <p:cNvPr id="55490" name="Object 54"/>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56009" name="Clip" r:id="rId11" imgW="1307263" imgH="1084139" progId="MS_ClipArt_Gallery.2">
                    <p:embed/>
                  </p:oleObj>
                </mc:Choice>
                <mc:Fallback>
                  <p:oleObj name="Clip" r:id="rId11" imgW="1307263" imgH="1084139" progId="MS_ClipArt_Gallery.2">
                    <p:embed/>
                    <p:pic>
                      <p:nvPicPr>
                        <p:cNvPr id="0" name="Object 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491" name="Line 55"/>
            <p:cNvSpPr>
              <a:spLocks noChangeShapeType="1"/>
            </p:cNvSpPr>
            <p:nvPr/>
          </p:nvSpPr>
          <p:spPr bwMode="auto">
            <a:xfrm flipV="1">
              <a:off x="3606" y="1882"/>
              <a:ext cx="52" cy="2"/>
            </a:xfrm>
            <a:prstGeom prst="line">
              <a:avLst/>
            </a:prstGeom>
            <a:noFill/>
            <a:ln w="19050">
              <a:solidFill>
                <a:schemeClr val="tx1"/>
              </a:solidFill>
              <a:round/>
              <a:headEnd/>
              <a:tailEnd/>
            </a:ln>
            <a:effectLst/>
          </p:spPr>
          <p:txBody>
            <a:bodyPr wrap="none" anchor="ctr"/>
            <a:lstStyle/>
            <a:p>
              <a:endParaRPr lang="zh-CN" altLang="en-US"/>
            </a:p>
          </p:txBody>
        </p:sp>
        <p:grpSp>
          <p:nvGrpSpPr>
            <p:cNvPr id="55492" name="Group 56"/>
            <p:cNvGrpSpPr>
              <a:grpSpLocks/>
            </p:cNvGrpSpPr>
            <p:nvPr/>
          </p:nvGrpSpPr>
          <p:grpSpPr bwMode="auto">
            <a:xfrm>
              <a:off x="3404" y="1504"/>
              <a:ext cx="51" cy="167"/>
              <a:chOff x="3842" y="406"/>
              <a:chExt cx="51" cy="167"/>
            </a:xfrm>
          </p:grpSpPr>
          <p:sp>
            <p:nvSpPr>
              <p:cNvPr id="55494" name="Oval 57"/>
              <p:cNvSpPr>
                <a:spLocks noChangeArrowheads="1"/>
              </p:cNvSpPr>
              <p:nvPr/>
            </p:nvSpPr>
            <p:spPr bwMode="auto">
              <a:xfrm>
                <a:off x="3842" y="40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55495" name="Oval 58"/>
              <p:cNvSpPr>
                <a:spLocks noChangeArrowheads="1"/>
              </p:cNvSpPr>
              <p:nvPr/>
            </p:nvSpPr>
            <p:spPr bwMode="auto">
              <a:xfrm>
                <a:off x="3844" y="46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55496" name="Oval 59"/>
              <p:cNvSpPr>
                <a:spLocks noChangeArrowheads="1"/>
              </p:cNvSpPr>
              <p:nvPr/>
            </p:nvSpPr>
            <p:spPr bwMode="auto">
              <a:xfrm>
                <a:off x="3846" y="52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grpSp>
        <p:sp>
          <p:nvSpPr>
            <p:cNvPr id="55493" name="Line 60"/>
            <p:cNvSpPr>
              <a:spLocks noChangeShapeType="1"/>
            </p:cNvSpPr>
            <p:nvPr/>
          </p:nvSpPr>
          <p:spPr bwMode="auto">
            <a:xfrm>
              <a:off x="3654" y="1431"/>
              <a:ext cx="0" cy="450"/>
            </a:xfrm>
            <a:prstGeom prst="line">
              <a:avLst/>
            </a:prstGeom>
            <a:noFill/>
            <a:ln w="12700">
              <a:solidFill>
                <a:schemeClr val="tx1"/>
              </a:solidFill>
              <a:round/>
              <a:headEnd/>
              <a:tailEnd/>
            </a:ln>
            <a:effectLst/>
          </p:spPr>
          <p:txBody>
            <a:bodyPr wrap="none" anchor="ctr"/>
            <a:lstStyle/>
            <a:p>
              <a:endParaRPr lang="zh-CN" altLang="en-US"/>
            </a:p>
          </p:txBody>
        </p:sp>
      </p:grpSp>
      <p:graphicFrame>
        <p:nvGraphicFramePr>
          <p:cNvPr id="55316" name="Object 61"/>
          <p:cNvGraphicFramePr>
            <a:graphicFrameLocks noChangeAspect="1"/>
          </p:cNvGraphicFramePr>
          <p:nvPr/>
        </p:nvGraphicFramePr>
        <p:xfrm>
          <a:off x="6259513" y="4684713"/>
          <a:ext cx="417512" cy="331787"/>
        </p:xfrm>
        <a:graphic>
          <a:graphicData uri="http://schemas.openxmlformats.org/presentationml/2006/ole">
            <mc:AlternateContent xmlns:mc="http://schemas.openxmlformats.org/markup-compatibility/2006">
              <mc:Choice xmlns:v="urn:schemas-microsoft-com:vml" Requires="v">
                <p:oleObj spid="_x0000_s56010" name="Clip" r:id="rId12" imgW="1307263" imgH="1084139" progId="MS_ClipArt_Gallery.2">
                  <p:embed/>
                </p:oleObj>
              </mc:Choice>
              <mc:Fallback>
                <p:oleObj name="Clip" r:id="rId12" imgW="1307263" imgH="1084139" progId="MS_ClipArt_Gallery.2">
                  <p:embed/>
                  <p:pic>
                    <p:nvPicPr>
                      <p:cNvPr id="0" name="Object 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9513" y="4684713"/>
                        <a:ext cx="417512" cy="331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17" name="Object 62"/>
          <p:cNvGraphicFramePr>
            <a:graphicFrameLocks noChangeAspect="1"/>
          </p:cNvGraphicFramePr>
          <p:nvPr/>
        </p:nvGraphicFramePr>
        <p:xfrm>
          <a:off x="5645150" y="4673600"/>
          <a:ext cx="415925" cy="330200"/>
        </p:xfrm>
        <a:graphic>
          <a:graphicData uri="http://schemas.openxmlformats.org/presentationml/2006/ole">
            <mc:AlternateContent xmlns:mc="http://schemas.openxmlformats.org/markup-compatibility/2006">
              <mc:Choice xmlns:v="urn:schemas-microsoft-com:vml" Requires="v">
                <p:oleObj spid="_x0000_s56011" name="Clip" r:id="rId13" imgW="1307263" imgH="1084139" progId="MS_ClipArt_Gallery.2">
                  <p:embed/>
                </p:oleObj>
              </mc:Choice>
              <mc:Fallback>
                <p:oleObj name="Clip" r:id="rId13" imgW="1307263" imgH="1084139" progId="MS_ClipArt_Gallery.2">
                  <p:embed/>
                  <p:pic>
                    <p:nvPicPr>
                      <p:cNvPr id="0" name="Object 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5150" y="4673600"/>
                        <a:ext cx="41592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18" name="Oval 63"/>
          <p:cNvSpPr>
            <a:spLocks noChangeArrowheads="1"/>
          </p:cNvSpPr>
          <p:nvPr/>
        </p:nvSpPr>
        <p:spPr bwMode="auto">
          <a:xfrm rot="-5400000">
            <a:off x="6061869" y="4777581"/>
            <a:ext cx="63500" cy="65088"/>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55319" name="Oval 64"/>
          <p:cNvSpPr>
            <a:spLocks noChangeArrowheads="1"/>
          </p:cNvSpPr>
          <p:nvPr/>
        </p:nvSpPr>
        <p:spPr bwMode="auto">
          <a:xfrm rot="-5400000">
            <a:off x="6146801" y="4775200"/>
            <a:ext cx="63500" cy="66675"/>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55320" name="Oval 65"/>
          <p:cNvSpPr>
            <a:spLocks noChangeArrowheads="1"/>
          </p:cNvSpPr>
          <p:nvPr/>
        </p:nvSpPr>
        <p:spPr bwMode="auto">
          <a:xfrm rot="-5400000">
            <a:off x="6224587" y="4779963"/>
            <a:ext cx="61913" cy="65088"/>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55321" name="Line 66"/>
          <p:cNvSpPr>
            <a:spLocks noChangeShapeType="1"/>
          </p:cNvSpPr>
          <p:nvPr/>
        </p:nvSpPr>
        <p:spPr bwMode="auto">
          <a:xfrm rot="-5400000">
            <a:off x="6484144" y="4660107"/>
            <a:ext cx="60325" cy="1587"/>
          </a:xfrm>
          <a:prstGeom prst="line">
            <a:avLst/>
          </a:prstGeom>
          <a:noFill/>
          <a:ln w="19050">
            <a:solidFill>
              <a:schemeClr val="tx1"/>
            </a:solidFill>
            <a:round/>
            <a:headEnd/>
            <a:tailEnd/>
          </a:ln>
          <a:effectLst/>
        </p:spPr>
        <p:txBody>
          <a:bodyPr wrap="none" anchor="ctr"/>
          <a:lstStyle/>
          <a:p>
            <a:endParaRPr lang="zh-CN" altLang="en-US"/>
          </a:p>
        </p:txBody>
      </p:sp>
      <p:sp>
        <p:nvSpPr>
          <p:cNvPr id="55322" name="Line 67"/>
          <p:cNvSpPr>
            <a:spLocks noChangeShapeType="1"/>
          </p:cNvSpPr>
          <p:nvPr/>
        </p:nvSpPr>
        <p:spPr bwMode="auto">
          <a:xfrm rot="5400000" flipH="1">
            <a:off x="5857875" y="4651375"/>
            <a:ext cx="63500" cy="0"/>
          </a:xfrm>
          <a:prstGeom prst="line">
            <a:avLst/>
          </a:prstGeom>
          <a:noFill/>
          <a:ln w="19050">
            <a:solidFill>
              <a:schemeClr val="tx1"/>
            </a:solidFill>
            <a:round/>
            <a:headEnd/>
            <a:tailEnd/>
          </a:ln>
          <a:effectLst/>
        </p:spPr>
        <p:txBody>
          <a:bodyPr wrap="none" anchor="ctr"/>
          <a:lstStyle/>
          <a:p>
            <a:endParaRPr lang="zh-CN" altLang="en-US"/>
          </a:p>
        </p:txBody>
      </p:sp>
      <p:sp>
        <p:nvSpPr>
          <p:cNvPr id="55323" name="Line 68"/>
          <p:cNvSpPr>
            <a:spLocks noChangeShapeType="1"/>
          </p:cNvSpPr>
          <p:nvPr/>
        </p:nvSpPr>
        <p:spPr bwMode="auto">
          <a:xfrm rot="16200000" flipV="1">
            <a:off x="6204744" y="4312444"/>
            <a:ext cx="0" cy="627062"/>
          </a:xfrm>
          <a:prstGeom prst="line">
            <a:avLst/>
          </a:prstGeom>
          <a:noFill/>
          <a:ln w="12700">
            <a:solidFill>
              <a:schemeClr val="tx1"/>
            </a:solidFill>
            <a:round/>
            <a:headEnd/>
            <a:tailEnd/>
          </a:ln>
          <a:effectLst/>
        </p:spPr>
        <p:txBody>
          <a:bodyPr wrap="none" anchor="ctr"/>
          <a:lstStyle/>
          <a:p>
            <a:endParaRPr lang="zh-CN" altLang="en-US"/>
          </a:p>
        </p:txBody>
      </p:sp>
      <p:sp>
        <p:nvSpPr>
          <p:cNvPr id="55324" name="Line 69"/>
          <p:cNvSpPr>
            <a:spLocks noChangeShapeType="1"/>
          </p:cNvSpPr>
          <p:nvPr/>
        </p:nvSpPr>
        <p:spPr bwMode="auto">
          <a:xfrm flipV="1">
            <a:off x="5870575" y="4251325"/>
            <a:ext cx="93663" cy="3175"/>
          </a:xfrm>
          <a:prstGeom prst="line">
            <a:avLst/>
          </a:prstGeom>
          <a:noFill/>
          <a:ln w="12700">
            <a:solidFill>
              <a:schemeClr val="tx1"/>
            </a:solidFill>
            <a:round/>
            <a:headEnd/>
            <a:tailEnd/>
          </a:ln>
          <a:effectLst/>
        </p:spPr>
        <p:txBody>
          <a:bodyPr wrap="none" anchor="ctr"/>
          <a:lstStyle/>
          <a:p>
            <a:endParaRPr lang="zh-CN" altLang="en-US"/>
          </a:p>
        </p:txBody>
      </p:sp>
      <p:sp>
        <p:nvSpPr>
          <p:cNvPr id="55325" name="Line 70"/>
          <p:cNvSpPr>
            <a:spLocks noChangeShapeType="1"/>
          </p:cNvSpPr>
          <p:nvPr/>
        </p:nvSpPr>
        <p:spPr bwMode="auto">
          <a:xfrm>
            <a:off x="6472238" y="4297363"/>
            <a:ext cx="303212" cy="385762"/>
          </a:xfrm>
          <a:prstGeom prst="line">
            <a:avLst/>
          </a:prstGeom>
          <a:noFill/>
          <a:ln w="12700">
            <a:solidFill>
              <a:schemeClr val="tx1"/>
            </a:solidFill>
            <a:round/>
            <a:headEnd/>
            <a:tailEnd/>
          </a:ln>
          <a:effectLst/>
        </p:spPr>
        <p:txBody>
          <a:bodyPr wrap="none" anchor="ctr"/>
          <a:lstStyle/>
          <a:p>
            <a:endParaRPr lang="zh-CN" altLang="en-US"/>
          </a:p>
        </p:txBody>
      </p:sp>
      <p:sp>
        <p:nvSpPr>
          <p:cNvPr id="55326" name="Line 71"/>
          <p:cNvSpPr>
            <a:spLocks noChangeShapeType="1"/>
          </p:cNvSpPr>
          <p:nvPr/>
        </p:nvSpPr>
        <p:spPr bwMode="auto">
          <a:xfrm flipH="1">
            <a:off x="7267575" y="4294188"/>
            <a:ext cx="279400" cy="392112"/>
          </a:xfrm>
          <a:prstGeom prst="line">
            <a:avLst/>
          </a:prstGeom>
          <a:noFill/>
          <a:ln w="12700">
            <a:solidFill>
              <a:schemeClr val="tx1"/>
            </a:solidFill>
            <a:round/>
            <a:headEnd/>
            <a:tailEnd/>
          </a:ln>
          <a:effectLst/>
        </p:spPr>
        <p:txBody>
          <a:bodyPr wrap="none" anchor="ctr"/>
          <a:lstStyle/>
          <a:p>
            <a:endParaRPr lang="zh-CN" altLang="en-US"/>
          </a:p>
        </p:txBody>
      </p:sp>
      <p:graphicFrame>
        <p:nvGraphicFramePr>
          <p:cNvPr id="55327" name="Object 72"/>
          <p:cNvGraphicFramePr>
            <a:graphicFrameLocks noChangeAspect="1"/>
          </p:cNvGraphicFramePr>
          <p:nvPr/>
        </p:nvGraphicFramePr>
        <p:xfrm>
          <a:off x="7445375" y="3846513"/>
          <a:ext cx="203200" cy="241300"/>
        </p:xfrm>
        <a:graphic>
          <a:graphicData uri="http://schemas.openxmlformats.org/presentationml/2006/ole">
            <mc:AlternateContent xmlns:mc="http://schemas.openxmlformats.org/markup-compatibility/2006">
              <mc:Choice xmlns:v="urn:schemas-microsoft-com:vml" Requires="v">
                <p:oleObj spid="_x0000_s56012" name="Clip" r:id="rId14" imgW="982811" imgH="1208363" progId="MS_ClipArt_Gallery.2">
                  <p:embed/>
                </p:oleObj>
              </mc:Choice>
              <mc:Fallback>
                <p:oleObj name="Clip" r:id="rId14" imgW="982811" imgH="1208363" progId="MS_ClipArt_Gallery.2">
                  <p:embed/>
                  <p:pic>
                    <p:nvPicPr>
                      <p:cNvPr id="0" name="Object 7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45375" y="3846513"/>
                        <a:ext cx="2032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28" name="Object 73"/>
          <p:cNvGraphicFramePr>
            <a:graphicFrameLocks noChangeAspect="1"/>
          </p:cNvGraphicFramePr>
          <p:nvPr/>
        </p:nvGraphicFramePr>
        <p:xfrm>
          <a:off x="6108700" y="3927475"/>
          <a:ext cx="203200" cy="239713"/>
        </p:xfrm>
        <a:graphic>
          <a:graphicData uri="http://schemas.openxmlformats.org/presentationml/2006/ole">
            <mc:AlternateContent xmlns:mc="http://schemas.openxmlformats.org/markup-compatibility/2006">
              <mc:Choice xmlns:v="urn:schemas-microsoft-com:vml" Requires="v">
                <p:oleObj spid="_x0000_s56013" name="Clip" r:id="rId16" imgW="982811" imgH="1208363" progId="MS_ClipArt_Gallery.2">
                  <p:embed/>
                </p:oleObj>
              </mc:Choice>
              <mc:Fallback>
                <p:oleObj name="Clip" r:id="rId16" imgW="982811" imgH="1208363" progId="MS_ClipArt_Gallery.2">
                  <p:embed/>
                  <p:pic>
                    <p:nvPicPr>
                      <p:cNvPr id="0" name="Object 7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08700" y="3927475"/>
                        <a:ext cx="203200" cy="239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29" name="Freeform 74"/>
          <p:cNvSpPr>
            <a:spLocks/>
          </p:cNvSpPr>
          <p:nvPr/>
        </p:nvSpPr>
        <p:spPr bwMode="auto">
          <a:xfrm>
            <a:off x="6189663" y="3702050"/>
            <a:ext cx="1354137" cy="304800"/>
          </a:xfrm>
          <a:custGeom>
            <a:avLst/>
            <a:gdLst>
              <a:gd name="T0" fmla="*/ 0 w 972"/>
              <a:gd name="T1" fmla="*/ 2147483646 h 228"/>
              <a:gd name="T2" fmla="*/ 2147483646 w 972"/>
              <a:gd name="T3" fmla="*/ 2147483646 h 228"/>
              <a:gd name="T4" fmla="*/ 2147483646 w 972"/>
              <a:gd name="T5" fmla="*/ 2147483646 h 228"/>
              <a:gd name="T6" fmla="*/ 0 60000 65536"/>
              <a:gd name="T7" fmla="*/ 0 60000 65536"/>
              <a:gd name="T8" fmla="*/ 0 60000 65536"/>
            </a:gdLst>
            <a:ahLst/>
            <a:cxnLst>
              <a:cxn ang="T6">
                <a:pos x="T0" y="T1"/>
              </a:cxn>
              <a:cxn ang="T7">
                <a:pos x="T2" y="T3"/>
              </a:cxn>
              <a:cxn ang="T8">
                <a:pos x="T4" y="T5"/>
              </a:cxn>
            </a:cxnLst>
            <a:rect l="0" t="0" r="r" b="b"/>
            <a:pathLst>
              <a:path w="972" h="228">
                <a:moveTo>
                  <a:pt x="0" y="228"/>
                </a:moveTo>
                <a:cubicBezTo>
                  <a:pt x="135" y="123"/>
                  <a:pt x="270" y="18"/>
                  <a:pt x="432" y="9"/>
                </a:cubicBezTo>
                <a:cubicBezTo>
                  <a:pt x="594" y="0"/>
                  <a:pt x="783" y="85"/>
                  <a:pt x="972" y="171"/>
                </a:cubicBezTo>
              </a:path>
            </a:pathLst>
          </a:custGeom>
          <a:noFill/>
          <a:ln w="19050" cap="flat" cmpd="sng">
            <a:solidFill>
              <a:schemeClr val="tx1"/>
            </a:solidFill>
            <a:prstDash val="dash"/>
            <a:round/>
            <a:headEnd/>
            <a:tailEnd/>
          </a:ln>
          <a:effectLst/>
        </p:spPr>
        <p:txBody>
          <a:bodyPr wrap="none" anchor="ctr"/>
          <a:lstStyle/>
          <a:p>
            <a:endParaRPr lang="zh-CN" altLang="en-US"/>
          </a:p>
        </p:txBody>
      </p:sp>
      <p:grpSp>
        <p:nvGrpSpPr>
          <p:cNvPr id="55330" name="Group 75"/>
          <p:cNvGrpSpPr>
            <a:grpSpLocks/>
          </p:cNvGrpSpPr>
          <p:nvPr/>
        </p:nvGrpSpPr>
        <p:grpSpPr bwMode="auto">
          <a:xfrm>
            <a:off x="6456363" y="5124450"/>
            <a:ext cx="406400" cy="427038"/>
            <a:chOff x="2870" y="1518"/>
            <a:chExt cx="292" cy="320"/>
          </a:xfrm>
        </p:grpSpPr>
        <p:graphicFrame>
          <p:nvGraphicFramePr>
            <p:cNvPr id="55486" name="Object 7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6014" name="Clip" r:id="rId17" imgW="826829" imgH="840406" progId="MS_ClipArt_Gallery.2">
                    <p:embed/>
                  </p:oleObj>
                </mc:Choice>
                <mc:Fallback>
                  <p:oleObj name="Clip" r:id="rId17" imgW="826829" imgH="840406" progId="MS_ClipArt_Gallery.2">
                    <p:embed/>
                    <p:pic>
                      <p:nvPicPr>
                        <p:cNvPr id="0" name="Object 7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487" name="Object 7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6015" name="Clip" r:id="rId19" imgW="1268295" imgH="1199426" progId="MS_ClipArt_Gallery.2">
                    <p:embed/>
                  </p:oleObj>
                </mc:Choice>
                <mc:Fallback>
                  <p:oleObj name="Clip" r:id="rId19" imgW="1268295" imgH="1199426" progId="MS_ClipArt_Gallery.2">
                    <p:embed/>
                    <p:pic>
                      <p:nvPicPr>
                        <p:cNvPr id="0" name="Object 7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5331" name="Group 78"/>
          <p:cNvGrpSpPr>
            <a:grpSpLocks/>
          </p:cNvGrpSpPr>
          <p:nvPr/>
        </p:nvGrpSpPr>
        <p:grpSpPr bwMode="auto">
          <a:xfrm>
            <a:off x="7234238" y="5156200"/>
            <a:ext cx="406400" cy="427038"/>
            <a:chOff x="2870" y="1518"/>
            <a:chExt cx="292" cy="320"/>
          </a:xfrm>
        </p:grpSpPr>
        <p:graphicFrame>
          <p:nvGraphicFramePr>
            <p:cNvPr id="55484" name="Object 7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6016" name="Clip" r:id="rId21" imgW="826829" imgH="840406" progId="MS_ClipArt_Gallery.2">
                    <p:embed/>
                  </p:oleObj>
                </mc:Choice>
                <mc:Fallback>
                  <p:oleObj name="Clip" r:id="rId21" imgW="826829" imgH="840406" progId="MS_ClipArt_Gallery.2">
                    <p:embed/>
                    <p:pic>
                      <p:nvPicPr>
                        <p:cNvPr id="0" name="Object 7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485" name="Object 8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6017" name="Clip" r:id="rId22" imgW="1268295" imgH="1199426" progId="MS_ClipArt_Gallery.2">
                    <p:embed/>
                  </p:oleObj>
                </mc:Choice>
                <mc:Fallback>
                  <p:oleObj name="Clip" r:id="rId22" imgW="1268295" imgH="1199426" progId="MS_ClipArt_Gallery.2">
                    <p:embed/>
                    <p:pic>
                      <p:nvPicPr>
                        <p:cNvPr id="0" name="Object 8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5332" name="Group 81"/>
          <p:cNvGrpSpPr>
            <a:grpSpLocks/>
          </p:cNvGrpSpPr>
          <p:nvPr/>
        </p:nvGrpSpPr>
        <p:grpSpPr bwMode="auto">
          <a:xfrm>
            <a:off x="6819900" y="4872038"/>
            <a:ext cx="379413" cy="376237"/>
            <a:chOff x="4733" y="2082"/>
            <a:chExt cx="272" cy="282"/>
          </a:xfrm>
        </p:grpSpPr>
        <p:graphicFrame>
          <p:nvGraphicFramePr>
            <p:cNvPr id="55482" name="Object 82"/>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56018" name="Clip" r:id="rId23" imgW="826829" imgH="840406" progId="MS_ClipArt_Gallery.2">
                    <p:embed/>
                  </p:oleObj>
                </mc:Choice>
                <mc:Fallback>
                  <p:oleObj name="Clip" r:id="rId23" imgW="826829" imgH="840406" progId="MS_ClipArt_Gallery.2">
                    <p:embed/>
                    <p:pic>
                      <p:nvPicPr>
                        <p:cNvPr id="0" name="Object 8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483" name="Rectangle 83"/>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grpSp>
      <p:sp>
        <p:nvSpPr>
          <p:cNvPr id="55333" name="Line 84"/>
          <p:cNvSpPr>
            <a:spLocks noChangeShapeType="1"/>
          </p:cNvSpPr>
          <p:nvPr/>
        </p:nvSpPr>
        <p:spPr bwMode="auto">
          <a:xfrm>
            <a:off x="7126288" y="4775200"/>
            <a:ext cx="0" cy="228600"/>
          </a:xfrm>
          <a:prstGeom prst="line">
            <a:avLst/>
          </a:prstGeom>
          <a:noFill/>
          <a:ln w="12700">
            <a:solidFill>
              <a:schemeClr val="tx1"/>
            </a:solidFill>
            <a:round/>
            <a:headEnd/>
            <a:tailEnd/>
          </a:ln>
          <a:effectLst/>
        </p:spPr>
        <p:txBody>
          <a:bodyPr wrap="none" anchor="ctr"/>
          <a:lstStyle/>
          <a:p>
            <a:endParaRPr lang="zh-CN" altLang="en-US"/>
          </a:p>
        </p:txBody>
      </p:sp>
      <p:grpSp>
        <p:nvGrpSpPr>
          <p:cNvPr id="55334" name="Group 85"/>
          <p:cNvGrpSpPr>
            <a:grpSpLocks/>
          </p:cNvGrpSpPr>
          <p:nvPr/>
        </p:nvGrpSpPr>
        <p:grpSpPr bwMode="auto">
          <a:xfrm>
            <a:off x="7847013" y="4198938"/>
            <a:ext cx="207962" cy="409575"/>
            <a:chOff x="4180" y="783"/>
            <a:chExt cx="150" cy="307"/>
          </a:xfrm>
        </p:grpSpPr>
        <p:sp>
          <p:nvSpPr>
            <p:cNvPr id="55474" name="AutoShape 8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pPr algn="ctr"/>
              <a:endParaRPr lang="zh-CN" altLang="en-US"/>
            </a:p>
          </p:txBody>
        </p:sp>
        <p:sp>
          <p:nvSpPr>
            <p:cNvPr id="55475" name="Rectangle 87"/>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55476" name="Rectangle 8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55477" name="AutoShape 8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55478" name="Line 90"/>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zh-CN" altLang="en-US"/>
            </a:p>
          </p:txBody>
        </p:sp>
        <p:sp>
          <p:nvSpPr>
            <p:cNvPr id="55479" name="Line 91"/>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zh-CN" altLang="en-US"/>
            </a:p>
          </p:txBody>
        </p:sp>
        <p:sp>
          <p:nvSpPr>
            <p:cNvPr id="55480" name="Rectangle 9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55481" name="Rectangle 93"/>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pPr algn="ctr"/>
              <a:endParaRPr lang="zh-CN" altLang="en-US"/>
            </a:p>
          </p:txBody>
        </p:sp>
      </p:grpSp>
      <p:grpSp>
        <p:nvGrpSpPr>
          <p:cNvPr id="55335" name="Group 94"/>
          <p:cNvGrpSpPr>
            <a:grpSpLocks/>
          </p:cNvGrpSpPr>
          <p:nvPr/>
        </p:nvGrpSpPr>
        <p:grpSpPr bwMode="auto">
          <a:xfrm>
            <a:off x="7834313" y="4643438"/>
            <a:ext cx="207962" cy="409575"/>
            <a:chOff x="4180" y="783"/>
            <a:chExt cx="150" cy="307"/>
          </a:xfrm>
        </p:grpSpPr>
        <p:sp>
          <p:nvSpPr>
            <p:cNvPr id="55466" name="AutoShape 95"/>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pPr algn="ctr"/>
              <a:endParaRPr lang="zh-CN" altLang="en-US"/>
            </a:p>
          </p:txBody>
        </p:sp>
        <p:sp>
          <p:nvSpPr>
            <p:cNvPr id="55467" name="Rectangle 96"/>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55468" name="Rectangle 9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55469" name="AutoShape 9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55470" name="Line 99"/>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zh-CN" altLang="en-US"/>
            </a:p>
          </p:txBody>
        </p:sp>
        <p:sp>
          <p:nvSpPr>
            <p:cNvPr id="55471" name="Line 100"/>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zh-CN" altLang="en-US"/>
            </a:p>
          </p:txBody>
        </p:sp>
        <p:sp>
          <p:nvSpPr>
            <p:cNvPr id="55472" name="Rectangle 10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55473" name="Rectangle 102"/>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pPr algn="ctr"/>
              <a:endParaRPr lang="zh-CN" altLang="en-US"/>
            </a:p>
          </p:txBody>
        </p:sp>
      </p:grpSp>
      <p:sp>
        <p:nvSpPr>
          <p:cNvPr id="55336" name="Line 103"/>
          <p:cNvSpPr>
            <a:spLocks noChangeShapeType="1"/>
          </p:cNvSpPr>
          <p:nvPr/>
        </p:nvSpPr>
        <p:spPr bwMode="auto">
          <a:xfrm rot="5400000" flipH="1">
            <a:off x="7460456" y="4572794"/>
            <a:ext cx="611188" cy="0"/>
          </a:xfrm>
          <a:prstGeom prst="line">
            <a:avLst/>
          </a:prstGeom>
          <a:noFill/>
          <a:ln w="12700">
            <a:solidFill>
              <a:schemeClr val="tx1"/>
            </a:solidFill>
            <a:round/>
            <a:headEnd/>
            <a:tailEnd/>
          </a:ln>
          <a:effectLst/>
        </p:spPr>
        <p:txBody>
          <a:bodyPr wrap="none" anchor="ctr"/>
          <a:lstStyle/>
          <a:p>
            <a:endParaRPr lang="zh-CN" altLang="en-US"/>
          </a:p>
        </p:txBody>
      </p:sp>
      <p:sp>
        <p:nvSpPr>
          <p:cNvPr id="55337" name="Line 104"/>
          <p:cNvSpPr>
            <a:spLocks noChangeShapeType="1"/>
          </p:cNvSpPr>
          <p:nvPr/>
        </p:nvSpPr>
        <p:spPr bwMode="auto">
          <a:xfrm rot="-5400000">
            <a:off x="7814469" y="4825206"/>
            <a:ext cx="0" cy="103188"/>
          </a:xfrm>
          <a:prstGeom prst="line">
            <a:avLst/>
          </a:prstGeom>
          <a:noFill/>
          <a:ln w="12700">
            <a:solidFill>
              <a:schemeClr val="tx1"/>
            </a:solidFill>
            <a:round/>
            <a:headEnd/>
            <a:tailEnd/>
          </a:ln>
          <a:effectLst/>
        </p:spPr>
        <p:txBody>
          <a:bodyPr wrap="none" anchor="ctr"/>
          <a:lstStyle/>
          <a:p>
            <a:endParaRPr lang="zh-CN" altLang="en-US"/>
          </a:p>
        </p:txBody>
      </p:sp>
      <p:sp>
        <p:nvSpPr>
          <p:cNvPr id="55338" name="Line 105"/>
          <p:cNvSpPr>
            <a:spLocks noChangeShapeType="1"/>
          </p:cNvSpPr>
          <p:nvPr/>
        </p:nvSpPr>
        <p:spPr bwMode="auto">
          <a:xfrm rot="-5400000">
            <a:off x="7804150" y="4356100"/>
            <a:ext cx="0" cy="88900"/>
          </a:xfrm>
          <a:prstGeom prst="line">
            <a:avLst/>
          </a:prstGeom>
          <a:noFill/>
          <a:ln w="12700">
            <a:solidFill>
              <a:schemeClr val="tx1"/>
            </a:solidFill>
            <a:round/>
            <a:headEnd/>
            <a:tailEnd/>
          </a:ln>
          <a:effectLst/>
        </p:spPr>
        <p:txBody>
          <a:bodyPr wrap="none" anchor="ctr"/>
          <a:lstStyle/>
          <a:p>
            <a:endParaRPr lang="zh-CN" altLang="en-US"/>
          </a:p>
        </p:txBody>
      </p:sp>
      <p:sp>
        <p:nvSpPr>
          <p:cNvPr id="55339" name="Line 106"/>
          <p:cNvSpPr>
            <a:spLocks noChangeShapeType="1"/>
          </p:cNvSpPr>
          <p:nvPr/>
        </p:nvSpPr>
        <p:spPr bwMode="auto">
          <a:xfrm flipV="1">
            <a:off x="6483350" y="2497138"/>
            <a:ext cx="458788" cy="207962"/>
          </a:xfrm>
          <a:prstGeom prst="line">
            <a:avLst/>
          </a:prstGeom>
          <a:noFill/>
          <a:ln w="12700">
            <a:solidFill>
              <a:schemeClr val="tx1"/>
            </a:solidFill>
            <a:round/>
            <a:headEnd/>
            <a:tailEnd/>
          </a:ln>
          <a:effectLst/>
        </p:spPr>
        <p:txBody>
          <a:bodyPr wrap="none" anchor="ctr"/>
          <a:lstStyle/>
          <a:p>
            <a:endParaRPr lang="zh-CN" altLang="en-US"/>
          </a:p>
        </p:txBody>
      </p:sp>
      <p:sp>
        <p:nvSpPr>
          <p:cNvPr id="55340" name="Line 107"/>
          <p:cNvSpPr>
            <a:spLocks noChangeShapeType="1"/>
          </p:cNvSpPr>
          <p:nvPr/>
        </p:nvSpPr>
        <p:spPr bwMode="auto">
          <a:xfrm>
            <a:off x="7418388" y="2481263"/>
            <a:ext cx="485775" cy="207962"/>
          </a:xfrm>
          <a:prstGeom prst="line">
            <a:avLst/>
          </a:prstGeom>
          <a:noFill/>
          <a:ln w="12700">
            <a:solidFill>
              <a:schemeClr val="tx1"/>
            </a:solidFill>
            <a:round/>
            <a:headEnd/>
            <a:tailEnd/>
          </a:ln>
          <a:effectLst/>
        </p:spPr>
        <p:txBody>
          <a:bodyPr wrap="none" anchor="ctr"/>
          <a:lstStyle/>
          <a:p>
            <a:endParaRPr lang="zh-CN" altLang="en-US"/>
          </a:p>
        </p:txBody>
      </p:sp>
      <p:sp>
        <p:nvSpPr>
          <p:cNvPr id="55341" name="Line 108"/>
          <p:cNvSpPr>
            <a:spLocks noChangeShapeType="1"/>
          </p:cNvSpPr>
          <p:nvPr/>
        </p:nvSpPr>
        <p:spPr bwMode="auto">
          <a:xfrm flipH="1">
            <a:off x="7937500" y="2817813"/>
            <a:ext cx="241300" cy="681037"/>
          </a:xfrm>
          <a:prstGeom prst="line">
            <a:avLst/>
          </a:prstGeom>
          <a:noFill/>
          <a:ln w="12700">
            <a:solidFill>
              <a:schemeClr val="tx1"/>
            </a:solidFill>
            <a:round/>
            <a:headEnd/>
            <a:tailEnd/>
          </a:ln>
          <a:effectLst/>
        </p:spPr>
        <p:txBody>
          <a:bodyPr wrap="none" anchor="ctr"/>
          <a:lstStyle/>
          <a:p>
            <a:endParaRPr lang="zh-CN" altLang="en-US"/>
          </a:p>
        </p:txBody>
      </p:sp>
      <p:sp>
        <p:nvSpPr>
          <p:cNvPr id="55342" name="Line 109"/>
          <p:cNvSpPr>
            <a:spLocks noChangeShapeType="1"/>
          </p:cNvSpPr>
          <p:nvPr/>
        </p:nvSpPr>
        <p:spPr bwMode="auto">
          <a:xfrm>
            <a:off x="7167563" y="2593975"/>
            <a:ext cx="0" cy="431800"/>
          </a:xfrm>
          <a:prstGeom prst="line">
            <a:avLst/>
          </a:prstGeom>
          <a:noFill/>
          <a:ln w="12700">
            <a:solidFill>
              <a:schemeClr val="tx1"/>
            </a:solidFill>
            <a:round/>
            <a:headEnd/>
            <a:tailEnd/>
          </a:ln>
          <a:effectLst/>
        </p:spPr>
        <p:txBody>
          <a:bodyPr wrap="none" anchor="ctr"/>
          <a:lstStyle/>
          <a:p>
            <a:endParaRPr lang="zh-CN" altLang="en-US"/>
          </a:p>
        </p:txBody>
      </p:sp>
      <p:sp>
        <p:nvSpPr>
          <p:cNvPr id="55343" name="Line 110"/>
          <p:cNvSpPr>
            <a:spLocks noChangeShapeType="1"/>
          </p:cNvSpPr>
          <p:nvPr/>
        </p:nvSpPr>
        <p:spPr bwMode="auto">
          <a:xfrm>
            <a:off x="7192963" y="3241675"/>
            <a:ext cx="534987" cy="368300"/>
          </a:xfrm>
          <a:prstGeom prst="line">
            <a:avLst/>
          </a:prstGeom>
          <a:noFill/>
          <a:ln w="12700">
            <a:solidFill>
              <a:schemeClr val="tx1"/>
            </a:solidFill>
            <a:round/>
            <a:headEnd/>
            <a:tailEnd/>
          </a:ln>
          <a:effectLst/>
        </p:spPr>
        <p:txBody>
          <a:bodyPr wrap="none" anchor="ctr"/>
          <a:lstStyle/>
          <a:p>
            <a:endParaRPr lang="zh-CN" altLang="en-US"/>
          </a:p>
        </p:txBody>
      </p:sp>
      <p:sp>
        <p:nvSpPr>
          <p:cNvPr id="55344" name="Line 111"/>
          <p:cNvSpPr>
            <a:spLocks noChangeShapeType="1"/>
          </p:cNvSpPr>
          <p:nvPr/>
        </p:nvSpPr>
        <p:spPr bwMode="auto">
          <a:xfrm flipH="1">
            <a:off x="7653338" y="3706813"/>
            <a:ext cx="266700" cy="360362"/>
          </a:xfrm>
          <a:prstGeom prst="line">
            <a:avLst/>
          </a:prstGeom>
          <a:noFill/>
          <a:ln w="12700">
            <a:solidFill>
              <a:schemeClr val="tx1"/>
            </a:solidFill>
            <a:round/>
            <a:headEnd/>
            <a:tailEnd/>
          </a:ln>
          <a:effectLst/>
        </p:spPr>
        <p:txBody>
          <a:bodyPr wrap="none" anchor="ctr"/>
          <a:lstStyle/>
          <a:p>
            <a:endParaRPr lang="zh-CN" altLang="en-US"/>
          </a:p>
        </p:txBody>
      </p:sp>
      <p:sp>
        <p:nvSpPr>
          <p:cNvPr id="55345" name="Line 112"/>
          <p:cNvSpPr>
            <a:spLocks noChangeShapeType="1"/>
          </p:cNvSpPr>
          <p:nvPr/>
        </p:nvSpPr>
        <p:spPr bwMode="auto">
          <a:xfrm flipH="1">
            <a:off x="7426325" y="2786063"/>
            <a:ext cx="560388" cy="384175"/>
          </a:xfrm>
          <a:prstGeom prst="line">
            <a:avLst/>
          </a:prstGeom>
          <a:noFill/>
          <a:ln w="12700">
            <a:solidFill>
              <a:schemeClr val="tx1"/>
            </a:solidFill>
            <a:round/>
            <a:headEnd/>
            <a:tailEnd/>
          </a:ln>
          <a:effectLst/>
        </p:spPr>
        <p:txBody>
          <a:bodyPr wrap="none" anchor="ctr"/>
          <a:lstStyle/>
          <a:p>
            <a:endParaRPr lang="zh-CN" altLang="en-US"/>
          </a:p>
        </p:txBody>
      </p:sp>
      <p:sp>
        <p:nvSpPr>
          <p:cNvPr id="55346" name="Line 113"/>
          <p:cNvSpPr>
            <a:spLocks noChangeShapeType="1"/>
          </p:cNvSpPr>
          <p:nvPr/>
        </p:nvSpPr>
        <p:spPr bwMode="auto">
          <a:xfrm flipH="1">
            <a:off x="7435850" y="2225675"/>
            <a:ext cx="350838" cy="255588"/>
          </a:xfrm>
          <a:prstGeom prst="line">
            <a:avLst/>
          </a:prstGeom>
          <a:noFill/>
          <a:ln w="12700">
            <a:solidFill>
              <a:schemeClr val="tx1"/>
            </a:solidFill>
            <a:round/>
            <a:headEnd/>
            <a:tailEnd/>
          </a:ln>
          <a:effectLst/>
        </p:spPr>
        <p:txBody>
          <a:bodyPr wrap="none" anchor="ctr"/>
          <a:lstStyle/>
          <a:p>
            <a:endParaRPr lang="zh-CN" altLang="en-US"/>
          </a:p>
        </p:txBody>
      </p:sp>
      <p:sp>
        <p:nvSpPr>
          <p:cNvPr id="55347" name="Line 114"/>
          <p:cNvSpPr>
            <a:spLocks noChangeShapeType="1"/>
          </p:cNvSpPr>
          <p:nvPr/>
        </p:nvSpPr>
        <p:spPr bwMode="auto">
          <a:xfrm flipH="1">
            <a:off x="8153400" y="2401888"/>
            <a:ext cx="201613" cy="176212"/>
          </a:xfrm>
          <a:prstGeom prst="line">
            <a:avLst/>
          </a:prstGeom>
          <a:noFill/>
          <a:ln w="12700">
            <a:solidFill>
              <a:schemeClr val="tx1"/>
            </a:solidFill>
            <a:round/>
            <a:headEnd/>
            <a:tailEnd/>
          </a:ln>
          <a:effectLst/>
        </p:spPr>
        <p:txBody>
          <a:bodyPr wrap="none" anchor="ctr"/>
          <a:lstStyle/>
          <a:p>
            <a:endParaRPr lang="zh-CN" altLang="en-US"/>
          </a:p>
        </p:txBody>
      </p:sp>
      <p:grpSp>
        <p:nvGrpSpPr>
          <p:cNvPr id="55348" name="Group 115"/>
          <p:cNvGrpSpPr>
            <a:grpSpLocks/>
          </p:cNvGrpSpPr>
          <p:nvPr/>
        </p:nvGrpSpPr>
        <p:grpSpPr bwMode="auto">
          <a:xfrm>
            <a:off x="5964238" y="2593975"/>
            <a:ext cx="501650" cy="233363"/>
            <a:chOff x="3600" y="219"/>
            <a:chExt cx="360" cy="175"/>
          </a:xfrm>
        </p:grpSpPr>
        <p:sp>
          <p:nvSpPr>
            <p:cNvPr id="55453" name="Oval 11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55454" name="Line 117"/>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55455" name="Line 118"/>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55456" name="Rectangle 119"/>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55457" name="Oval 12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55458" name="Group 121"/>
            <p:cNvGrpSpPr>
              <a:grpSpLocks/>
            </p:cNvGrpSpPr>
            <p:nvPr/>
          </p:nvGrpSpPr>
          <p:grpSpPr bwMode="auto">
            <a:xfrm>
              <a:off x="3686" y="244"/>
              <a:ext cx="177" cy="66"/>
              <a:chOff x="2848" y="848"/>
              <a:chExt cx="140" cy="98"/>
            </a:xfrm>
          </p:grpSpPr>
          <p:sp>
            <p:nvSpPr>
              <p:cNvPr id="55463" name="Line 122"/>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55464" name="Line 123"/>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55465" name="Line 124"/>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55459" name="Group 125"/>
            <p:cNvGrpSpPr>
              <a:grpSpLocks/>
            </p:cNvGrpSpPr>
            <p:nvPr/>
          </p:nvGrpSpPr>
          <p:grpSpPr bwMode="auto">
            <a:xfrm flipV="1">
              <a:off x="3686" y="243"/>
              <a:ext cx="177" cy="66"/>
              <a:chOff x="2848" y="848"/>
              <a:chExt cx="140" cy="98"/>
            </a:xfrm>
          </p:grpSpPr>
          <p:sp>
            <p:nvSpPr>
              <p:cNvPr id="55460" name="Line 126"/>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55461" name="Line 127"/>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55462" name="Line 128"/>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55349" name="Group 129"/>
          <p:cNvGrpSpPr>
            <a:grpSpLocks/>
          </p:cNvGrpSpPr>
          <p:nvPr/>
        </p:nvGrpSpPr>
        <p:grpSpPr bwMode="auto">
          <a:xfrm>
            <a:off x="6916738" y="2365375"/>
            <a:ext cx="501650" cy="233363"/>
            <a:chOff x="3600" y="219"/>
            <a:chExt cx="360" cy="175"/>
          </a:xfrm>
        </p:grpSpPr>
        <p:sp>
          <p:nvSpPr>
            <p:cNvPr id="55440" name="Oval 13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55441" name="Line 131"/>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55442" name="Line 132"/>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55443" name="Rectangle 133"/>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55444" name="Oval 13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55445" name="Group 135"/>
            <p:cNvGrpSpPr>
              <a:grpSpLocks/>
            </p:cNvGrpSpPr>
            <p:nvPr/>
          </p:nvGrpSpPr>
          <p:grpSpPr bwMode="auto">
            <a:xfrm>
              <a:off x="3686" y="244"/>
              <a:ext cx="177" cy="66"/>
              <a:chOff x="2848" y="848"/>
              <a:chExt cx="140" cy="98"/>
            </a:xfrm>
          </p:grpSpPr>
          <p:sp>
            <p:nvSpPr>
              <p:cNvPr id="55450" name="Line 136"/>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55451" name="Line 137"/>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55452" name="Line 138"/>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55446" name="Group 139"/>
            <p:cNvGrpSpPr>
              <a:grpSpLocks/>
            </p:cNvGrpSpPr>
            <p:nvPr/>
          </p:nvGrpSpPr>
          <p:grpSpPr bwMode="auto">
            <a:xfrm flipV="1">
              <a:off x="3686" y="243"/>
              <a:ext cx="177" cy="66"/>
              <a:chOff x="2848" y="848"/>
              <a:chExt cx="140" cy="98"/>
            </a:xfrm>
          </p:grpSpPr>
          <p:sp>
            <p:nvSpPr>
              <p:cNvPr id="55447" name="Line 140"/>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55448" name="Line 141"/>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55449" name="Line 142"/>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55350" name="Group 143"/>
          <p:cNvGrpSpPr>
            <a:grpSpLocks/>
          </p:cNvGrpSpPr>
          <p:nvPr/>
        </p:nvGrpSpPr>
        <p:grpSpPr bwMode="auto">
          <a:xfrm>
            <a:off x="6934200" y="3022600"/>
            <a:ext cx="501650" cy="233363"/>
            <a:chOff x="3600" y="219"/>
            <a:chExt cx="360" cy="175"/>
          </a:xfrm>
        </p:grpSpPr>
        <p:sp>
          <p:nvSpPr>
            <p:cNvPr id="55427" name="Oval 14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55428" name="Line 145"/>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55429" name="Line 146"/>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55430" name="Rectangle 147"/>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55431" name="Oval 14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55432" name="Group 149"/>
            <p:cNvGrpSpPr>
              <a:grpSpLocks/>
            </p:cNvGrpSpPr>
            <p:nvPr/>
          </p:nvGrpSpPr>
          <p:grpSpPr bwMode="auto">
            <a:xfrm>
              <a:off x="3686" y="244"/>
              <a:ext cx="177" cy="66"/>
              <a:chOff x="2848" y="848"/>
              <a:chExt cx="140" cy="98"/>
            </a:xfrm>
          </p:grpSpPr>
          <p:sp>
            <p:nvSpPr>
              <p:cNvPr id="55437" name="Line 150"/>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55438" name="Line 151"/>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55439" name="Line 152"/>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55433" name="Group 153"/>
            <p:cNvGrpSpPr>
              <a:grpSpLocks/>
            </p:cNvGrpSpPr>
            <p:nvPr/>
          </p:nvGrpSpPr>
          <p:grpSpPr bwMode="auto">
            <a:xfrm flipV="1">
              <a:off x="3686" y="243"/>
              <a:ext cx="177" cy="66"/>
              <a:chOff x="2848" y="848"/>
              <a:chExt cx="140" cy="98"/>
            </a:xfrm>
          </p:grpSpPr>
          <p:sp>
            <p:nvSpPr>
              <p:cNvPr id="55434" name="Line 154"/>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55435" name="Line 155"/>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55436" name="Line 156"/>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55351" name="Group 157"/>
          <p:cNvGrpSpPr>
            <a:grpSpLocks/>
          </p:cNvGrpSpPr>
          <p:nvPr/>
        </p:nvGrpSpPr>
        <p:grpSpPr bwMode="auto">
          <a:xfrm>
            <a:off x="7904163" y="2573338"/>
            <a:ext cx="500062" cy="233362"/>
            <a:chOff x="3600" y="219"/>
            <a:chExt cx="360" cy="175"/>
          </a:xfrm>
        </p:grpSpPr>
        <p:sp>
          <p:nvSpPr>
            <p:cNvPr id="55414" name="Oval 15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55415" name="Line 159"/>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55416" name="Line 160"/>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55417" name="Rectangle 161"/>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55418" name="Oval 16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55419" name="Group 163"/>
            <p:cNvGrpSpPr>
              <a:grpSpLocks/>
            </p:cNvGrpSpPr>
            <p:nvPr/>
          </p:nvGrpSpPr>
          <p:grpSpPr bwMode="auto">
            <a:xfrm>
              <a:off x="3686" y="244"/>
              <a:ext cx="177" cy="66"/>
              <a:chOff x="2848" y="848"/>
              <a:chExt cx="140" cy="98"/>
            </a:xfrm>
          </p:grpSpPr>
          <p:sp>
            <p:nvSpPr>
              <p:cNvPr id="55424" name="Line 164"/>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55425" name="Line 165"/>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55426" name="Line 166"/>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55420" name="Group 167"/>
            <p:cNvGrpSpPr>
              <a:grpSpLocks/>
            </p:cNvGrpSpPr>
            <p:nvPr/>
          </p:nvGrpSpPr>
          <p:grpSpPr bwMode="auto">
            <a:xfrm flipV="1">
              <a:off x="3686" y="243"/>
              <a:ext cx="177" cy="66"/>
              <a:chOff x="2848" y="848"/>
              <a:chExt cx="140" cy="98"/>
            </a:xfrm>
          </p:grpSpPr>
          <p:sp>
            <p:nvSpPr>
              <p:cNvPr id="55421" name="Line 168"/>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55422" name="Line 169"/>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55423" name="Line 170"/>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55352" name="Group 171"/>
          <p:cNvGrpSpPr>
            <a:grpSpLocks/>
          </p:cNvGrpSpPr>
          <p:nvPr/>
        </p:nvGrpSpPr>
        <p:grpSpPr bwMode="auto">
          <a:xfrm>
            <a:off x="7710488" y="3470275"/>
            <a:ext cx="501650" cy="233363"/>
            <a:chOff x="3600" y="219"/>
            <a:chExt cx="360" cy="175"/>
          </a:xfrm>
        </p:grpSpPr>
        <p:sp>
          <p:nvSpPr>
            <p:cNvPr id="55401" name="Oval 17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55402" name="Line 173"/>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55403" name="Line 174"/>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55404" name="Rectangle 175"/>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55405" name="Oval 17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55406" name="Group 177"/>
            <p:cNvGrpSpPr>
              <a:grpSpLocks/>
            </p:cNvGrpSpPr>
            <p:nvPr/>
          </p:nvGrpSpPr>
          <p:grpSpPr bwMode="auto">
            <a:xfrm>
              <a:off x="3686" y="244"/>
              <a:ext cx="177" cy="66"/>
              <a:chOff x="2848" y="848"/>
              <a:chExt cx="140" cy="98"/>
            </a:xfrm>
          </p:grpSpPr>
          <p:sp>
            <p:nvSpPr>
              <p:cNvPr id="55411" name="Line 178"/>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55412" name="Line 179"/>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55413" name="Line 180"/>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55407" name="Group 181"/>
            <p:cNvGrpSpPr>
              <a:grpSpLocks/>
            </p:cNvGrpSpPr>
            <p:nvPr/>
          </p:nvGrpSpPr>
          <p:grpSpPr bwMode="auto">
            <a:xfrm flipV="1">
              <a:off x="3686" y="243"/>
              <a:ext cx="177" cy="66"/>
              <a:chOff x="2848" y="848"/>
              <a:chExt cx="140" cy="98"/>
            </a:xfrm>
          </p:grpSpPr>
          <p:sp>
            <p:nvSpPr>
              <p:cNvPr id="55408" name="Line 182"/>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55409" name="Line 183"/>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55410" name="Line 184"/>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55353" name="Group 185"/>
          <p:cNvGrpSpPr>
            <a:grpSpLocks/>
          </p:cNvGrpSpPr>
          <p:nvPr/>
        </p:nvGrpSpPr>
        <p:grpSpPr bwMode="auto">
          <a:xfrm>
            <a:off x="7377113" y="4054475"/>
            <a:ext cx="501650" cy="234950"/>
            <a:chOff x="3600" y="219"/>
            <a:chExt cx="360" cy="175"/>
          </a:xfrm>
        </p:grpSpPr>
        <p:sp>
          <p:nvSpPr>
            <p:cNvPr id="55388" name="Oval 18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55389" name="Line 187"/>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55390" name="Line 188"/>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55391" name="Rectangle 189"/>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55392" name="Oval 19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55393" name="Group 191"/>
            <p:cNvGrpSpPr>
              <a:grpSpLocks/>
            </p:cNvGrpSpPr>
            <p:nvPr/>
          </p:nvGrpSpPr>
          <p:grpSpPr bwMode="auto">
            <a:xfrm>
              <a:off x="3686" y="244"/>
              <a:ext cx="177" cy="66"/>
              <a:chOff x="2848" y="848"/>
              <a:chExt cx="140" cy="98"/>
            </a:xfrm>
          </p:grpSpPr>
          <p:sp>
            <p:nvSpPr>
              <p:cNvPr id="55398" name="Line 192"/>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55399" name="Line 193"/>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55400" name="Line 194"/>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55394" name="Group 195"/>
            <p:cNvGrpSpPr>
              <a:grpSpLocks/>
            </p:cNvGrpSpPr>
            <p:nvPr/>
          </p:nvGrpSpPr>
          <p:grpSpPr bwMode="auto">
            <a:xfrm flipV="1">
              <a:off x="3686" y="243"/>
              <a:ext cx="177" cy="66"/>
              <a:chOff x="2848" y="848"/>
              <a:chExt cx="140" cy="98"/>
            </a:xfrm>
          </p:grpSpPr>
          <p:sp>
            <p:nvSpPr>
              <p:cNvPr id="55395" name="Line 196"/>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55396" name="Line 197"/>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55397" name="Line 198"/>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55354" name="Group 199"/>
          <p:cNvGrpSpPr>
            <a:grpSpLocks/>
          </p:cNvGrpSpPr>
          <p:nvPr/>
        </p:nvGrpSpPr>
        <p:grpSpPr bwMode="auto">
          <a:xfrm>
            <a:off x="6767513" y="4543425"/>
            <a:ext cx="500062" cy="233363"/>
            <a:chOff x="3600" y="219"/>
            <a:chExt cx="360" cy="175"/>
          </a:xfrm>
        </p:grpSpPr>
        <p:sp>
          <p:nvSpPr>
            <p:cNvPr id="55375" name="Oval 20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55376" name="Line 201"/>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55377" name="Line 202"/>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55378" name="Rectangle 203"/>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55379" name="Oval 20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55380" name="Group 205"/>
            <p:cNvGrpSpPr>
              <a:grpSpLocks/>
            </p:cNvGrpSpPr>
            <p:nvPr/>
          </p:nvGrpSpPr>
          <p:grpSpPr bwMode="auto">
            <a:xfrm>
              <a:off x="3686" y="244"/>
              <a:ext cx="177" cy="66"/>
              <a:chOff x="2848" y="848"/>
              <a:chExt cx="140" cy="98"/>
            </a:xfrm>
          </p:grpSpPr>
          <p:sp>
            <p:nvSpPr>
              <p:cNvPr id="55385" name="Line 206"/>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55386" name="Line 207"/>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55387" name="Line 208"/>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55381" name="Group 209"/>
            <p:cNvGrpSpPr>
              <a:grpSpLocks/>
            </p:cNvGrpSpPr>
            <p:nvPr/>
          </p:nvGrpSpPr>
          <p:grpSpPr bwMode="auto">
            <a:xfrm flipV="1">
              <a:off x="3686" y="243"/>
              <a:ext cx="177" cy="66"/>
              <a:chOff x="2848" y="848"/>
              <a:chExt cx="140" cy="98"/>
            </a:xfrm>
          </p:grpSpPr>
          <p:sp>
            <p:nvSpPr>
              <p:cNvPr id="55382" name="Line 210"/>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55383" name="Line 211"/>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55384" name="Line 212"/>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55355" name="Group 213"/>
          <p:cNvGrpSpPr>
            <a:grpSpLocks/>
          </p:cNvGrpSpPr>
          <p:nvPr/>
        </p:nvGrpSpPr>
        <p:grpSpPr bwMode="auto">
          <a:xfrm>
            <a:off x="5964238" y="4167188"/>
            <a:ext cx="501650" cy="233362"/>
            <a:chOff x="3600" y="219"/>
            <a:chExt cx="360" cy="175"/>
          </a:xfrm>
        </p:grpSpPr>
        <p:sp>
          <p:nvSpPr>
            <p:cNvPr id="55362" name="Oval 21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55363" name="Line 215"/>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55364" name="Line 216"/>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55365" name="Rectangle 217"/>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55366" name="Oval 21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55367" name="Group 219"/>
            <p:cNvGrpSpPr>
              <a:grpSpLocks/>
            </p:cNvGrpSpPr>
            <p:nvPr/>
          </p:nvGrpSpPr>
          <p:grpSpPr bwMode="auto">
            <a:xfrm>
              <a:off x="3686" y="244"/>
              <a:ext cx="177" cy="66"/>
              <a:chOff x="2848" y="848"/>
              <a:chExt cx="140" cy="98"/>
            </a:xfrm>
          </p:grpSpPr>
          <p:sp>
            <p:nvSpPr>
              <p:cNvPr id="55372" name="Line 220"/>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55373" name="Line 221"/>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55374" name="Line 222"/>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55368" name="Group 223"/>
            <p:cNvGrpSpPr>
              <a:grpSpLocks/>
            </p:cNvGrpSpPr>
            <p:nvPr/>
          </p:nvGrpSpPr>
          <p:grpSpPr bwMode="auto">
            <a:xfrm flipV="1">
              <a:off x="3686" y="243"/>
              <a:ext cx="177" cy="66"/>
              <a:chOff x="2848" y="848"/>
              <a:chExt cx="140" cy="98"/>
            </a:xfrm>
          </p:grpSpPr>
          <p:sp>
            <p:nvSpPr>
              <p:cNvPr id="55369" name="Line 224"/>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55370" name="Line 225"/>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55371" name="Line 226"/>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sp>
        <p:nvSpPr>
          <p:cNvPr id="55356" name="Line 227"/>
          <p:cNvSpPr>
            <a:spLocks noChangeShapeType="1"/>
          </p:cNvSpPr>
          <p:nvPr/>
        </p:nvSpPr>
        <p:spPr bwMode="auto">
          <a:xfrm flipV="1">
            <a:off x="6200775" y="4389438"/>
            <a:ext cx="1588" cy="230187"/>
          </a:xfrm>
          <a:prstGeom prst="line">
            <a:avLst/>
          </a:prstGeom>
          <a:noFill/>
          <a:ln w="12700">
            <a:solidFill>
              <a:schemeClr val="tx1"/>
            </a:solidFill>
            <a:round/>
            <a:headEnd/>
            <a:tailEnd/>
          </a:ln>
          <a:effectLst/>
        </p:spPr>
        <p:txBody>
          <a:bodyPr wrap="none" anchor="ctr"/>
          <a:lstStyle/>
          <a:p>
            <a:endParaRPr lang="zh-CN" altLang="en-US"/>
          </a:p>
        </p:txBody>
      </p:sp>
      <p:sp>
        <p:nvSpPr>
          <p:cNvPr id="55357" name="Text Box 229"/>
          <p:cNvSpPr txBox="1">
            <a:spLocks noChangeArrowheads="1"/>
          </p:cNvSpPr>
          <p:nvPr/>
        </p:nvSpPr>
        <p:spPr bwMode="auto">
          <a:xfrm>
            <a:off x="4811713" y="1216025"/>
            <a:ext cx="1704975" cy="519113"/>
          </a:xfrm>
          <a:prstGeom prst="rect">
            <a:avLst/>
          </a:prstGeom>
          <a:noFill/>
          <a:ln w="9525">
            <a:noFill/>
            <a:miter lim="800000"/>
            <a:headEnd/>
            <a:tailEnd/>
          </a:ln>
          <a:effectLst/>
        </p:spPr>
        <p:txBody>
          <a:bodyPr>
            <a:spAutoFit/>
          </a:bodyPr>
          <a:lstStyle/>
          <a:p>
            <a:pPr>
              <a:spcBef>
                <a:spcPct val="50000"/>
              </a:spcBef>
            </a:pPr>
            <a:r>
              <a:rPr lang="zh-CN" altLang="en-US" sz="2800" b="1" u="sng">
                <a:solidFill>
                  <a:schemeClr val="accent2"/>
                </a:solidFill>
                <a:ea typeface="华文楷体" pitchFamily="2" charset="-122"/>
              </a:rPr>
              <a:t>网络结构</a:t>
            </a:r>
          </a:p>
        </p:txBody>
      </p:sp>
      <p:sp>
        <p:nvSpPr>
          <p:cNvPr id="9448" name="Rectangle 232"/>
          <p:cNvSpPr>
            <a:spLocks noChangeArrowheads="1"/>
          </p:cNvSpPr>
          <p:nvPr/>
        </p:nvSpPr>
        <p:spPr bwMode="auto">
          <a:xfrm>
            <a:off x="803275" y="1371600"/>
            <a:ext cx="3810000" cy="4567238"/>
          </a:xfrm>
          <a:prstGeom prst="rect">
            <a:avLst/>
          </a:prstGeom>
          <a:noFill/>
          <a:ln w="9525">
            <a:noFill/>
            <a:miter lim="800000"/>
            <a:headEnd/>
            <a:tailEnd/>
          </a:ln>
          <a:effectLst/>
        </p:spPr>
        <p:txBody>
          <a:bodyPr/>
          <a:lstStyle/>
          <a:p>
            <a:pPr marL="342900" indent="-342900" eaLnBrk="1">
              <a:spcBef>
                <a:spcPct val="20000"/>
              </a:spcBef>
              <a:buClr>
                <a:srgbClr val="4D4D4D"/>
              </a:buClr>
              <a:buSzPct val="85000"/>
              <a:buFont typeface="Wingdings" pitchFamily="2" charset="2"/>
              <a:buNone/>
            </a:pPr>
            <a:r>
              <a:rPr lang="zh-CN" altLang="en-US" b="1" u="sng">
                <a:solidFill>
                  <a:schemeClr val="hlink"/>
                </a:solidFill>
                <a:latin typeface="楷体_GB2312"/>
                <a:ea typeface="楷体_GB2312"/>
                <a:cs typeface="楷体_GB2312"/>
              </a:rPr>
              <a:t>网络划分为两大部分：</a:t>
            </a:r>
            <a:r>
              <a:rPr lang="zh-CN" altLang="en-US" b="1">
                <a:solidFill>
                  <a:srgbClr val="0000FF"/>
                </a:solidFill>
                <a:latin typeface="楷体_GB2312"/>
                <a:ea typeface="楷体_GB2312"/>
                <a:cs typeface="楷体_GB2312"/>
              </a:rPr>
              <a:t> </a:t>
            </a:r>
          </a:p>
          <a:p>
            <a:pPr marL="342900" indent="-342900" eaLnBrk="1">
              <a:spcBef>
                <a:spcPct val="20000"/>
              </a:spcBef>
              <a:buClr>
                <a:srgbClr val="4D4D4D"/>
              </a:buClr>
              <a:buSzPct val="85000"/>
              <a:buFont typeface="Wingdings" pitchFamily="2" charset="2"/>
              <a:buChar char="q"/>
            </a:pPr>
            <a:r>
              <a:rPr lang="zh-CN" altLang="en-US" b="1">
                <a:solidFill>
                  <a:srgbClr val="0000FF"/>
                </a:solidFill>
                <a:latin typeface="楷体_GB2312"/>
                <a:ea typeface="楷体_GB2312"/>
                <a:cs typeface="楷体_GB2312"/>
              </a:rPr>
              <a:t>网络边缘（</a:t>
            </a:r>
            <a:r>
              <a:rPr lang="zh-CN" altLang="en-US" b="1">
                <a:solidFill>
                  <a:srgbClr val="FF0000"/>
                </a:solidFill>
                <a:latin typeface="楷体_GB2312"/>
                <a:ea typeface="楷体_GB2312"/>
                <a:cs typeface="楷体_GB2312"/>
              </a:rPr>
              <a:t>资源子网</a:t>
            </a:r>
            <a:r>
              <a:rPr lang="zh-CN" altLang="en-US" b="1">
                <a:solidFill>
                  <a:srgbClr val="0000FF"/>
                </a:solidFill>
                <a:latin typeface="楷体_GB2312"/>
                <a:ea typeface="楷体_GB2312"/>
                <a:cs typeface="楷体_GB2312"/>
              </a:rPr>
              <a:t>）</a:t>
            </a:r>
            <a:endParaRPr lang="en-US" altLang="zh-CN" b="1">
              <a:solidFill>
                <a:srgbClr val="0000FF"/>
              </a:solidFill>
              <a:latin typeface="楷体_GB2312"/>
              <a:ea typeface="楷体_GB2312"/>
              <a:cs typeface="楷体_GB2312"/>
            </a:endParaRPr>
          </a:p>
          <a:p>
            <a:pPr marL="342900" indent="-342900" eaLnBrk="1">
              <a:spcBef>
                <a:spcPct val="20000"/>
              </a:spcBef>
              <a:buClr>
                <a:schemeClr val="accent2"/>
              </a:buClr>
              <a:buSzPct val="85000"/>
              <a:buFont typeface="Wingdings" pitchFamily="2" charset="2"/>
              <a:buNone/>
            </a:pPr>
            <a:r>
              <a:rPr lang="zh-CN" altLang="en-US" sz="2000" b="1">
                <a:solidFill>
                  <a:schemeClr val="accent2"/>
                </a:solidFill>
                <a:sym typeface="Wingdings" pitchFamily="2" charset="2"/>
              </a:rPr>
              <a:t>     </a:t>
            </a:r>
            <a:r>
              <a:rPr lang="zh-CN" altLang="en-US" sz="1800" b="1">
                <a:solidFill>
                  <a:schemeClr val="accent2"/>
                </a:solidFill>
                <a:sym typeface="Wingdings" pitchFamily="2" charset="2"/>
              </a:rPr>
              <a:t></a:t>
            </a:r>
            <a:r>
              <a:rPr lang="zh-CN" altLang="en-US" b="1"/>
              <a:t>   </a:t>
            </a:r>
            <a:r>
              <a:rPr lang="zh-CN" altLang="en-US" b="1">
                <a:ea typeface="华文中宋" pitchFamily="2" charset="-122"/>
              </a:rPr>
              <a:t>外围部件、主机</a:t>
            </a:r>
          </a:p>
          <a:p>
            <a:pPr marL="342900" indent="-342900" eaLnBrk="1">
              <a:spcBef>
                <a:spcPct val="20000"/>
              </a:spcBef>
              <a:buClr>
                <a:schemeClr val="accent2"/>
              </a:buClr>
              <a:buSzPct val="85000"/>
              <a:buFont typeface="Wingdings" pitchFamily="2" charset="2"/>
              <a:buNone/>
            </a:pPr>
            <a:r>
              <a:rPr lang="zh-CN" altLang="en-US" b="1"/>
              <a:t>    </a:t>
            </a:r>
            <a:r>
              <a:rPr lang="zh-CN" altLang="en-US" sz="1800" b="1">
                <a:solidFill>
                  <a:schemeClr val="accent2"/>
                </a:solidFill>
                <a:sym typeface="Wingdings" pitchFamily="2" charset="2"/>
              </a:rPr>
              <a:t>    </a:t>
            </a:r>
            <a:r>
              <a:rPr lang="zh-CN" altLang="en-US" b="1">
                <a:ea typeface="华文中宋" pitchFamily="2" charset="-122"/>
                <a:sym typeface="Wingdings" pitchFamily="2" charset="2"/>
              </a:rPr>
              <a:t>网络</a:t>
            </a:r>
            <a:r>
              <a:rPr lang="zh-CN" altLang="en-US" b="1">
                <a:ea typeface="华文中宋" pitchFamily="2" charset="-122"/>
              </a:rPr>
              <a:t>应用</a:t>
            </a:r>
          </a:p>
          <a:p>
            <a:pPr marL="342900" indent="-342900" eaLnBrk="1">
              <a:spcBef>
                <a:spcPct val="20000"/>
              </a:spcBef>
              <a:buClr>
                <a:srgbClr val="4D4D4D"/>
              </a:buClr>
              <a:buSzPct val="85000"/>
              <a:buFont typeface="Wingdings" pitchFamily="2" charset="2"/>
              <a:buChar char="q"/>
            </a:pPr>
            <a:r>
              <a:rPr lang="zh-CN" altLang="en-US" b="1">
                <a:solidFill>
                  <a:srgbClr val="0000FF"/>
                </a:solidFill>
                <a:latin typeface="楷体_GB2312"/>
                <a:ea typeface="楷体_GB2312"/>
                <a:cs typeface="楷体_GB2312"/>
              </a:rPr>
              <a:t>网络核心（</a:t>
            </a:r>
            <a:r>
              <a:rPr lang="zh-CN" altLang="en-US" b="1">
                <a:solidFill>
                  <a:srgbClr val="FF0000"/>
                </a:solidFill>
                <a:latin typeface="楷体_GB2312"/>
                <a:ea typeface="楷体_GB2312"/>
                <a:cs typeface="楷体_GB2312"/>
              </a:rPr>
              <a:t>通信子网</a:t>
            </a:r>
            <a:r>
              <a:rPr lang="zh-CN" altLang="en-US" b="1">
                <a:solidFill>
                  <a:srgbClr val="0000FF"/>
                </a:solidFill>
                <a:latin typeface="楷体_GB2312"/>
                <a:ea typeface="楷体_GB2312"/>
                <a:cs typeface="楷体_GB2312"/>
              </a:rPr>
              <a:t>）</a:t>
            </a:r>
            <a:r>
              <a:rPr lang="en-US" altLang="zh-CN" b="1">
                <a:solidFill>
                  <a:srgbClr val="FF0000"/>
                </a:solidFill>
                <a:latin typeface="楷体_GB2312"/>
                <a:ea typeface="楷体_GB2312"/>
                <a:cs typeface="楷体_GB2312"/>
              </a:rPr>
              <a:t> </a:t>
            </a:r>
          </a:p>
          <a:p>
            <a:pPr marL="742950" lvl="1" indent="-285750" eaLnBrk="1">
              <a:spcBef>
                <a:spcPct val="20000"/>
              </a:spcBef>
              <a:buClr>
                <a:schemeClr val="accent2"/>
              </a:buClr>
              <a:buSzPct val="75000"/>
              <a:buFont typeface="ZapfDingbats" pitchFamily="82" charset="2"/>
              <a:buChar char="m"/>
            </a:pPr>
            <a:r>
              <a:rPr lang="zh-CN" altLang="en-US" b="1">
                <a:ea typeface="华文中宋" pitchFamily="2" charset="-122"/>
              </a:rPr>
              <a:t>路由器</a:t>
            </a:r>
          </a:p>
          <a:p>
            <a:pPr marL="742950" lvl="1" indent="-285750" eaLnBrk="1">
              <a:spcBef>
                <a:spcPct val="20000"/>
              </a:spcBef>
              <a:buClr>
                <a:schemeClr val="accent2"/>
              </a:buClr>
              <a:buSzPct val="75000"/>
              <a:buFont typeface="ZapfDingbats" pitchFamily="82" charset="2"/>
              <a:buChar char="m"/>
            </a:pPr>
            <a:r>
              <a:rPr lang="zh-CN" altLang="en-US" b="1">
                <a:ea typeface="华文中宋" pitchFamily="2" charset="-122"/>
              </a:rPr>
              <a:t>通信链路</a:t>
            </a:r>
          </a:p>
          <a:p>
            <a:pPr marL="742950" lvl="1" indent="-285750" eaLnBrk="1">
              <a:spcBef>
                <a:spcPct val="20000"/>
              </a:spcBef>
              <a:buClr>
                <a:schemeClr val="accent2"/>
              </a:buClr>
              <a:buSzPct val="75000"/>
              <a:buFont typeface="ZapfDingbats" pitchFamily="82" charset="2"/>
              <a:buChar char="m"/>
            </a:pPr>
            <a:r>
              <a:rPr lang="zh-CN" altLang="en-US" b="1">
                <a:ea typeface="华文中宋" pitchFamily="2" charset="-122"/>
              </a:rPr>
              <a:t>网络的网络</a:t>
            </a:r>
            <a:r>
              <a:rPr lang="zh-CN" altLang="en-US" sz="2000" b="1">
                <a:ea typeface="华文中宋" pitchFamily="2" charset="-122"/>
              </a:rPr>
              <a:t> </a:t>
            </a:r>
          </a:p>
        </p:txBody>
      </p:sp>
      <p:sp>
        <p:nvSpPr>
          <p:cNvPr id="9450" name="Freeform 234"/>
          <p:cNvSpPr>
            <a:spLocks/>
          </p:cNvSpPr>
          <p:nvPr/>
        </p:nvSpPr>
        <p:spPr bwMode="auto">
          <a:xfrm>
            <a:off x="5822950" y="1787525"/>
            <a:ext cx="2933700" cy="3144838"/>
          </a:xfrm>
          <a:custGeom>
            <a:avLst/>
            <a:gdLst>
              <a:gd name="T0" fmla="*/ 2147483646 w 1848"/>
              <a:gd name="T1" fmla="*/ 2147483646 h 1981"/>
              <a:gd name="T2" fmla="*/ 2147483646 w 1848"/>
              <a:gd name="T3" fmla="*/ 2147483646 h 1981"/>
              <a:gd name="T4" fmla="*/ 2147483646 w 1848"/>
              <a:gd name="T5" fmla="*/ 2147483646 h 1981"/>
              <a:gd name="T6" fmla="*/ 2147483646 w 1848"/>
              <a:gd name="T7" fmla="*/ 2147483646 h 1981"/>
              <a:gd name="T8" fmla="*/ 2147483646 w 1848"/>
              <a:gd name="T9" fmla="*/ 2147483646 h 1981"/>
              <a:gd name="T10" fmla="*/ 2147483646 w 1848"/>
              <a:gd name="T11" fmla="*/ 2147483646 h 1981"/>
              <a:gd name="T12" fmla="*/ 2147483646 w 1848"/>
              <a:gd name="T13" fmla="*/ 2147483646 h 1981"/>
              <a:gd name="T14" fmla="*/ 2147483646 w 1848"/>
              <a:gd name="T15" fmla="*/ 2147483646 h 1981"/>
              <a:gd name="T16" fmla="*/ 2147483646 w 1848"/>
              <a:gd name="T17" fmla="*/ 2147483646 h 1981"/>
              <a:gd name="T18" fmla="*/ 2147483646 w 1848"/>
              <a:gd name="T19" fmla="*/ 2147483646 h 1981"/>
              <a:gd name="T20" fmla="*/ 2147483646 w 1848"/>
              <a:gd name="T21" fmla="*/ 2147483646 h 1981"/>
              <a:gd name="T22" fmla="*/ 2147483646 w 1848"/>
              <a:gd name="T23" fmla="*/ 2147483646 h 1981"/>
              <a:gd name="T24" fmla="*/ 2147483646 w 1848"/>
              <a:gd name="T25" fmla="*/ 2147483646 h 1981"/>
              <a:gd name="T26" fmla="*/ 2147483646 w 1848"/>
              <a:gd name="T27" fmla="*/ 2147483646 h 1981"/>
              <a:gd name="T28" fmla="*/ 2147483646 w 1848"/>
              <a:gd name="T29" fmla="*/ 2147483646 h 1981"/>
              <a:gd name="T30" fmla="*/ 2147483646 w 1848"/>
              <a:gd name="T31" fmla="*/ 2147483646 h 1981"/>
              <a:gd name="T32" fmla="*/ 2147483646 w 1848"/>
              <a:gd name="T33" fmla="*/ 2147483646 h 1981"/>
              <a:gd name="T34" fmla="*/ 2147483646 w 1848"/>
              <a:gd name="T35" fmla="*/ 2147483646 h 1981"/>
              <a:gd name="T36" fmla="*/ 2147483646 w 1848"/>
              <a:gd name="T37" fmla="*/ 2147483646 h 1981"/>
              <a:gd name="T38" fmla="*/ 2147483646 w 1848"/>
              <a:gd name="T39" fmla="*/ 2147483646 h 1981"/>
              <a:gd name="T40" fmla="*/ 2147483646 w 1848"/>
              <a:gd name="T41" fmla="*/ 2147483646 h 1981"/>
              <a:gd name="T42" fmla="*/ 2147483646 w 1848"/>
              <a:gd name="T43" fmla="*/ 2147483646 h 1981"/>
              <a:gd name="T44" fmla="*/ 2147483646 w 1848"/>
              <a:gd name="T45" fmla="*/ 2147483646 h 1981"/>
              <a:gd name="T46" fmla="*/ 2147483646 w 1848"/>
              <a:gd name="T47" fmla="*/ 2147483646 h 1981"/>
              <a:gd name="T48" fmla="*/ 2147483646 w 1848"/>
              <a:gd name="T49" fmla="*/ 2147483646 h 1981"/>
              <a:gd name="T50" fmla="*/ 2147483646 w 1848"/>
              <a:gd name="T51" fmla="*/ 2147483646 h 1981"/>
              <a:gd name="T52" fmla="*/ 2147483646 w 1848"/>
              <a:gd name="T53" fmla="*/ 2147483646 h 1981"/>
              <a:gd name="T54" fmla="*/ 2147483646 w 1848"/>
              <a:gd name="T55" fmla="*/ 2147483646 h 1981"/>
              <a:gd name="T56" fmla="*/ 2147483646 w 1848"/>
              <a:gd name="T57" fmla="*/ 0 h 1981"/>
              <a:gd name="T58" fmla="*/ 2147483646 w 1848"/>
              <a:gd name="T59" fmla="*/ 2147483646 h 1981"/>
              <a:gd name="T60" fmla="*/ 2147483646 w 1848"/>
              <a:gd name="T61" fmla="*/ 2147483646 h 1981"/>
              <a:gd name="T62" fmla="*/ 2147483646 w 1848"/>
              <a:gd name="T63" fmla="*/ 2147483646 h 1981"/>
              <a:gd name="T64" fmla="*/ 2147483646 w 1848"/>
              <a:gd name="T65" fmla="*/ 2147483646 h 1981"/>
              <a:gd name="T66" fmla="*/ 2147483646 w 1848"/>
              <a:gd name="T67" fmla="*/ 2147483646 h 1981"/>
              <a:gd name="T68" fmla="*/ 2147483646 w 1848"/>
              <a:gd name="T69" fmla="*/ 2147483646 h 19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848" h="1981">
                <a:moveTo>
                  <a:pt x="6" y="515"/>
                </a:moveTo>
                <a:cubicBezTo>
                  <a:pt x="0" y="529"/>
                  <a:pt x="29" y="352"/>
                  <a:pt x="24" y="366"/>
                </a:cubicBezTo>
                <a:cubicBezTo>
                  <a:pt x="18" y="384"/>
                  <a:pt x="24" y="576"/>
                  <a:pt x="24" y="576"/>
                </a:cubicBezTo>
                <a:cubicBezTo>
                  <a:pt x="13" y="653"/>
                  <a:pt x="24" y="510"/>
                  <a:pt x="32" y="593"/>
                </a:cubicBezTo>
                <a:cubicBezTo>
                  <a:pt x="5" y="680"/>
                  <a:pt x="120" y="686"/>
                  <a:pt x="181" y="707"/>
                </a:cubicBezTo>
                <a:cubicBezTo>
                  <a:pt x="207" y="716"/>
                  <a:pt x="259" y="733"/>
                  <a:pt x="259" y="733"/>
                </a:cubicBezTo>
                <a:cubicBezTo>
                  <a:pt x="292" y="722"/>
                  <a:pt x="305" y="735"/>
                  <a:pt x="338" y="724"/>
                </a:cubicBezTo>
                <a:cubicBezTo>
                  <a:pt x="421" y="729"/>
                  <a:pt x="482" y="727"/>
                  <a:pt x="556" y="750"/>
                </a:cubicBezTo>
                <a:cubicBezTo>
                  <a:pt x="562" y="768"/>
                  <a:pt x="567" y="785"/>
                  <a:pt x="573" y="803"/>
                </a:cubicBezTo>
                <a:cubicBezTo>
                  <a:pt x="579" y="820"/>
                  <a:pt x="591" y="855"/>
                  <a:pt x="591" y="855"/>
                </a:cubicBezTo>
                <a:cubicBezTo>
                  <a:pt x="586" y="900"/>
                  <a:pt x="584" y="935"/>
                  <a:pt x="573" y="977"/>
                </a:cubicBezTo>
                <a:cubicBezTo>
                  <a:pt x="568" y="995"/>
                  <a:pt x="574" y="1025"/>
                  <a:pt x="556" y="1030"/>
                </a:cubicBezTo>
                <a:cubicBezTo>
                  <a:pt x="547" y="1033"/>
                  <a:pt x="539" y="1035"/>
                  <a:pt x="530" y="1038"/>
                </a:cubicBezTo>
                <a:cubicBezTo>
                  <a:pt x="525" y="1052"/>
                  <a:pt x="513" y="1102"/>
                  <a:pt x="495" y="1117"/>
                </a:cubicBezTo>
                <a:cubicBezTo>
                  <a:pt x="468" y="1139"/>
                  <a:pt x="420" y="1133"/>
                  <a:pt x="390" y="1152"/>
                </a:cubicBezTo>
                <a:cubicBezTo>
                  <a:pt x="381" y="1158"/>
                  <a:pt x="373" y="1165"/>
                  <a:pt x="364" y="1169"/>
                </a:cubicBezTo>
                <a:cubicBezTo>
                  <a:pt x="347" y="1177"/>
                  <a:pt x="312" y="1187"/>
                  <a:pt x="312" y="1187"/>
                </a:cubicBezTo>
                <a:cubicBezTo>
                  <a:pt x="290" y="1208"/>
                  <a:pt x="281" y="1221"/>
                  <a:pt x="251" y="1230"/>
                </a:cubicBezTo>
                <a:cubicBezTo>
                  <a:pt x="231" y="1250"/>
                  <a:pt x="190" y="1274"/>
                  <a:pt x="163" y="1283"/>
                </a:cubicBezTo>
                <a:cubicBezTo>
                  <a:pt x="160" y="1292"/>
                  <a:pt x="161" y="1303"/>
                  <a:pt x="155" y="1309"/>
                </a:cubicBezTo>
                <a:cubicBezTo>
                  <a:pt x="148" y="1316"/>
                  <a:pt x="137" y="1314"/>
                  <a:pt x="128" y="1318"/>
                </a:cubicBezTo>
                <a:cubicBezTo>
                  <a:pt x="105" y="1330"/>
                  <a:pt x="102" y="1335"/>
                  <a:pt x="85" y="1353"/>
                </a:cubicBezTo>
                <a:cubicBezTo>
                  <a:pt x="75" y="1382"/>
                  <a:pt x="64" y="1401"/>
                  <a:pt x="41" y="1422"/>
                </a:cubicBezTo>
                <a:cubicBezTo>
                  <a:pt x="25" y="1469"/>
                  <a:pt x="47" y="1514"/>
                  <a:pt x="59" y="1562"/>
                </a:cubicBezTo>
                <a:cubicBezTo>
                  <a:pt x="63" y="1578"/>
                  <a:pt x="71" y="1649"/>
                  <a:pt x="85" y="1658"/>
                </a:cubicBezTo>
                <a:cubicBezTo>
                  <a:pt x="151" y="1701"/>
                  <a:pt x="196" y="1696"/>
                  <a:pt x="277" y="1702"/>
                </a:cubicBezTo>
                <a:cubicBezTo>
                  <a:pt x="387" y="1727"/>
                  <a:pt x="250" y="1702"/>
                  <a:pt x="338" y="1702"/>
                </a:cubicBezTo>
                <a:cubicBezTo>
                  <a:pt x="370" y="1702"/>
                  <a:pt x="402" y="1715"/>
                  <a:pt x="434" y="1719"/>
                </a:cubicBezTo>
                <a:cubicBezTo>
                  <a:pt x="472" y="1732"/>
                  <a:pt x="494" y="1761"/>
                  <a:pt x="521" y="1789"/>
                </a:cubicBezTo>
                <a:cubicBezTo>
                  <a:pt x="551" y="1875"/>
                  <a:pt x="694" y="1903"/>
                  <a:pt x="774" y="1929"/>
                </a:cubicBezTo>
                <a:cubicBezTo>
                  <a:pt x="809" y="1940"/>
                  <a:pt x="844" y="1951"/>
                  <a:pt x="879" y="1963"/>
                </a:cubicBezTo>
                <a:cubicBezTo>
                  <a:pt x="896" y="1969"/>
                  <a:pt x="931" y="1981"/>
                  <a:pt x="931" y="1981"/>
                </a:cubicBezTo>
                <a:cubicBezTo>
                  <a:pt x="995" y="1972"/>
                  <a:pt x="1044" y="1955"/>
                  <a:pt x="1097" y="1920"/>
                </a:cubicBezTo>
                <a:cubicBezTo>
                  <a:pt x="1120" y="1887"/>
                  <a:pt x="1142" y="1854"/>
                  <a:pt x="1176" y="1833"/>
                </a:cubicBezTo>
                <a:cubicBezTo>
                  <a:pt x="1193" y="1807"/>
                  <a:pt x="1218" y="1784"/>
                  <a:pt x="1228" y="1754"/>
                </a:cubicBezTo>
                <a:cubicBezTo>
                  <a:pt x="1243" y="1710"/>
                  <a:pt x="1257" y="1667"/>
                  <a:pt x="1272" y="1623"/>
                </a:cubicBezTo>
                <a:cubicBezTo>
                  <a:pt x="1289" y="1574"/>
                  <a:pt x="1290" y="1529"/>
                  <a:pt x="1333" y="1501"/>
                </a:cubicBezTo>
                <a:cubicBezTo>
                  <a:pt x="1336" y="1492"/>
                  <a:pt x="1336" y="1482"/>
                  <a:pt x="1341" y="1475"/>
                </a:cubicBezTo>
                <a:cubicBezTo>
                  <a:pt x="1363" y="1445"/>
                  <a:pt x="1397" y="1426"/>
                  <a:pt x="1420" y="1396"/>
                </a:cubicBezTo>
                <a:cubicBezTo>
                  <a:pt x="1442" y="1367"/>
                  <a:pt x="1429" y="1374"/>
                  <a:pt x="1455" y="1353"/>
                </a:cubicBezTo>
                <a:cubicBezTo>
                  <a:pt x="1477" y="1336"/>
                  <a:pt x="1499" y="1322"/>
                  <a:pt x="1516" y="1300"/>
                </a:cubicBezTo>
                <a:cubicBezTo>
                  <a:pt x="1537" y="1272"/>
                  <a:pt x="1565" y="1250"/>
                  <a:pt x="1586" y="1222"/>
                </a:cubicBezTo>
                <a:cubicBezTo>
                  <a:pt x="1640" y="1151"/>
                  <a:pt x="1672" y="1067"/>
                  <a:pt x="1734" y="1003"/>
                </a:cubicBezTo>
                <a:cubicBezTo>
                  <a:pt x="1757" y="937"/>
                  <a:pt x="1724" y="1016"/>
                  <a:pt x="1769" y="960"/>
                </a:cubicBezTo>
                <a:cubicBezTo>
                  <a:pt x="1775" y="953"/>
                  <a:pt x="1774" y="942"/>
                  <a:pt x="1778" y="934"/>
                </a:cubicBezTo>
                <a:cubicBezTo>
                  <a:pt x="1788" y="916"/>
                  <a:pt x="1813" y="881"/>
                  <a:pt x="1813" y="881"/>
                </a:cubicBezTo>
                <a:cubicBezTo>
                  <a:pt x="1826" y="837"/>
                  <a:pt x="1818" y="864"/>
                  <a:pt x="1839" y="803"/>
                </a:cubicBezTo>
                <a:cubicBezTo>
                  <a:pt x="1842" y="794"/>
                  <a:pt x="1848" y="777"/>
                  <a:pt x="1848" y="777"/>
                </a:cubicBezTo>
                <a:cubicBezTo>
                  <a:pt x="1843" y="714"/>
                  <a:pt x="1846" y="624"/>
                  <a:pt x="1795" y="576"/>
                </a:cubicBezTo>
                <a:cubicBezTo>
                  <a:pt x="1783" y="538"/>
                  <a:pt x="1763" y="507"/>
                  <a:pt x="1734" y="480"/>
                </a:cubicBezTo>
                <a:cubicBezTo>
                  <a:pt x="1714" y="421"/>
                  <a:pt x="1676" y="378"/>
                  <a:pt x="1638" y="331"/>
                </a:cubicBezTo>
                <a:cubicBezTo>
                  <a:pt x="1632" y="323"/>
                  <a:pt x="1629" y="311"/>
                  <a:pt x="1621" y="305"/>
                </a:cubicBezTo>
                <a:cubicBezTo>
                  <a:pt x="1614" y="299"/>
                  <a:pt x="1604" y="300"/>
                  <a:pt x="1595" y="297"/>
                </a:cubicBezTo>
                <a:cubicBezTo>
                  <a:pt x="1565" y="267"/>
                  <a:pt x="1532" y="243"/>
                  <a:pt x="1499" y="218"/>
                </a:cubicBezTo>
                <a:cubicBezTo>
                  <a:pt x="1447" y="177"/>
                  <a:pt x="1398" y="125"/>
                  <a:pt x="1333" y="105"/>
                </a:cubicBezTo>
                <a:cubicBezTo>
                  <a:pt x="1308" y="80"/>
                  <a:pt x="1288" y="78"/>
                  <a:pt x="1254" y="70"/>
                </a:cubicBezTo>
                <a:cubicBezTo>
                  <a:pt x="1217" y="44"/>
                  <a:pt x="1175" y="39"/>
                  <a:pt x="1132" y="26"/>
                </a:cubicBezTo>
                <a:cubicBezTo>
                  <a:pt x="1105" y="18"/>
                  <a:pt x="1053" y="0"/>
                  <a:pt x="1053" y="0"/>
                </a:cubicBezTo>
                <a:cubicBezTo>
                  <a:pt x="846" y="6"/>
                  <a:pt x="790" y="3"/>
                  <a:pt x="635" y="26"/>
                </a:cubicBezTo>
                <a:cubicBezTo>
                  <a:pt x="486" y="74"/>
                  <a:pt x="339" y="130"/>
                  <a:pt x="189" y="174"/>
                </a:cubicBezTo>
                <a:cubicBezTo>
                  <a:pt x="156" y="209"/>
                  <a:pt x="191" y="178"/>
                  <a:pt x="137" y="201"/>
                </a:cubicBezTo>
                <a:cubicBezTo>
                  <a:pt x="112" y="211"/>
                  <a:pt x="94" y="234"/>
                  <a:pt x="76" y="253"/>
                </a:cubicBezTo>
                <a:cubicBezTo>
                  <a:pt x="73" y="262"/>
                  <a:pt x="72" y="271"/>
                  <a:pt x="67" y="279"/>
                </a:cubicBezTo>
                <a:cubicBezTo>
                  <a:pt x="63" y="286"/>
                  <a:pt x="54" y="290"/>
                  <a:pt x="50" y="297"/>
                </a:cubicBezTo>
                <a:cubicBezTo>
                  <a:pt x="41" y="315"/>
                  <a:pt x="32" y="352"/>
                  <a:pt x="24" y="375"/>
                </a:cubicBezTo>
                <a:cubicBezTo>
                  <a:pt x="18" y="392"/>
                  <a:pt x="6" y="427"/>
                  <a:pt x="6" y="427"/>
                </a:cubicBezTo>
                <a:cubicBezTo>
                  <a:pt x="9" y="442"/>
                  <a:pt x="15" y="456"/>
                  <a:pt x="15" y="471"/>
                </a:cubicBezTo>
                <a:cubicBezTo>
                  <a:pt x="15" y="480"/>
                  <a:pt x="5" y="488"/>
                  <a:pt x="6" y="497"/>
                </a:cubicBezTo>
                <a:cubicBezTo>
                  <a:pt x="8" y="516"/>
                  <a:pt x="18" y="532"/>
                  <a:pt x="24" y="550"/>
                </a:cubicBezTo>
                <a:cubicBezTo>
                  <a:pt x="26" y="555"/>
                  <a:pt x="24" y="561"/>
                  <a:pt x="24" y="567"/>
                </a:cubicBezTo>
              </a:path>
            </a:pathLst>
          </a:custGeom>
          <a:noFill/>
          <a:ln w="28575" cap="flat" cmpd="sng">
            <a:solidFill>
              <a:srgbClr val="FF0000"/>
            </a:solidFill>
            <a:prstDash val="dash"/>
            <a:round/>
            <a:headEnd/>
            <a:tailEnd/>
          </a:ln>
          <a:effectLst/>
        </p:spPr>
        <p:txBody>
          <a:bodyPr/>
          <a:lstStyle/>
          <a:p>
            <a:endParaRPr lang="zh-CN" altLang="en-US"/>
          </a:p>
        </p:txBody>
      </p:sp>
      <p:sp>
        <p:nvSpPr>
          <p:cNvPr id="9455" name="AutoShape 239"/>
          <p:cNvSpPr>
            <a:spLocks noChangeArrowheads="1"/>
          </p:cNvSpPr>
          <p:nvPr/>
        </p:nvSpPr>
        <p:spPr bwMode="auto">
          <a:xfrm>
            <a:off x="4662488" y="5367338"/>
            <a:ext cx="1671637" cy="571500"/>
          </a:xfrm>
          <a:prstGeom prst="wedgeRoundRectCallout">
            <a:avLst>
              <a:gd name="adj1" fmla="val 53419"/>
              <a:gd name="adj2" fmla="val -108889"/>
              <a:gd name="adj3" fmla="val 16667"/>
            </a:avLst>
          </a:prstGeom>
          <a:ln>
            <a:headEnd/>
            <a:tailEnd/>
          </a:ln>
        </p:spPr>
        <p:style>
          <a:lnRef idx="2">
            <a:schemeClr val="accent2"/>
          </a:lnRef>
          <a:fillRef idx="1">
            <a:schemeClr val="lt1"/>
          </a:fillRef>
          <a:effectRef idx="0">
            <a:schemeClr val="accent2"/>
          </a:effectRef>
          <a:fontRef idx="minor">
            <a:schemeClr val="dk1"/>
          </a:fontRef>
        </p:style>
        <p:txBody>
          <a:bodyPr/>
          <a:lstStyle/>
          <a:p>
            <a:pPr algn="ctr">
              <a:defRPr/>
            </a:pPr>
            <a:r>
              <a:rPr lang="zh-CN" altLang="en-US" b="1">
                <a:solidFill>
                  <a:schemeClr val="hlink"/>
                </a:solidFill>
                <a:ea typeface="华文中宋" pitchFamily="2" charset="-122"/>
              </a:rPr>
              <a:t>网络边缘</a:t>
            </a:r>
          </a:p>
        </p:txBody>
      </p:sp>
      <p:sp>
        <p:nvSpPr>
          <p:cNvPr id="9456" name="AutoShape 240"/>
          <p:cNvSpPr>
            <a:spLocks noChangeArrowheads="1"/>
          </p:cNvSpPr>
          <p:nvPr/>
        </p:nvSpPr>
        <p:spPr bwMode="auto">
          <a:xfrm>
            <a:off x="6713538" y="1247775"/>
            <a:ext cx="1670050" cy="571500"/>
          </a:xfrm>
          <a:prstGeom prst="wedgeRoundRectCallout">
            <a:avLst>
              <a:gd name="adj1" fmla="val -6598"/>
              <a:gd name="adj2" fmla="val 130000"/>
              <a:gd name="adj3" fmla="val 16667"/>
            </a:avLst>
          </a:prstGeom>
          <a:ln>
            <a:headEnd/>
            <a:tailEnd/>
          </a:ln>
        </p:spPr>
        <p:style>
          <a:lnRef idx="2">
            <a:schemeClr val="accent1"/>
          </a:lnRef>
          <a:fillRef idx="1">
            <a:schemeClr val="lt1"/>
          </a:fillRef>
          <a:effectRef idx="0">
            <a:schemeClr val="accent1"/>
          </a:effectRef>
          <a:fontRef idx="minor">
            <a:schemeClr val="dk1"/>
          </a:fontRef>
        </p:style>
        <p:txBody>
          <a:bodyPr/>
          <a:lstStyle/>
          <a:p>
            <a:pPr algn="ctr">
              <a:defRPr/>
            </a:pPr>
            <a:r>
              <a:rPr lang="zh-CN" altLang="en-US" b="1">
                <a:solidFill>
                  <a:schemeClr val="hlink"/>
                </a:solidFill>
                <a:ea typeface="华文中宋" pitchFamily="2" charset="-122"/>
              </a:rPr>
              <a:t>网络核心</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450"/>
                                        </p:tgtEl>
                                        <p:attrNameLst>
                                          <p:attrName>style.visibility</p:attrName>
                                        </p:attrNameLst>
                                      </p:cBhvr>
                                      <p:to>
                                        <p:strVal val="visible"/>
                                      </p:to>
                                    </p:set>
                                    <p:animEffect transition="in" filter="diamond(in)">
                                      <p:cBhvr>
                                        <p:cTn id="7" dur="1000"/>
                                        <p:tgtEl>
                                          <p:spTgt spid="94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9448">
                                            <p:txEl>
                                              <p:pRg st="0" end="0"/>
                                            </p:txEl>
                                          </p:spTgt>
                                        </p:tgtEl>
                                        <p:attrNameLst>
                                          <p:attrName>style.visibility</p:attrName>
                                        </p:attrNameLst>
                                      </p:cBhvr>
                                      <p:to>
                                        <p:strVal val="visible"/>
                                      </p:to>
                                    </p:set>
                                    <p:animEffect transition="in" filter="dissolve">
                                      <p:cBhvr>
                                        <p:cTn id="12" dur="500"/>
                                        <p:tgtEl>
                                          <p:spTgt spid="9448">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9448">
                                            <p:txEl>
                                              <p:pRg st="1" end="1"/>
                                            </p:txEl>
                                          </p:spTgt>
                                        </p:tgtEl>
                                        <p:attrNameLst>
                                          <p:attrName>style.visibility</p:attrName>
                                        </p:attrNameLst>
                                      </p:cBhvr>
                                      <p:to>
                                        <p:strVal val="visible"/>
                                      </p:to>
                                    </p:set>
                                    <p:animEffect transition="in" filter="dissolve">
                                      <p:cBhvr>
                                        <p:cTn id="15" dur="500"/>
                                        <p:tgtEl>
                                          <p:spTgt spid="9448">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9448">
                                            <p:txEl>
                                              <p:pRg st="2" end="2"/>
                                            </p:txEl>
                                          </p:spTgt>
                                        </p:tgtEl>
                                        <p:attrNameLst>
                                          <p:attrName>style.visibility</p:attrName>
                                        </p:attrNameLst>
                                      </p:cBhvr>
                                      <p:to>
                                        <p:strVal val="visible"/>
                                      </p:to>
                                    </p:set>
                                    <p:animEffect transition="in" filter="dissolve">
                                      <p:cBhvr>
                                        <p:cTn id="18" dur="500"/>
                                        <p:tgtEl>
                                          <p:spTgt spid="9448">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9448">
                                            <p:txEl>
                                              <p:pRg st="3" end="3"/>
                                            </p:txEl>
                                          </p:spTgt>
                                        </p:tgtEl>
                                        <p:attrNameLst>
                                          <p:attrName>style.visibility</p:attrName>
                                        </p:attrNameLst>
                                      </p:cBhvr>
                                      <p:to>
                                        <p:strVal val="visible"/>
                                      </p:to>
                                    </p:set>
                                    <p:animEffect transition="in" filter="dissolve">
                                      <p:cBhvr>
                                        <p:cTn id="21" dur="500"/>
                                        <p:tgtEl>
                                          <p:spTgt spid="9448">
                                            <p:txEl>
                                              <p:pRg st="3" end="3"/>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9448">
                                            <p:txEl>
                                              <p:pRg st="4" end="4"/>
                                            </p:txEl>
                                          </p:spTgt>
                                        </p:tgtEl>
                                        <p:attrNameLst>
                                          <p:attrName>style.visibility</p:attrName>
                                        </p:attrNameLst>
                                      </p:cBhvr>
                                      <p:to>
                                        <p:strVal val="visible"/>
                                      </p:to>
                                    </p:set>
                                    <p:animEffect transition="in" filter="dissolve">
                                      <p:cBhvr>
                                        <p:cTn id="24" dur="500"/>
                                        <p:tgtEl>
                                          <p:spTgt spid="9448">
                                            <p:txEl>
                                              <p:pRg st="4" end="4"/>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9448">
                                            <p:txEl>
                                              <p:pRg st="5" end="5"/>
                                            </p:txEl>
                                          </p:spTgt>
                                        </p:tgtEl>
                                        <p:attrNameLst>
                                          <p:attrName>style.visibility</p:attrName>
                                        </p:attrNameLst>
                                      </p:cBhvr>
                                      <p:to>
                                        <p:strVal val="visible"/>
                                      </p:to>
                                    </p:set>
                                    <p:animEffect transition="in" filter="dissolve">
                                      <p:cBhvr>
                                        <p:cTn id="27" dur="500"/>
                                        <p:tgtEl>
                                          <p:spTgt spid="9448">
                                            <p:txEl>
                                              <p:pRg st="5" end="5"/>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9448">
                                            <p:txEl>
                                              <p:pRg st="6" end="6"/>
                                            </p:txEl>
                                          </p:spTgt>
                                        </p:tgtEl>
                                        <p:attrNameLst>
                                          <p:attrName>style.visibility</p:attrName>
                                        </p:attrNameLst>
                                      </p:cBhvr>
                                      <p:to>
                                        <p:strVal val="visible"/>
                                      </p:to>
                                    </p:set>
                                    <p:animEffect transition="in" filter="dissolve">
                                      <p:cBhvr>
                                        <p:cTn id="30" dur="500"/>
                                        <p:tgtEl>
                                          <p:spTgt spid="9448">
                                            <p:txEl>
                                              <p:pRg st="6" end="6"/>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9448">
                                            <p:txEl>
                                              <p:pRg st="7" end="7"/>
                                            </p:txEl>
                                          </p:spTgt>
                                        </p:tgtEl>
                                        <p:attrNameLst>
                                          <p:attrName>style.visibility</p:attrName>
                                        </p:attrNameLst>
                                      </p:cBhvr>
                                      <p:to>
                                        <p:strVal val="visible"/>
                                      </p:to>
                                    </p:set>
                                    <p:animEffect transition="in" filter="dissolve">
                                      <p:cBhvr>
                                        <p:cTn id="33" dur="500"/>
                                        <p:tgtEl>
                                          <p:spTgt spid="9448">
                                            <p:txEl>
                                              <p:pRg st="7" end="7"/>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9455"/>
                                        </p:tgtEl>
                                        <p:attrNameLst>
                                          <p:attrName>style.visibility</p:attrName>
                                        </p:attrNameLst>
                                      </p:cBhvr>
                                      <p:to>
                                        <p:strVal val="visible"/>
                                      </p:to>
                                    </p:set>
                                    <p:animEffect transition="in" filter="dissolve">
                                      <p:cBhvr>
                                        <p:cTn id="38" dur="500"/>
                                        <p:tgtEl>
                                          <p:spTgt spid="945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456"/>
                                        </p:tgtEl>
                                        <p:attrNameLst>
                                          <p:attrName>style.visibility</p:attrName>
                                        </p:attrNameLst>
                                      </p:cBhvr>
                                      <p:to>
                                        <p:strVal val="visible"/>
                                      </p:to>
                                    </p:set>
                                    <p:animEffect transition="in" filter="dissolve">
                                      <p:cBhvr>
                                        <p:cTn id="43" dur="500"/>
                                        <p:tgtEl>
                                          <p:spTgt spid="9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50" grpId="0" animBg="1"/>
      <p:bldP spid="9455" grpId="0" animBg="1"/>
      <p:bldP spid="94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533400" y="228600"/>
            <a:ext cx="7772400" cy="1035050"/>
          </a:xfrm>
        </p:spPr>
        <p:txBody>
          <a:bodyPr/>
          <a:lstStyle/>
          <a:p>
            <a:r>
              <a:rPr lang="zh-CN" altLang="en-US" sz="3600" smtClean="0">
                <a:solidFill>
                  <a:srgbClr val="008000"/>
                </a:solidFill>
              </a:rPr>
              <a:t>客户和服务器</a:t>
            </a:r>
          </a:p>
        </p:txBody>
      </p:sp>
      <p:sp>
        <p:nvSpPr>
          <p:cNvPr id="242691" name="Rectangle 3"/>
          <p:cNvSpPr>
            <a:spLocks noGrp="1" noChangeArrowheads="1"/>
          </p:cNvSpPr>
          <p:nvPr>
            <p:ph idx="1"/>
          </p:nvPr>
        </p:nvSpPr>
        <p:spPr>
          <a:xfrm>
            <a:off x="533400" y="1371600"/>
            <a:ext cx="7772400" cy="5308600"/>
          </a:xfrm>
        </p:spPr>
        <p:txBody>
          <a:bodyPr/>
          <a:lstStyle/>
          <a:p>
            <a:pPr eaLnBrk="1">
              <a:lnSpc>
                <a:spcPct val="120000"/>
              </a:lnSpc>
              <a:buClr>
                <a:srgbClr val="4D4D4D"/>
              </a:buClr>
            </a:pPr>
            <a:r>
              <a:rPr lang="zh-CN" altLang="en-US" sz="2400" b="1" smtClean="0">
                <a:solidFill>
                  <a:schemeClr val="accent2"/>
                </a:solidFill>
                <a:ea typeface="楷体_GB2312"/>
                <a:cs typeface="楷体_GB2312"/>
              </a:rPr>
              <a:t>端系统</a:t>
            </a:r>
            <a:r>
              <a:rPr lang="en-US" altLang="zh-CN" sz="2400" b="1" smtClean="0">
                <a:solidFill>
                  <a:schemeClr val="accent2"/>
                </a:solidFill>
                <a:ea typeface="楷体_GB2312"/>
                <a:cs typeface="楷体_GB2312"/>
              </a:rPr>
              <a:t>(</a:t>
            </a:r>
            <a:r>
              <a:rPr lang="en-US" altLang="zh-CN" sz="2400" b="1" i="1" smtClean="0">
                <a:solidFill>
                  <a:schemeClr val="accent2"/>
                </a:solidFill>
                <a:ea typeface="楷体_GB2312"/>
                <a:cs typeface="楷体_GB2312"/>
              </a:rPr>
              <a:t>end systems</a:t>
            </a:r>
            <a:r>
              <a:rPr lang="en-US" altLang="zh-CN" sz="2400" b="1" smtClean="0">
                <a:solidFill>
                  <a:schemeClr val="accent2"/>
                </a:solidFill>
                <a:ea typeface="楷体_GB2312"/>
                <a:cs typeface="楷体_GB2312"/>
              </a:rPr>
              <a:t>) = </a:t>
            </a:r>
            <a:r>
              <a:rPr lang="zh-CN" altLang="en-US" sz="2400" b="1" smtClean="0">
                <a:solidFill>
                  <a:schemeClr val="accent2"/>
                </a:solidFill>
                <a:ea typeface="楷体_GB2312"/>
                <a:cs typeface="楷体_GB2312"/>
              </a:rPr>
              <a:t>主机</a:t>
            </a:r>
            <a:r>
              <a:rPr lang="en-US" altLang="zh-CN" sz="2400" b="1" smtClean="0">
                <a:solidFill>
                  <a:schemeClr val="accent2"/>
                </a:solidFill>
                <a:ea typeface="楷体_GB2312"/>
                <a:cs typeface="楷体_GB2312"/>
              </a:rPr>
              <a:t>(</a:t>
            </a:r>
            <a:r>
              <a:rPr lang="en-US" altLang="zh-CN" sz="2400" b="1" i="1" smtClean="0">
                <a:solidFill>
                  <a:schemeClr val="accent2"/>
                </a:solidFill>
                <a:ea typeface="楷体_GB2312"/>
                <a:cs typeface="楷体_GB2312"/>
              </a:rPr>
              <a:t>host</a:t>
            </a:r>
            <a:r>
              <a:rPr lang="en-US" altLang="zh-CN" sz="2400" b="1" smtClean="0">
                <a:solidFill>
                  <a:schemeClr val="accent2"/>
                </a:solidFill>
                <a:ea typeface="楷体_GB2312"/>
                <a:cs typeface="楷体_GB2312"/>
              </a:rPr>
              <a:t>)</a:t>
            </a:r>
            <a:r>
              <a:rPr lang="zh-CN" altLang="en-US" sz="2400" b="1" smtClean="0">
                <a:solidFill>
                  <a:schemeClr val="accent2"/>
                </a:solidFill>
                <a:latin typeface="华文中宋" pitchFamily="2" charset="-122"/>
                <a:ea typeface="华文中宋" pitchFamily="2" charset="-122"/>
              </a:rPr>
              <a:t>：</a:t>
            </a:r>
          </a:p>
          <a:p>
            <a:pPr eaLnBrk="1">
              <a:lnSpc>
                <a:spcPct val="120000"/>
              </a:lnSpc>
              <a:buFont typeface="Wingdings" pitchFamily="2" charset="2"/>
              <a:buNone/>
            </a:pPr>
            <a:r>
              <a:rPr lang="zh-CN" altLang="en-US" sz="2400" b="1" smtClean="0">
                <a:latin typeface="华文中宋" pitchFamily="2" charset="-122"/>
                <a:ea typeface="华文中宋" pitchFamily="2" charset="-122"/>
              </a:rPr>
              <a:t>   与因特网相连的计算机，</a:t>
            </a:r>
            <a:r>
              <a:rPr lang="zh-CN" altLang="en-US" sz="2400" b="1" smtClean="0">
                <a:latin typeface="华文中宋" pitchFamily="2" charset="-122"/>
                <a:ea typeface="华文中宋" pitchFamily="2" charset="-122"/>
                <a:hlinkClick r:id="" action="ppaction://customshow?id=6&amp;return=true"/>
              </a:rPr>
              <a:t>如图</a:t>
            </a:r>
            <a:r>
              <a:rPr lang="en-US" altLang="zh-CN" sz="2400" b="1" smtClean="0">
                <a:ea typeface="华文中宋" pitchFamily="2" charset="-122"/>
                <a:hlinkClick r:id="" action="ppaction://customshow?id=6&amp;return=true"/>
              </a:rPr>
              <a:t>1-3</a:t>
            </a:r>
            <a:r>
              <a:rPr lang="zh-CN" altLang="en-US" sz="2400" b="1" smtClean="0">
                <a:latin typeface="华文中宋" pitchFamily="2" charset="-122"/>
                <a:ea typeface="华文中宋" pitchFamily="2" charset="-122"/>
              </a:rPr>
              <a:t>。 </a:t>
            </a:r>
          </a:p>
          <a:p>
            <a:pPr lvl="1" eaLnBrk="1">
              <a:lnSpc>
                <a:spcPct val="120000"/>
              </a:lnSpc>
            </a:pPr>
            <a:r>
              <a:rPr lang="zh-CN" altLang="en-US" b="1" smtClean="0">
                <a:latin typeface="华文中宋" pitchFamily="2" charset="-122"/>
                <a:ea typeface="华文中宋" pitchFamily="2" charset="-122"/>
              </a:rPr>
              <a:t>在“</a:t>
            </a:r>
            <a:r>
              <a:rPr lang="zh-CN" altLang="en-US" b="1" smtClean="0">
                <a:solidFill>
                  <a:srgbClr val="FF0000"/>
                </a:solidFill>
                <a:latin typeface="华文中宋" pitchFamily="2" charset="-122"/>
                <a:ea typeface="华文中宋" pitchFamily="2" charset="-122"/>
              </a:rPr>
              <a:t>网络边缘</a:t>
            </a:r>
            <a:r>
              <a:rPr lang="zh-CN" altLang="en-US" b="1" smtClean="0">
                <a:latin typeface="华文中宋" pitchFamily="2" charset="-122"/>
                <a:ea typeface="华文中宋" pitchFamily="2" charset="-122"/>
              </a:rPr>
              <a:t>”</a:t>
            </a:r>
          </a:p>
          <a:p>
            <a:pPr lvl="1" eaLnBrk="1">
              <a:lnSpc>
                <a:spcPct val="120000"/>
              </a:lnSpc>
            </a:pPr>
            <a:r>
              <a:rPr lang="zh-CN" altLang="en-US" b="1" smtClean="0">
                <a:latin typeface="华文中宋" pitchFamily="2" charset="-122"/>
                <a:ea typeface="华文中宋" pitchFamily="2" charset="-122"/>
              </a:rPr>
              <a:t>运行</a:t>
            </a:r>
            <a:r>
              <a:rPr lang="zh-CN" altLang="en-US" b="1" smtClean="0">
                <a:solidFill>
                  <a:srgbClr val="FF0000"/>
                </a:solidFill>
                <a:latin typeface="华文中宋" pitchFamily="2" charset="-122"/>
                <a:ea typeface="华文中宋" pitchFamily="2" charset="-122"/>
              </a:rPr>
              <a:t>应用程序</a:t>
            </a:r>
            <a:r>
              <a:rPr lang="zh-CN" altLang="en-US" b="1" smtClean="0">
                <a:latin typeface="华文中宋" pitchFamily="2" charset="-122"/>
                <a:ea typeface="华文中宋" pitchFamily="2" charset="-122"/>
              </a:rPr>
              <a:t>，如</a:t>
            </a:r>
            <a:r>
              <a:rPr lang="en-US" altLang="zh-CN" b="1" smtClean="0">
                <a:ea typeface="华文中宋" pitchFamily="2" charset="-122"/>
              </a:rPr>
              <a:t>Web</a:t>
            </a:r>
            <a:r>
              <a:rPr lang="zh-CN" altLang="en-US" b="1" smtClean="0">
                <a:ea typeface="华文中宋" pitchFamily="2" charset="-122"/>
              </a:rPr>
              <a:t>、</a:t>
            </a:r>
            <a:r>
              <a:rPr lang="zh-CN" altLang="en-US" b="1" smtClean="0">
                <a:latin typeface="华文中宋" pitchFamily="2" charset="-122"/>
                <a:ea typeface="华文中宋" pitchFamily="2" charset="-122"/>
              </a:rPr>
              <a:t> 电子邮件等。</a:t>
            </a:r>
          </a:p>
          <a:p>
            <a:pPr eaLnBrk="1">
              <a:lnSpc>
                <a:spcPct val="120000"/>
              </a:lnSpc>
              <a:buClr>
                <a:srgbClr val="4D4D4D"/>
              </a:buClr>
            </a:pPr>
            <a:r>
              <a:rPr lang="zh-CN" altLang="en-US" sz="2400" b="1" smtClean="0">
                <a:solidFill>
                  <a:schemeClr val="accent2"/>
                </a:solidFill>
                <a:ea typeface="楷体_GB2312"/>
                <a:cs typeface="楷体_GB2312"/>
              </a:rPr>
              <a:t>端系统分类 （硬件）</a:t>
            </a:r>
            <a:r>
              <a:rPr lang="zh-CN" altLang="en-US" sz="3200" b="1" smtClean="0">
                <a:solidFill>
                  <a:schemeClr val="accent2"/>
                </a:solidFill>
              </a:rPr>
              <a:t>：</a:t>
            </a:r>
          </a:p>
          <a:p>
            <a:pPr lvl="1" eaLnBrk="1">
              <a:lnSpc>
                <a:spcPct val="120000"/>
              </a:lnSpc>
            </a:pPr>
            <a:r>
              <a:rPr lang="zh-CN" altLang="en-US" b="1" i="1" smtClean="0">
                <a:solidFill>
                  <a:srgbClr val="FF0000"/>
                </a:solidFill>
                <a:latin typeface="华文中宋" pitchFamily="2" charset="-122"/>
                <a:ea typeface="华文中宋" pitchFamily="2" charset="-122"/>
              </a:rPr>
              <a:t>客户机 </a:t>
            </a:r>
            <a:r>
              <a:rPr lang="en-US" altLang="zh-CN" b="1" smtClean="0">
                <a:solidFill>
                  <a:srgbClr val="FF0000"/>
                </a:solidFill>
                <a:ea typeface="华文中宋" pitchFamily="2" charset="-122"/>
              </a:rPr>
              <a:t>(</a:t>
            </a:r>
            <a:r>
              <a:rPr lang="en-US" altLang="zh-CN" b="1" i="1" smtClean="0">
                <a:solidFill>
                  <a:srgbClr val="FF0000"/>
                </a:solidFill>
                <a:ea typeface="华文中宋" pitchFamily="2" charset="-122"/>
              </a:rPr>
              <a:t>client</a:t>
            </a:r>
            <a:r>
              <a:rPr lang="en-US" altLang="zh-CN" b="1" smtClean="0">
                <a:solidFill>
                  <a:srgbClr val="FF0000"/>
                </a:solidFill>
                <a:ea typeface="华文中宋" pitchFamily="2" charset="-122"/>
              </a:rPr>
              <a:t>)</a:t>
            </a:r>
            <a:r>
              <a:rPr lang="zh-CN" altLang="en-US" b="1" smtClean="0">
                <a:solidFill>
                  <a:srgbClr val="FF0000"/>
                </a:solidFill>
                <a:ea typeface="华文中宋" pitchFamily="2" charset="-122"/>
              </a:rPr>
              <a:t>：</a:t>
            </a:r>
            <a:r>
              <a:rPr lang="zh-CN" altLang="en-US" b="1" smtClean="0">
                <a:ea typeface="华文中宋" pitchFamily="2" charset="-122"/>
              </a:rPr>
              <a:t>桌面和移动</a:t>
            </a:r>
            <a:r>
              <a:rPr lang="en-US" altLang="zh-CN" b="1" smtClean="0">
                <a:ea typeface="华文中宋" pitchFamily="2" charset="-122"/>
              </a:rPr>
              <a:t>PC</a:t>
            </a:r>
            <a:r>
              <a:rPr lang="zh-CN" altLang="en-US" b="1" smtClean="0">
                <a:ea typeface="华文中宋" pitchFamily="2" charset="-122"/>
              </a:rPr>
              <a:t>和</a:t>
            </a:r>
            <a:r>
              <a:rPr lang="en-US" altLang="zh-CN" b="1" smtClean="0">
                <a:ea typeface="华文中宋" pitchFamily="2" charset="-122"/>
              </a:rPr>
              <a:t>PDA</a:t>
            </a:r>
            <a:r>
              <a:rPr lang="zh-CN" altLang="en-US" b="1" smtClean="0">
                <a:ea typeface="华文中宋" pitchFamily="2" charset="-122"/>
              </a:rPr>
              <a:t>等等；</a:t>
            </a:r>
          </a:p>
          <a:p>
            <a:pPr lvl="1" eaLnBrk="1">
              <a:lnSpc>
                <a:spcPct val="120000"/>
              </a:lnSpc>
            </a:pPr>
            <a:r>
              <a:rPr lang="zh-CN" altLang="en-US" b="1" i="1" smtClean="0">
                <a:solidFill>
                  <a:srgbClr val="FF0000"/>
                </a:solidFill>
                <a:latin typeface="华文中宋" pitchFamily="2" charset="-122"/>
                <a:ea typeface="华文中宋" pitchFamily="2" charset="-122"/>
              </a:rPr>
              <a:t>服务器</a:t>
            </a:r>
            <a:r>
              <a:rPr lang="en-US" altLang="zh-CN" b="1" smtClean="0">
                <a:solidFill>
                  <a:srgbClr val="FF0000"/>
                </a:solidFill>
                <a:ea typeface="华文中宋" pitchFamily="2" charset="-122"/>
              </a:rPr>
              <a:t>(</a:t>
            </a:r>
            <a:r>
              <a:rPr lang="en-US" altLang="zh-CN" b="1" i="1" smtClean="0">
                <a:solidFill>
                  <a:srgbClr val="FF0000"/>
                </a:solidFill>
                <a:ea typeface="华文中宋" pitchFamily="2" charset="-122"/>
              </a:rPr>
              <a:t>server</a:t>
            </a:r>
            <a:r>
              <a:rPr lang="en-US" altLang="zh-CN" b="1" smtClean="0">
                <a:solidFill>
                  <a:srgbClr val="FF0000"/>
                </a:solidFill>
                <a:ea typeface="华文中宋" pitchFamily="2" charset="-122"/>
              </a:rPr>
              <a:t>)</a:t>
            </a:r>
            <a:r>
              <a:rPr lang="zh-CN" altLang="en-US" b="1" smtClean="0">
                <a:solidFill>
                  <a:srgbClr val="FF0000"/>
                </a:solidFill>
                <a:ea typeface="华文中宋" pitchFamily="2" charset="-122"/>
              </a:rPr>
              <a:t>：</a:t>
            </a:r>
            <a:r>
              <a:rPr lang="zh-CN" altLang="en-US" b="1" smtClean="0">
                <a:ea typeface="华文中宋" pitchFamily="2" charset="-122"/>
              </a:rPr>
              <a:t>功能更强的机器，如</a:t>
            </a:r>
            <a:r>
              <a:rPr lang="en-US" altLang="zh-CN" b="1" smtClean="0">
                <a:ea typeface="华文中宋" pitchFamily="2" charset="-122"/>
              </a:rPr>
              <a:t>Web</a:t>
            </a:r>
            <a:r>
              <a:rPr lang="zh-CN" altLang="en-US" b="1" smtClean="0">
                <a:ea typeface="华文中宋" pitchFamily="2" charset="-122"/>
              </a:rPr>
              <a:t>服务器和邮件服务器。</a:t>
            </a:r>
          </a:p>
          <a:p>
            <a:pPr eaLnBrk="1">
              <a:lnSpc>
                <a:spcPct val="120000"/>
              </a:lnSpc>
              <a:buClr>
                <a:srgbClr val="4D4D4D"/>
              </a:buClr>
            </a:pPr>
            <a:r>
              <a:rPr lang="zh-CN" altLang="en-US" sz="2400" b="1" smtClean="0">
                <a:solidFill>
                  <a:schemeClr val="accent2"/>
                </a:solidFill>
                <a:ea typeface="楷体_GB2312"/>
                <a:cs typeface="楷体_GB2312"/>
              </a:rPr>
              <a:t>应用程序模式：</a:t>
            </a:r>
            <a:r>
              <a:rPr lang="zh-CN" altLang="en-US" sz="2400" b="1" smtClean="0">
                <a:ea typeface="华文中宋" pitchFamily="2" charset="-122"/>
              </a:rPr>
              <a:t>客户机 </a:t>
            </a:r>
            <a:r>
              <a:rPr lang="en-US" altLang="zh-CN" sz="2400" b="1" smtClean="0">
                <a:ea typeface="华文中宋" pitchFamily="2" charset="-122"/>
              </a:rPr>
              <a:t>/</a:t>
            </a:r>
            <a:r>
              <a:rPr lang="zh-CN" altLang="en-US" sz="2400" b="1" smtClean="0">
                <a:ea typeface="华文中宋" pitchFamily="2" charset="-122"/>
              </a:rPr>
              <a:t>服务器、对等共享、混合等。</a:t>
            </a:r>
          </a:p>
          <a:p>
            <a:pPr lvl="1" eaLnBrk="1">
              <a:lnSpc>
                <a:spcPct val="120000"/>
              </a:lnSpc>
              <a:buFont typeface="ZapfDingbats" pitchFamily="82" charset="2"/>
              <a:buNone/>
            </a:pPr>
            <a:endParaRPr lang="zh-CN" altLang="en-US" b="1" smtClean="0">
              <a:ea typeface="华文中宋" pitchFamily="2" charset="-122"/>
            </a:endParaRPr>
          </a:p>
        </p:txBody>
      </p:sp>
      <p:sp>
        <p:nvSpPr>
          <p:cNvPr id="57348" name="灯片编号占位符 5"/>
          <p:cNvSpPr>
            <a:spLocks noGrp="1"/>
          </p:cNvSpPr>
          <p:nvPr>
            <p:ph type="sldNum" sz="quarter" idx="12"/>
          </p:nvPr>
        </p:nvSpPr>
        <p:spPr>
          <a:noFill/>
          <a:ln>
            <a:miter lim="800000"/>
            <a:headEnd/>
            <a:tailEnd/>
          </a:ln>
        </p:spPr>
        <p:txBody>
          <a:bodyPr/>
          <a:lstStyle/>
          <a:p>
            <a:fld id="{F874B430-A50D-4A11-A214-0522957E4D99}" type="slidenum">
              <a:rPr lang="en-US" altLang="zh-CN"/>
              <a:pPr/>
              <a:t>21</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2691">
                                            <p:txEl>
                                              <p:pRg st="4" end="4"/>
                                            </p:txEl>
                                          </p:spTgt>
                                        </p:tgtEl>
                                        <p:attrNameLst>
                                          <p:attrName>style.visibility</p:attrName>
                                        </p:attrNameLst>
                                      </p:cBhvr>
                                      <p:to>
                                        <p:strVal val="visible"/>
                                      </p:to>
                                    </p:set>
                                    <p:animEffect transition="in" filter="blinds(horizontal)">
                                      <p:cBhvr>
                                        <p:cTn id="7" dur="500"/>
                                        <p:tgtEl>
                                          <p:spTgt spid="242691">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42691">
                                            <p:txEl>
                                              <p:pRg st="5" end="5"/>
                                            </p:txEl>
                                          </p:spTgt>
                                        </p:tgtEl>
                                        <p:attrNameLst>
                                          <p:attrName>style.visibility</p:attrName>
                                        </p:attrNameLst>
                                      </p:cBhvr>
                                      <p:to>
                                        <p:strVal val="visible"/>
                                      </p:to>
                                    </p:set>
                                    <p:animEffect transition="in" filter="blinds(horizontal)">
                                      <p:cBhvr>
                                        <p:cTn id="10" dur="500"/>
                                        <p:tgtEl>
                                          <p:spTgt spid="242691">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42691">
                                            <p:txEl>
                                              <p:pRg st="6" end="6"/>
                                            </p:txEl>
                                          </p:spTgt>
                                        </p:tgtEl>
                                        <p:attrNameLst>
                                          <p:attrName>style.visibility</p:attrName>
                                        </p:attrNameLst>
                                      </p:cBhvr>
                                      <p:to>
                                        <p:strVal val="visible"/>
                                      </p:to>
                                    </p:set>
                                    <p:animEffect transition="in" filter="blinds(horizontal)">
                                      <p:cBhvr>
                                        <p:cTn id="13" dur="500"/>
                                        <p:tgtEl>
                                          <p:spTgt spid="242691">
                                            <p:txEl>
                                              <p:pRg st="6" end="6"/>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242691">
                                            <p:txEl>
                                              <p:pRg st="7" end="7"/>
                                            </p:txEl>
                                          </p:spTgt>
                                        </p:tgtEl>
                                        <p:attrNameLst>
                                          <p:attrName>style.visibility</p:attrName>
                                        </p:attrNameLst>
                                      </p:cBhvr>
                                      <p:to>
                                        <p:strVal val="visible"/>
                                      </p:to>
                                    </p:set>
                                    <p:animEffect transition="in" filter="blinds(horizontal)">
                                      <p:cBhvr>
                                        <p:cTn id="18" dur="500"/>
                                        <p:tgtEl>
                                          <p:spTgt spid="2426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533400" y="215900"/>
            <a:ext cx="7772400" cy="977900"/>
          </a:xfrm>
        </p:spPr>
        <p:txBody>
          <a:bodyPr/>
          <a:lstStyle/>
          <a:p>
            <a:r>
              <a:rPr lang="zh-CN" altLang="en-US" sz="3200" smtClean="0">
                <a:solidFill>
                  <a:srgbClr val="008000"/>
                </a:solidFill>
              </a:rPr>
              <a:t>客户机</a:t>
            </a:r>
            <a:r>
              <a:rPr lang="en-US" altLang="zh-CN" sz="3200" smtClean="0">
                <a:solidFill>
                  <a:srgbClr val="008000"/>
                </a:solidFill>
              </a:rPr>
              <a:t>/</a:t>
            </a:r>
            <a:r>
              <a:rPr lang="zh-CN" altLang="en-US" sz="3200" smtClean="0">
                <a:solidFill>
                  <a:srgbClr val="008000"/>
                </a:solidFill>
              </a:rPr>
              <a:t>服务器模式</a:t>
            </a:r>
          </a:p>
        </p:txBody>
      </p:sp>
      <p:sp>
        <p:nvSpPr>
          <p:cNvPr id="244739" name="Rectangle 3"/>
          <p:cNvSpPr>
            <a:spLocks noGrp="1" noChangeArrowheads="1"/>
          </p:cNvSpPr>
          <p:nvPr>
            <p:ph idx="1"/>
          </p:nvPr>
        </p:nvSpPr>
        <p:spPr>
          <a:xfrm>
            <a:off x="533400" y="1193800"/>
            <a:ext cx="7772400" cy="5308600"/>
          </a:xfrm>
        </p:spPr>
        <p:txBody>
          <a:bodyPr/>
          <a:lstStyle/>
          <a:p>
            <a:pPr eaLnBrk="1">
              <a:lnSpc>
                <a:spcPct val="115000"/>
              </a:lnSpc>
              <a:buClr>
                <a:srgbClr val="4D4D4D"/>
              </a:buClr>
              <a:buFont typeface="Wingdings" pitchFamily="2" charset="2"/>
              <a:buNone/>
              <a:tabLst>
                <a:tab pos="179388" algn="l"/>
              </a:tabLst>
            </a:pPr>
            <a:r>
              <a:rPr lang="zh-CN" altLang="en-US" sz="2400" smtClean="0">
                <a:ea typeface="华文中宋" pitchFamily="2" charset="-122"/>
              </a:rPr>
              <a:t>            </a:t>
            </a:r>
            <a:r>
              <a:rPr lang="zh-CN" altLang="en-US" sz="2400" b="1" smtClean="0">
                <a:ea typeface="华文中宋" pitchFamily="2" charset="-122"/>
              </a:rPr>
              <a:t>因特网应用程序广泛采用的模式，如电子邮件、</a:t>
            </a:r>
            <a:r>
              <a:rPr lang="en-US" altLang="zh-CN" sz="2400" b="1" smtClean="0">
                <a:ea typeface="华文中宋" pitchFamily="2" charset="-122"/>
              </a:rPr>
              <a:t>Web</a:t>
            </a:r>
            <a:r>
              <a:rPr lang="zh-CN" altLang="en-US" sz="2400" b="1" smtClean="0">
                <a:ea typeface="华文中宋" pitchFamily="2" charset="-122"/>
              </a:rPr>
              <a:t>服务等。</a:t>
            </a:r>
          </a:p>
          <a:p>
            <a:pPr eaLnBrk="1">
              <a:lnSpc>
                <a:spcPct val="115000"/>
              </a:lnSpc>
              <a:buClr>
                <a:schemeClr val="hlink"/>
              </a:buClr>
              <a:buFont typeface="Wingdings" pitchFamily="2" charset="2"/>
              <a:buChar char="ü"/>
              <a:tabLst>
                <a:tab pos="179388" algn="l"/>
              </a:tabLst>
            </a:pPr>
            <a:r>
              <a:rPr lang="zh-CN" altLang="en-US" sz="2400" b="1" smtClean="0">
                <a:ea typeface="华文中宋" pitchFamily="2" charset="-122"/>
              </a:rPr>
              <a:t>是</a:t>
            </a:r>
            <a:r>
              <a:rPr lang="zh-CN" altLang="en-US" sz="2400" b="1" smtClean="0">
                <a:solidFill>
                  <a:srgbClr val="FF33CC"/>
                </a:solidFill>
                <a:ea typeface="华文中宋" pitchFamily="2" charset="-122"/>
              </a:rPr>
              <a:t>分布式应用程序</a:t>
            </a:r>
            <a:r>
              <a:rPr lang="zh-CN" altLang="en-US" sz="2400" b="1" smtClean="0">
                <a:ea typeface="华文中宋" pitchFamily="2" charset="-122"/>
              </a:rPr>
              <a:t>：客户机程序和服务器程序在端系统分别上运行。</a:t>
            </a:r>
          </a:p>
          <a:p>
            <a:pPr eaLnBrk="1">
              <a:lnSpc>
                <a:spcPct val="115000"/>
              </a:lnSpc>
              <a:buClr>
                <a:schemeClr val="hlink"/>
              </a:buClr>
              <a:buFont typeface="Wingdings" pitchFamily="2" charset="2"/>
              <a:buChar char="ü"/>
              <a:tabLst>
                <a:tab pos="179388" algn="l"/>
              </a:tabLst>
            </a:pPr>
            <a:r>
              <a:rPr lang="zh-CN" altLang="en-US" sz="2400" b="1" smtClean="0">
                <a:ea typeface="华文中宋" pitchFamily="2" charset="-122"/>
              </a:rPr>
              <a:t> </a:t>
            </a:r>
            <a:r>
              <a:rPr lang="zh-CN" altLang="en-US" sz="2400" b="1" smtClean="0">
                <a:solidFill>
                  <a:srgbClr val="FF33CC"/>
                </a:solidFill>
                <a:ea typeface="华文中宋" pitchFamily="2" charset="-122"/>
              </a:rPr>
              <a:t>描述服务和被服务的关系 </a:t>
            </a:r>
            <a:endParaRPr lang="en-US" altLang="zh-CN" sz="2400" b="1" smtClean="0">
              <a:solidFill>
                <a:srgbClr val="FF33CC"/>
              </a:solidFill>
              <a:ea typeface="华文中宋" pitchFamily="2" charset="-122"/>
            </a:endParaRPr>
          </a:p>
          <a:p>
            <a:pPr lvl="1" eaLnBrk="1">
              <a:lnSpc>
                <a:spcPct val="115000"/>
              </a:lnSpc>
              <a:tabLst>
                <a:tab pos="179388" algn="l"/>
              </a:tabLst>
            </a:pPr>
            <a:r>
              <a:rPr lang="zh-CN" altLang="en-US" b="1" i="1" smtClean="0">
                <a:solidFill>
                  <a:srgbClr val="FF0000"/>
                </a:solidFill>
                <a:ea typeface="华文中宋" pitchFamily="2" charset="-122"/>
              </a:rPr>
              <a:t>客户机程序</a:t>
            </a:r>
            <a:r>
              <a:rPr lang="en-US" altLang="zh-CN" b="1" i="1" smtClean="0">
                <a:solidFill>
                  <a:srgbClr val="FF0000"/>
                </a:solidFill>
                <a:ea typeface="华文中宋" pitchFamily="2" charset="-122"/>
              </a:rPr>
              <a:t>(client program)</a:t>
            </a:r>
            <a:r>
              <a:rPr lang="zh-CN" altLang="en-US" b="1" i="1" smtClean="0">
                <a:solidFill>
                  <a:srgbClr val="FF0000"/>
                </a:solidFill>
                <a:ea typeface="华文中宋" pitchFamily="2" charset="-122"/>
              </a:rPr>
              <a:t>：</a:t>
            </a:r>
            <a:r>
              <a:rPr lang="zh-CN" altLang="en-US" b="1" smtClean="0">
                <a:solidFill>
                  <a:srgbClr val="CC0066"/>
                </a:solidFill>
                <a:ea typeface="华文中宋" pitchFamily="2" charset="-122"/>
              </a:rPr>
              <a:t>服务请求方。</a:t>
            </a:r>
            <a:r>
              <a:rPr lang="zh-CN" altLang="en-US" b="1" smtClean="0">
                <a:ea typeface="华文中宋" pitchFamily="2" charset="-122"/>
              </a:rPr>
              <a:t>发出请求，并从服务器程序接收服务。 </a:t>
            </a:r>
          </a:p>
          <a:p>
            <a:pPr lvl="1" eaLnBrk="1">
              <a:lnSpc>
                <a:spcPct val="115000"/>
              </a:lnSpc>
              <a:tabLst>
                <a:tab pos="179388" algn="l"/>
              </a:tabLst>
            </a:pPr>
            <a:r>
              <a:rPr lang="zh-CN" altLang="en-US" b="1" i="1" smtClean="0">
                <a:solidFill>
                  <a:srgbClr val="FF0000"/>
                </a:solidFill>
                <a:ea typeface="华文中宋" pitchFamily="2" charset="-122"/>
              </a:rPr>
              <a:t>服务器程序</a:t>
            </a:r>
            <a:r>
              <a:rPr lang="en-US" altLang="zh-CN" b="1" smtClean="0">
                <a:solidFill>
                  <a:srgbClr val="FF0000"/>
                </a:solidFill>
                <a:ea typeface="华文中宋" pitchFamily="2" charset="-122"/>
              </a:rPr>
              <a:t>(</a:t>
            </a:r>
            <a:r>
              <a:rPr lang="en-US" altLang="zh-CN" b="1" i="1" smtClean="0">
                <a:solidFill>
                  <a:srgbClr val="FF0000"/>
                </a:solidFill>
                <a:ea typeface="华文中宋" pitchFamily="2" charset="-122"/>
              </a:rPr>
              <a:t>server program</a:t>
            </a:r>
            <a:r>
              <a:rPr lang="en-US" altLang="zh-CN" b="1" smtClean="0">
                <a:solidFill>
                  <a:srgbClr val="FF0000"/>
                </a:solidFill>
                <a:ea typeface="华文中宋" pitchFamily="2" charset="-122"/>
              </a:rPr>
              <a:t>)</a:t>
            </a:r>
            <a:r>
              <a:rPr lang="zh-CN" altLang="en-US" b="1" smtClean="0">
                <a:solidFill>
                  <a:srgbClr val="FF0000"/>
                </a:solidFill>
                <a:ea typeface="华文中宋" pitchFamily="2" charset="-122"/>
              </a:rPr>
              <a:t>：</a:t>
            </a:r>
            <a:r>
              <a:rPr lang="zh-CN" altLang="en-US" b="1" smtClean="0">
                <a:solidFill>
                  <a:srgbClr val="CC0066"/>
                </a:solidFill>
                <a:ea typeface="华文中宋" pitchFamily="2" charset="-122"/>
              </a:rPr>
              <a:t>服务提供方。</a:t>
            </a:r>
            <a:r>
              <a:rPr lang="zh-CN" altLang="en-US" b="1" smtClean="0">
                <a:ea typeface="华文中宋" pitchFamily="2" charset="-122"/>
              </a:rPr>
              <a:t>接收客户机请求，并提供服务。</a:t>
            </a:r>
          </a:p>
          <a:p>
            <a:pPr eaLnBrk="1">
              <a:lnSpc>
                <a:spcPct val="115000"/>
              </a:lnSpc>
              <a:buClr>
                <a:srgbClr val="FF0066"/>
              </a:buClr>
              <a:buFont typeface="Wingdings" pitchFamily="2" charset="2"/>
              <a:buChar char="ü"/>
              <a:tabLst>
                <a:tab pos="179388" algn="l"/>
              </a:tabLst>
            </a:pPr>
            <a:r>
              <a:rPr lang="zh-CN" altLang="en-US" sz="2400" b="1" smtClean="0">
                <a:ea typeface="华文中宋" pitchFamily="2" charset="-122"/>
              </a:rPr>
              <a:t>通过因特网互相发送报文进行交互。</a:t>
            </a:r>
          </a:p>
          <a:p>
            <a:pPr eaLnBrk="1">
              <a:lnSpc>
                <a:spcPct val="115000"/>
              </a:lnSpc>
              <a:buClr>
                <a:srgbClr val="FF0066"/>
              </a:buClr>
              <a:buFont typeface="Wingdings" pitchFamily="2" charset="2"/>
              <a:buChar char="ü"/>
              <a:tabLst>
                <a:tab pos="179388" algn="l"/>
              </a:tabLst>
            </a:pPr>
            <a:r>
              <a:rPr lang="zh-CN" altLang="en-US" sz="2400" b="1" smtClean="0">
                <a:ea typeface="华文中宋" pitchFamily="2" charset="-122"/>
              </a:rPr>
              <a:t>路由器、链路和其他部件成为“</a:t>
            </a:r>
            <a:r>
              <a:rPr lang="zh-CN" altLang="en-US" sz="2400" b="1" smtClean="0">
                <a:ea typeface="华文中宋" pitchFamily="2" charset="-122"/>
                <a:hlinkClick r:id="" action="ppaction://customshow?id=53&amp;return=true"/>
              </a:rPr>
              <a:t>黑盒子</a:t>
            </a:r>
            <a:r>
              <a:rPr lang="zh-CN" altLang="en-US" sz="2400" b="1" smtClean="0">
                <a:ea typeface="华文中宋" pitchFamily="2" charset="-122"/>
              </a:rPr>
              <a:t>”。</a:t>
            </a:r>
          </a:p>
        </p:txBody>
      </p:sp>
      <p:sp>
        <p:nvSpPr>
          <p:cNvPr id="58372" name="灯片编号占位符 5"/>
          <p:cNvSpPr>
            <a:spLocks noGrp="1"/>
          </p:cNvSpPr>
          <p:nvPr>
            <p:ph type="sldNum" sz="quarter" idx="12"/>
          </p:nvPr>
        </p:nvSpPr>
        <p:spPr>
          <a:noFill/>
          <a:ln>
            <a:miter lim="800000"/>
            <a:headEnd/>
            <a:tailEnd/>
          </a:ln>
        </p:spPr>
        <p:txBody>
          <a:bodyPr/>
          <a:lstStyle/>
          <a:p>
            <a:fld id="{26B8CF42-DEB1-431E-AF63-B5B962B58BC2}" type="slidenum">
              <a:rPr lang="en-US" altLang="zh-CN"/>
              <a:pPr/>
              <a:t>22</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4739">
                                            <p:txEl>
                                              <p:pRg st="1" end="1"/>
                                            </p:txEl>
                                          </p:spTgt>
                                        </p:tgtEl>
                                        <p:attrNameLst>
                                          <p:attrName>style.visibility</p:attrName>
                                        </p:attrNameLst>
                                      </p:cBhvr>
                                      <p:to>
                                        <p:strVal val="visible"/>
                                      </p:to>
                                    </p:set>
                                    <p:animEffect transition="in" filter="blinds(horizontal)">
                                      <p:cBhvr>
                                        <p:cTn id="7" dur="500"/>
                                        <p:tgtEl>
                                          <p:spTgt spid="2447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44739">
                                            <p:txEl>
                                              <p:pRg st="2" end="2"/>
                                            </p:txEl>
                                          </p:spTgt>
                                        </p:tgtEl>
                                        <p:attrNameLst>
                                          <p:attrName>style.visibility</p:attrName>
                                        </p:attrNameLst>
                                      </p:cBhvr>
                                      <p:to>
                                        <p:strVal val="visible"/>
                                      </p:to>
                                    </p:set>
                                    <p:animEffect transition="in" filter="blinds(horizontal)">
                                      <p:cBhvr>
                                        <p:cTn id="12" dur="500"/>
                                        <p:tgtEl>
                                          <p:spTgt spid="244739">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44739">
                                            <p:txEl>
                                              <p:pRg st="3" end="3"/>
                                            </p:txEl>
                                          </p:spTgt>
                                        </p:tgtEl>
                                        <p:attrNameLst>
                                          <p:attrName>style.visibility</p:attrName>
                                        </p:attrNameLst>
                                      </p:cBhvr>
                                      <p:to>
                                        <p:strVal val="visible"/>
                                      </p:to>
                                    </p:set>
                                    <p:animEffect transition="in" filter="blinds(horizontal)">
                                      <p:cBhvr>
                                        <p:cTn id="15" dur="500"/>
                                        <p:tgtEl>
                                          <p:spTgt spid="244739">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44739">
                                            <p:txEl>
                                              <p:pRg st="4" end="4"/>
                                            </p:txEl>
                                          </p:spTgt>
                                        </p:tgtEl>
                                        <p:attrNameLst>
                                          <p:attrName>style.visibility</p:attrName>
                                        </p:attrNameLst>
                                      </p:cBhvr>
                                      <p:to>
                                        <p:strVal val="visible"/>
                                      </p:to>
                                    </p:set>
                                    <p:animEffect transition="in" filter="blinds(horizontal)">
                                      <p:cBhvr>
                                        <p:cTn id="18" dur="500"/>
                                        <p:tgtEl>
                                          <p:spTgt spid="244739">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44739">
                                            <p:txEl>
                                              <p:pRg st="5" end="5"/>
                                            </p:txEl>
                                          </p:spTgt>
                                        </p:tgtEl>
                                        <p:attrNameLst>
                                          <p:attrName>style.visibility</p:attrName>
                                        </p:attrNameLst>
                                      </p:cBhvr>
                                      <p:to>
                                        <p:strVal val="visible"/>
                                      </p:to>
                                    </p:set>
                                    <p:animEffect transition="in" filter="blinds(horizontal)">
                                      <p:cBhvr>
                                        <p:cTn id="23" dur="500"/>
                                        <p:tgtEl>
                                          <p:spTgt spid="244739">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244739">
                                            <p:txEl>
                                              <p:pRg st="6" end="6"/>
                                            </p:txEl>
                                          </p:spTgt>
                                        </p:tgtEl>
                                        <p:attrNameLst>
                                          <p:attrName>style.visibility</p:attrName>
                                        </p:attrNameLst>
                                      </p:cBhvr>
                                      <p:to>
                                        <p:strVal val="visible"/>
                                      </p:to>
                                    </p:set>
                                    <p:animEffect transition="in" filter="blinds(horizontal)">
                                      <p:cBhvr>
                                        <p:cTn id="28" dur="500"/>
                                        <p:tgtEl>
                                          <p:spTgt spid="2447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533400" y="215900"/>
            <a:ext cx="7772400" cy="976313"/>
          </a:xfrm>
        </p:spPr>
        <p:txBody>
          <a:bodyPr/>
          <a:lstStyle/>
          <a:p>
            <a:r>
              <a:rPr lang="zh-CN" altLang="en-US" sz="3200" smtClean="0">
                <a:solidFill>
                  <a:srgbClr val="008000"/>
                </a:solidFill>
              </a:rPr>
              <a:t>对等模式</a:t>
            </a:r>
          </a:p>
        </p:txBody>
      </p:sp>
      <p:sp>
        <p:nvSpPr>
          <p:cNvPr id="245763" name="Rectangle 3"/>
          <p:cNvSpPr>
            <a:spLocks noGrp="1" noChangeArrowheads="1"/>
          </p:cNvSpPr>
          <p:nvPr>
            <p:ph idx="1"/>
          </p:nvPr>
        </p:nvSpPr>
        <p:spPr>
          <a:xfrm>
            <a:off x="533400" y="1270000"/>
            <a:ext cx="7772400" cy="4648200"/>
          </a:xfrm>
        </p:spPr>
        <p:txBody>
          <a:bodyPr/>
          <a:lstStyle/>
          <a:p>
            <a:pPr eaLnBrk="1">
              <a:lnSpc>
                <a:spcPct val="135000"/>
              </a:lnSpc>
              <a:buClr>
                <a:srgbClr val="4D4D4D"/>
              </a:buClr>
              <a:buFont typeface="Wingdings" pitchFamily="2" charset="2"/>
              <a:buNone/>
            </a:pPr>
            <a:r>
              <a:rPr lang="zh-CN" altLang="en-US" sz="2400" smtClean="0">
                <a:solidFill>
                  <a:srgbClr val="FF0000"/>
                </a:solidFill>
                <a:latin typeface="华文中宋" pitchFamily="2" charset="-122"/>
                <a:ea typeface="华文中宋" pitchFamily="2" charset="-122"/>
              </a:rPr>
              <a:t>      </a:t>
            </a:r>
            <a:r>
              <a:rPr lang="zh-CN" altLang="en-US" sz="2400" b="1" smtClean="0">
                <a:solidFill>
                  <a:srgbClr val="FF0000"/>
                </a:solidFill>
                <a:latin typeface="华文中宋" pitchFamily="2" charset="-122"/>
                <a:ea typeface="华文中宋" pitchFamily="2" charset="-122"/>
              </a:rPr>
              <a:t>最小限度</a:t>
            </a:r>
            <a:r>
              <a:rPr lang="en-US" altLang="zh-CN" sz="2400" b="1" smtClean="0">
                <a:solidFill>
                  <a:srgbClr val="FF0000"/>
                </a:solidFill>
                <a:latin typeface="华文中宋" pitchFamily="2" charset="-122"/>
                <a:ea typeface="华文中宋" pitchFamily="2" charset="-122"/>
              </a:rPr>
              <a:t>(</a:t>
            </a:r>
            <a:r>
              <a:rPr lang="zh-CN" altLang="en-US" sz="2400" b="1" smtClean="0">
                <a:solidFill>
                  <a:srgbClr val="FF0000"/>
                </a:solidFill>
                <a:latin typeface="华文中宋" pitchFamily="2" charset="-122"/>
                <a:ea typeface="华文中宋" pitchFamily="2" charset="-122"/>
              </a:rPr>
              <a:t>或不</a:t>
            </a:r>
            <a:r>
              <a:rPr lang="en-US" altLang="zh-CN" sz="2400" b="1" smtClean="0">
                <a:solidFill>
                  <a:srgbClr val="FF0000"/>
                </a:solidFill>
                <a:latin typeface="华文中宋" pitchFamily="2" charset="-122"/>
                <a:ea typeface="华文中宋" pitchFamily="2" charset="-122"/>
              </a:rPr>
              <a:t>)</a:t>
            </a:r>
            <a:r>
              <a:rPr lang="zh-CN" altLang="en-US" sz="2400" b="1" smtClean="0">
                <a:solidFill>
                  <a:srgbClr val="FF0000"/>
                </a:solidFill>
                <a:latin typeface="华文中宋" pitchFamily="2" charset="-122"/>
                <a:ea typeface="华文中宋" pitchFamily="2" charset="-122"/>
              </a:rPr>
              <a:t>使用专用服务器。</a:t>
            </a:r>
            <a:r>
              <a:rPr lang="zh-CN" altLang="en-US" sz="2400" b="1" smtClean="0">
                <a:latin typeface="华文中宋" pitchFamily="2" charset="-122"/>
                <a:ea typeface="华文中宋" pitchFamily="2" charset="-122"/>
              </a:rPr>
              <a:t>例如，</a:t>
            </a:r>
            <a:r>
              <a:rPr lang="en-US" altLang="zh-CN" sz="2400" b="1" smtClean="0">
                <a:ea typeface="华文中宋" pitchFamily="2" charset="-122"/>
              </a:rPr>
              <a:t>P2P ( </a:t>
            </a:r>
            <a:r>
              <a:rPr lang="en-US" altLang="zh-CN" sz="2400" b="1" smtClean="0"/>
              <a:t>Peer-to-Peer</a:t>
            </a:r>
            <a:r>
              <a:rPr lang="en-US" altLang="zh-CN" sz="2400" b="1" smtClean="0">
                <a:ea typeface="华文中宋" pitchFamily="2" charset="-122"/>
              </a:rPr>
              <a:t>) </a:t>
            </a:r>
            <a:r>
              <a:rPr lang="zh-CN" altLang="en-US" sz="2400" b="1" smtClean="0">
                <a:ea typeface="华文中宋" pitchFamily="2" charset="-122"/>
              </a:rPr>
              <a:t>对等文件共享应用程序。</a:t>
            </a:r>
          </a:p>
          <a:p>
            <a:pPr eaLnBrk="1">
              <a:lnSpc>
                <a:spcPct val="135000"/>
              </a:lnSpc>
              <a:buClr>
                <a:srgbClr val="4D4D4D"/>
              </a:buClr>
            </a:pPr>
            <a:r>
              <a:rPr lang="zh-CN" altLang="en-US" sz="2400" b="1" smtClean="0">
                <a:solidFill>
                  <a:schemeClr val="accent2"/>
                </a:solidFill>
                <a:latin typeface="华文中宋" pitchFamily="2" charset="-122"/>
                <a:ea typeface="华文中宋" pitchFamily="2" charset="-122"/>
              </a:rPr>
              <a:t>特点：</a:t>
            </a:r>
            <a:r>
              <a:rPr lang="zh-CN" altLang="en-US" sz="2400" b="1" smtClean="0">
                <a:ea typeface="华文中宋" pitchFamily="2" charset="-122"/>
              </a:rPr>
              <a:t>端系统中运行的</a:t>
            </a:r>
            <a:r>
              <a:rPr lang="zh-CN" altLang="en-US" sz="2400" b="1" smtClean="0">
                <a:solidFill>
                  <a:srgbClr val="FF33CC"/>
                </a:solidFill>
                <a:ea typeface="华文中宋" pitchFamily="2" charset="-122"/>
              </a:rPr>
              <a:t>对等应用程序</a:t>
            </a:r>
            <a:r>
              <a:rPr lang="zh-CN" altLang="en-US" sz="2400" b="1" smtClean="0">
                <a:ea typeface="华文中宋" pitchFamily="2" charset="-122"/>
              </a:rPr>
              <a:t>同时起客户机和服务器程序的</a:t>
            </a:r>
            <a:r>
              <a:rPr lang="zh-CN" altLang="en-US" sz="2400" b="1" smtClean="0">
                <a:ea typeface="华文中宋" pitchFamily="2" charset="-122"/>
                <a:hlinkClick r:id="" action="ppaction://customshow?id=54&amp;return=true"/>
              </a:rPr>
              <a:t>双重作用</a:t>
            </a:r>
            <a:r>
              <a:rPr lang="zh-CN" altLang="en-US" sz="2400" b="1" smtClean="0">
                <a:ea typeface="华文中宋" pitchFamily="2" charset="-122"/>
              </a:rPr>
              <a:t>。</a:t>
            </a:r>
          </a:p>
          <a:p>
            <a:pPr eaLnBrk="1">
              <a:lnSpc>
                <a:spcPct val="135000"/>
              </a:lnSpc>
              <a:buClr>
                <a:srgbClr val="FF0066"/>
              </a:buClr>
              <a:buFont typeface="Wingdings" pitchFamily="2" charset="2"/>
              <a:buChar char="ü"/>
            </a:pPr>
            <a:r>
              <a:rPr lang="zh-CN" altLang="en-US" sz="2400" b="1" smtClean="0">
                <a:ea typeface="华文中宋" pitchFamily="2" charset="-122"/>
              </a:rPr>
              <a:t>向另一个对等机请求文件</a:t>
            </a:r>
            <a:r>
              <a:rPr lang="zh-CN" altLang="en-US" sz="2400" b="1" smtClean="0">
                <a:latin typeface="华文中宋" pitchFamily="2" charset="-122"/>
                <a:ea typeface="华文中宋" pitchFamily="2" charset="-122"/>
              </a:rPr>
              <a:t>时，起客户机作用；</a:t>
            </a:r>
          </a:p>
          <a:p>
            <a:pPr eaLnBrk="1">
              <a:lnSpc>
                <a:spcPct val="135000"/>
              </a:lnSpc>
              <a:buClr>
                <a:srgbClr val="FF0066"/>
              </a:buClr>
              <a:buFont typeface="Wingdings" pitchFamily="2" charset="2"/>
              <a:buChar char="ü"/>
            </a:pPr>
            <a:r>
              <a:rPr lang="zh-CN" altLang="en-US" sz="2400" b="1" smtClean="0">
                <a:latin typeface="华文中宋" pitchFamily="2" charset="-122"/>
                <a:ea typeface="华文中宋" pitchFamily="2" charset="-122"/>
              </a:rPr>
              <a:t>向另一个对等机发送文件时，起服务器作用。 </a:t>
            </a:r>
          </a:p>
          <a:p>
            <a:pPr eaLnBrk="1">
              <a:lnSpc>
                <a:spcPct val="120000"/>
              </a:lnSpc>
            </a:pPr>
            <a:endParaRPr lang="zh-CN" altLang="en-US" sz="2400" b="1" smtClean="0">
              <a:latin typeface="华文中宋" pitchFamily="2" charset="-122"/>
              <a:ea typeface="华文中宋" pitchFamily="2" charset="-122"/>
            </a:endParaRPr>
          </a:p>
        </p:txBody>
      </p:sp>
      <p:sp>
        <p:nvSpPr>
          <p:cNvPr id="59396" name="灯片编号占位符 5"/>
          <p:cNvSpPr>
            <a:spLocks noGrp="1"/>
          </p:cNvSpPr>
          <p:nvPr>
            <p:ph type="sldNum" sz="quarter" idx="12"/>
          </p:nvPr>
        </p:nvSpPr>
        <p:spPr>
          <a:noFill/>
          <a:ln>
            <a:miter lim="800000"/>
            <a:headEnd/>
            <a:tailEnd/>
          </a:ln>
        </p:spPr>
        <p:txBody>
          <a:bodyPr/>
          <a:lstStyle/>
          <a:p>
            <a:fld id="{1A3BDADB-5B48-482E-84E6-DB3F01F1F944}" type="slidenum">
              <a:rPr lang="en-US" altLang="zh-CN"/>
              <a:pPr/>
              <a:t>23</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5763">
                                            <p:txEl>
                                              <p:pRg st="1" end="1"/>
                                            </p:txEl>
                                          </p:spTgt>
                                        </p:tgtEl>
                                        <p:attrNameLst>
                                          <p:attrName>style.visibility</p:attrName>
                                        </p:attrNameLst>
                                      </p:cBhvr>
                                      <p:to>
                                        <p:strVal val="visible"/>
                                      </p:to>
                                    </p:set>
                                    <p:animEffect transition="in" filter="blinds(horizontal)">
                                      <p:cBhvr>
                                        <p:cTn id="7" dur="500"/>
                                        <p:tgtEl>
                                          <p:spTgt spid="24576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45763">
                                            <p:txEl>
                                              <p:pRg st="2" end="2"/>
                                            </p:txEl>
                                          </p:spTgt>
                                        </p:tgtEl>
                                        <p:attrNameLst>
                                          <p:attrName>style.visibility</p:attrName>
                                        </p:attrNameLst>
                                      </p:cBhvr>
                                      <p:to>
                                        <p:strVal val="visible"/>
                                      </p:to>
                                    </p:set>
                                    <p:animEffect transition="in" filter="blinds(horizontal)">
                                      <p:cBhvr>
                                        <p:cTn id="10" dur="500"/>
                                        <p:tgtEl>
                                          <p:spTgt spid="24576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45763">
                                            <p:txEl>
                                              <p:pRg st="3" end="3"/>
                                            </p:txEl>
                                          </p:spTgt>
                                        </p:tgtEl>
                                        <p:attrNameLst>
                                          <p:attrName>style.visibility</p:attrName>
                                        </p:attrNameLst>
                                      </p:cBhvr>
                                      <p:to>
                                        <p:strVal val="visible"/>
                                      </p:to>
                                    </p:set>
                                    <p:animEffect transition="in" filter="blinds(horizontal)">
                                      <p:cBhvr>
                                        <p:cTn id="13" dur="500"/>
                                        <p:tgtEl>
                                          <p:spTgt spid="2457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533400" y="152400"/>
            <a:ext cx="7772400" cy="1143000"/>
          </a:xfrm>
        </p:spPr>
        <p:txBody>
          <a:bodyPr/>
          <a:lstStyle/>
          <a:p>
            <a:r>
              <a:rPr lang="en-US" altLang="zh-CN" sz="3600" b="1" smtClean="0">
                <a:solidFill>
                  <a:srgbClr val="008000"/>
                </a:solidFill>
              </a:rPr>
              <a:t>1.2.1  </a:t>
            </a:r>
            <a:r>
              <a:rPr lang="zh-CN" altLang="en-US" sz="3600" b="1" smtClean="0">
                <a:solidFill>
                  <a:srgbClr val="008000"/>
                </a:solidFill>
              </a:rPr>
              <a:t>接入网</a:t>
            </a:r>
            <a:r>
              <a:rPr lang="en-US" altLang="zh-CN" sz="3600" b="1" smtClean="0">
                <a:solidFill>
                  <a:srgbClr val="008000"/>
                </a:solidFill>
              </a:rPr>
              <a:t>(Access networks)</a:t>
            </a:r>
            <a:endParaRPr lang="zh-CN" altLang="en-US" sz="3600" b="1" smtClean="0">
              <a:solidFill>
                <a:srgbClr val="008000"/>
              </a:solidFill>
            </a:endParaRPr>
          </a:p>
        </p:txBody>
      </p:sp>
      <p:sp>
        <p:nvSpPr>
          <p:cNvPr id="272387" name="Rectangle 3"/>
          <p:cNvSpPr>
            <a:spLocks noGrp="1" noChangeArrowheads="1"/>
          </p:cNvSpPr>
          <p:nvPr>
            <p:ph idx="1"/>
          </p:nvPr>
        </p:nvSpPr>
        <p:spPr>
          <a:xfrm>
            <a:off x="533400" y="1165225"/>
            <a:ext cx="7772400" cy="4446588"/>
          </a:xfrm>
        </p:spPr>
        <p:txBody>
          <a:bodyPr/>
          <a:lstStyle/>
          <a:p>
            <a:pPr eaLnBrk="1">
              <a:lnSpc>
                <a:spcPct val="120000"/>
              </a:lnSpc>
              <a:buClr>
                <a:schemeClr val="bg2"/>
              </a:buClr>
            </a:pPr>
            <a:r>
              <a:rPr lang="zh-CN" altLang="en-US" b="1" smtClean="0">
                <a:solidFill>
                  <a:schemeClr val="accent2"/>
                </a:solidFill>
                <a:latin typeface="楷体_GB2312"/>
                <a:ea typeface="楷体_GB2312"/>
                <a:cs typeface="楷体_GB2312"/>
              </a:rPr>
              <a:t>解决的问题</a:t>
            </a:r>
            <a:r>
              <a:rPr lang="en-US" altLang="zh-CN" b="1" smtClean="0">
                <a:solidFill>
                  <a:schemeClr val="accent2"/>
                </a:solidFill>
                <a:latin typeface="楷体_GB2312"/>
                <a:ea typeface="楷体_GB2312"/>
                <a:cs typeface="楷体_GB2312"/>
              </a:rPr>
              <a:t>:</a:t>
            </a:r>
            <a:r>
              <a:rPr lang="en-US" altLang="zh-CN" b="1" smtClean="0">
                <a:solidFill>
                  <a:srgbClr val="FF0000"/>
                </a:solidFill>
                <a:latin typeface="华文中宋" pitchFamily="2" charset="-122"/>
                <a:ea typeface="华文中宋" pitchFamily="2" charset="-122"/>
              </a:rPr>
              <a:t> </a:t>
            </a:r>
            <a:r>
              <a:rPr lang="zh-CN" altLang="en-US" b="1" smtClean="0">
                <a:solidFill>
                  <a:srgbClr val="FF0000"/>
                </a:solidFill>
                <a:latin typeface="华文中宋" pitchFamily="2" charset="-122"/>
                <a:ea typeface="华文中宋" pitchFamily="2" charset="-122"/>
              </a:rPr>
              <a:t>端系统怎样连接到边缘路由器？</a:t>
            </a:r>
          </a:p>
          <a:p>
            <a:pPr eaLnBrk="1">
              <a:lnSpc>
                <a:spcPct val="120000"/>
              </a:lnSpc>
              <a:buFont typeface="Wingdings" pitchFamily="2" charset="2"/>
              <a:buChar char="ü"/>
            </a:pPr>
            <a:r>
              <a:rPr lang="zh-CN" altLang="en-US" sz="2400" b="1" smtClean="0">
                <a:latin typeface="华文中宋" pitchFamily="2" charset="-122"/>
                <a:ea typeface="华文中宋" pitchFamily="2" charset="-122"/>
              </a:rPr>
              <a:t>住宅接入（家庭用户 ）</a:t>
            </a:r>
            <a:endParaRPr lang="en-US" altLang="zh-CN" sz="2400" b="1" smtClean="0">
              <a:latin typeface="华文中宋" pitchFamily="2" charset="-122"/>
              <a:ea typeface="华文中宋" pitchFamily="2" charset="-122"/>
            </a:endParaRPr>
          </a:p>
          <a:p>
            <a:pPr eaLnBrk="1">
              <a:lnSpc>
                <a:spcPct val="120000"/>
              </a:lnSpc>
              <a:buFont typeface="Wingdings" pitchFamily="2" charset="2"/>
              <a:buChar char="ü"/>
            </a:pPr>
            <a:r>
              <a:rPr lang="zh-CN" altLang="en-US" sz="2400" b="1" smtClean="0">
                <a:latin typeface="华文中宋" pitchFamily="2" charset="-122"/>
                <a:ea typeface="华文中宋" pitchFamily="2" charset="-122"/>
              </a:rPr>
              <a:t>公司接入  </a:t>
            </a:r>
            <a:r>
              <a:rPr lang="en-US" altLang="zh-CN" sz="2400" b="1" smtClean="0">
                <a:latin typeface="华文中宋" pitchFamily="2" charset="-122"/>
                <a:ea typeface="华文中宋" pitchFamily="2" charset="-122"/>
              </a:rPr>
              <a:t>(</a:t>
            </a:r>
            <a:r>
              <a:rPr lang="zh-CN" altLang="en-US" sz="2400" b="1" smtClean="0">
                <a:latin typeface="华文中宋" pitchFamily="2" charset="-122"/>
                <a:ea typeface="华文中宋" pitchFamily="2" charset="-122"/>
              </a:rPr>
              <a:t>学校、单位</a:t>
            </a:r>
            <a:r>
              <a:rPr lang="en-US" altLang="zh-CN" sz="2400" b="1" smtClean="0">
                <a:latin typeface="华文中宋" pitchFamily="2" charset="-122"/>
                <a:ea typeface="华文中宋" pitchFamily="2" charset="-122"/>
              </a:rPr>
              <a:t>) </a:t>
            </a:r>
          </a:p>
          <a:p>
            <a:pPr eaLnBrk="1">
              <a:lnSpc>
                <a:spcPct val="120000"/>
              </a:lnSpc>
              <a:buFont typeface="Wingdings" pitchFamily="2" charset="2"/>
              <a:buChar char="ü"/>
            </a:pPr>
            <a:r>
              <a:rPr lang="zh-CN" altLang="en-US" sz="2400" b="1" smtClean="0">
                <a:latin typeface="华文中宋" pitchFamily="2" charset="-122"/>
                <a:ea typeface="华文中宋" pitchFamily="2" charset="-122"/>
              </a:rPr>
              <a:t>无线接入（移动设备）</a:t>
            </a:r>
            <a:endParaRPr lang="en-US" altLang="zh-CN" sz="2400" b="1" smtClean="0">
              <a:solidFill>
                <a:srgbClr val="FF0000"/>
              </a:solidFill>
              <a:latin typeface="华文中宋" pitchFamily="2" charset="-122"/>
              <a:ea typeface="华文中宋" pitchFamily="2" charset="-122"/>
            </a:endParaRPr>
          </a:p>
          <a:p>
            <a:pPr eaLnBrk="1">
              <a:buFont typeface="Wingdings" pitchFamily="2" charset="2"/>
              <a:buChar char="ü"/>
            </a:pPr>
            <a:endParaRPr lang="zh-CN" altLang="en-US" b="1" smtClean="0">
              <a:latin typeface="华文中宋" pitchFamily="2" charset="-122"/>
              <a:ea typeface="华文中宋" pitchFamily="2" charset="-122"/>
            </a:endParaRPr>
          </a:p>
        </p:txBody>
      </p:sp>
      <p:sp>
        <p:nvSpPr>
          <p:cNvPr id="60420" name="灯片编号占位符 5"/>
          <p:cNvSpPr>
            <a:spLocks noGrp="1"/>
          </p:cNvSpPr>
          <p:nvPr>
            <p:ph type="sldNum" sz="quarter" idx="12"/>
          </p:nvPr>
        </p:nvSpPr>
        <p:spPr>
          <a:noFill/>
          <a:ln>
            <a:miter lim="800000"/>
            <a:headEnd/>
            <a:tailEnd/>
          </a:ln>
        </p:spPr>
        <p:txBody>
          <a:bodyPr/>
          <a:lstStyle/>
          <a:p>
            <a:fld id="{D97CAF87-6E91-47EA-ADCD-516B89BB3A4A}" type="slidenum">
              <a:rPr lang="en-US" altLang="zh-CN"/>
              <a:pPr/>
              <a:t>24</a:t>
            </a:fld>
            <a:endParaRPr lang="en-US" altLang="zh-CN"/>
          </a:p>
        </p:txBody>
      </p:sp>
      <p:sp>
        <p:nvSpPr>
          <p:cNvPr id="60421" name="Freeform 665"/>
          <p:cNvSpPr>
            <a:spLocks/>
          </p:cNvSpPr>
          <p:nvPr/>
        </p:nvSpPr>
        <p:spPr bwMode="auto">
          <a:xfrm>
            <a:off x="5149850" y="1917700"/>
            <a:ext cx="1736725" cy="107156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60422" name="Group 666"/>
          <p:cNvGrpSpPr>
            <a:grpSpLocks/>
          </p:cNvGrpSpPr>
          <p:nvPr/>
        </p:nvGrpSpPr>
        <p:grpSpPr bwMode="auto">
          <a:xfrm>
            <a:off x="5318125" y="3252788"/>
            <a:ext cx="1458913" cy="933450"/>
            <a:chOff x="2889" y="1631"/>
            <a:chExt cx="980" cy="743"/>
          </a:xfrm>
        </p:grpSpPr>
        <p:sp>
          <p:nvSpPr>
            <p:cNvPr id="60867" name="Rectangle 6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0868" name="AutoShape 6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latin typeface="Arial" pitchFamily="34" charset="0"/>
                <a:ea typeface="ＭＳ Ｐゴシック" pitchFamily="34" charset="-128"/>
              </a:endParaRPr>
            </a:p>
          </p:txBody>
        </p:sp>
      </p:grpSp>
      <p:sp>
        <p:nvSpPr>
          <p:cNvPr id="60423" name="Freeform 669"/>
          <p:cNvSpPr>
            <a:spLocks/>
          </p:cNvSpPr>
          <p:nvPr/>
        </p:nvSpPr>
        <p:spPr bwMode="auto">
          <a:xfrm>
            <a:off x="5311775" y="4630738"/>
            <a:ext cx="3225800" cy="1665287"/>
          </a:xfrm>
          <a:custGeom>
            <a:avLst/>
            <a:gdLst>
              <a:gd name="T0" fmla="*/ 2147483646 w 2032"/>
              <a:gd name="T1" fmla="*/ 2147483646 h 1049"/>
              <a:gd name="T2" fmla="*/ 2147483646 w 2032"/>
              <a:gd name="T3" fmla="*/ 2147483646 h 1049"/>
              <a:gd name="T4" fmla="*/ 2147483646 w 2032"/>
              <a:gd name="T5" fmla="*/ 2147483646 h 1049"/>
              <a:gd name="T6" fmla="*/ 2147483646 w 2032"/>
              <a:gd name="T7" fmla="*/ 2147483646 h 1049"/>
              <a:gd name="T8" fmla="*/ 2147483646 w 2032"/>
              <a:gd name="T9" fmla="*/ 2147483646 h 1049"/>
              <a:gd name="T10" fmla="*/ 2147483646 w 2032"/>
              <a:gd name="T11" fmla="*/ 2147483646 h 1049"/>
              <a:gd name="T12" fmla="*/ 2147483646 w 2032"/>
              <a:gd name="T13" fmla="*/ 2147483646 h 1049"/>
              <a:gd name="T14" fmla="*/ 2147483646 w 2032"/>
              <a:gd name="T15" fmla="*/ 2147483646 h 1049"/>
              <a:gd name="T16" fmla="*/ 2147483646 w 2032"/>
              <a:gd name="T17" fmla="*/ 2147483646 h 1049"/>
              <a:gd name="T18" fmla="*/ 2147483646 w 2032"/>
              <a:gd name="T19" fmla="*/ 2147483646 h 1049"/>
              <a:gd name="T20" fmla="*/ 2147483646 w 2032"/>
              <a:gd name="T21" fmla="*/ 2147483646 h 1049"/>
              <a:gd name="T22" fmla="*/ 2147483646 w 2032"/>
              <a:gd name="T23" fmla="*/ 2147483646 h 1049"/>
              <a:gd name="T24" fmla="*/ 2147483646 w 2032"/>
              <a:gd name="T25" fmla="*/ 2147483646 h 1049"/>
              <a:gd name="T26" fmla="*/ 2147483646 w 2032"/>
              <a:gd name="T27" fmla="*/ 2147483646 h 1049"/>
              <a:gd name="T28" fmla="*/ 2147483646 w 2032"/>
              <a:gd name="T29" fmla="*/ 2147483646 h 1049"/>
              <a:gd name="T30" fmla="*/ 2147483646 w 2032"/>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round/>
            <a:headEnd/>
            <a:tailEnd/>
          </a:ln>
        </p:spPr>
        <p:txBody>
          <a:bodyPr/>
          <a:lstStyle/>
          <a:p>
            <a:endParaRPr lang="zh-CN" altLang="en-US"/>
          </a:p>
        </p:txBody>
      </p:sp>
      <p:sp>
        <p:nvSpPr>
          <p:cNvPr id="60424" name="Line 670"/>
          <p:cNvSpPr>
            <a:spLocks noChangeShapeType="1"/>
          </p:cNvSpPr>
          <p:nvPr/>
        </p:nvSpPr>
        <p:spPr bwMode="auto">
          <a:xfrm rot="-5400000">
            <a:off x="7793037" y="5367338"/>
            <a:ext cx="523875" cy="139700"/>
          </a:xfrm>
          <a:prstGeom prst="line">
            <a:avLst/>
          </a:prstGeom>
          <a:noFill/>
          <a:ln w="19050">
            <a:solidFill>
              <a:srgbClr val="FF0000"/>
            </a:solidFill>
            <a:round/>
            <a:headEnd/>
            <a:tailEnd/>
          </a:ln>
        </p:spPr>
        <p:txBody>
          <a:bodyPr wrap="none" anchor="ctr"/>
          <a:lstStyle/>
          <a:p>
            <a:endParaRPr lang="zh-CN" altLang="en-US"/>
          </a:p>
        </p:txBody>
      </p:sp>
      <p:sp>
        <p:nvSpPr>
          <p:cNvPr id="60425" name="Line 671"/>
          <p:cNvSpPr>
            <a:spLocks noChangeShapeType="1"/>
          </p:cNvSpPr>
          <p:nvPr/>
        </p:nvSpPr>
        <p:spPr bwMode="auto">
          <a:xfrm rot="5400000" flipV="1">
            <a:off x="7939088" y="5648325"/>
            <a:ext cx="3175" cy="85725"/>
          </a:xfrm>
          <a:prstGeom prst="line">
            <a:avLst/>
          </a:prstGeom>
          <a:noFill/>
          <a:ln w="12700">
            <a:solidFill>
              <a:schemeClr val="bg2"/>
            </a:solidFill>
            <a:round/>
            <a:headEnd/>
            <a:tailEnd/>
          </a:ln>
        </p:spPr>
        <p:txBody>
          <a:bodyPr wrap="none" anchor="ctr"/>
          <a:lstStyle/>
          <a:p>
            <a:endParaRPr lang="zh-CN" altLang="en-US"/>
          </a:p>
        </p:txBody>
      </p:sp>
      <p:sp>
        <p:nvSpPr>
          <p:cNvPr id="60426" name="Line 672"/>
          <p:cNvSpPr>
            <a:spLocks noChangeShapeType="1"/>
          </p:cNvSpPr>
          <p:nvPr/>
        </p:nvSpPr>
        <p:spPr bwMode="auto">
          <a:xfrm rot="-5400000">
            <a:off x="8124825" y="5321300"/>
            <a:ext cx="0" cy="114300"/>
          </a:xfrm>
          <a:prstGeom prst="line">
            <a:avLst/>
          </a:prstGeom>
          <a:noFill/>
          <a:ln w="19050">
            <a:solidFill>
              <a:srgbClr val="FF0000"/>
            </a:solidFill>
            <a:round/>
            <a:headEnd/>
            <a:tailEnd/>
          </a:ln>
        </p:spPr>
        <p:txBody>
          <a:bodyPr wrap="none" anchor="ctr"/>
          <a:lstStyle/>
          <a:p>
            <a:endParaRPr lang="zh-CN" altLang="en-US"/>
          </a:p>
        </p:txBody>
      </p:sp>
      <p:sp>
        <p:nvSpPr>
          <p:cNvPr id="60427" name="Line 674"/>
          <p:cNvSpPr>
            <a:spLocks noChangeShapeType="1"/>
          </p:cNvSpPr>
          <p:nvPr/>
        </p:nvSpPr>
        <p:spPr bwMode="auto">
          <a:xfrm>
            <a:off x="6048375" y="4981575"/>
            <a:ext cx="217488" cy="100013"/>
          </a:xfrm>
          <a:prstGeom prst="line">
            <a:avLst/>
          </a:prstGeom>
          <a:noFill/>
          <a:ln w="19050">
            <a:solidFill>
              <a:srgbClr val="FF0000"/>
            </a:solidFill>
            <a:round/>
            <a:headEnd/>
            <a:tailEnd/>
          </a:ln>
        </p:spPr>
        <p:txBody>
          <a:bodyPr/>
          <a:lstStyle/>
          <a:p>
            <a:endParaRPr lang="zh-CN" altLang="en-US"/>
          </a:p>
        </p:txBody>
      </p:sp>
      <p:sp>
        <p:nvSpPr>
          <p:cNvPr id="60428" name="Line 675"/>
          <p:cNvSpPr>
            <a:spLocks noChangeShapeType="1"/>
          </p:cNvSpPr>
          <p:nvPr/>
        </p:nvSpPr>
        <p:spPr bwMode="auto">
          <a:xfrm flipV="1">
            <a:off x="5789613" y="5243513"/>
            <a:ext cx="407987" cy="74612"/>
          </a:xfrm>
          <a:prstGeom prst="line">
            <a:avLst/>
          </a:prstGeom>
          <a:noFill/>
          <a:ln w="19050">
            <a:solidFill>
              <a:srgbClr val="FF0000"/>
            </a:solidFill>
            <a:round/>
            <a:headEnd/>
            <a:tailEnd/>
          </a:ln>
        </p:spPr>
        <p:txBody>
          <a:bodyPr/>
          <a:lstStyle/>
          <a:p>
            <a:endParaRPr lang="zh-CN" altLang="en-US"/>
          </a:p>
        </p:txBody>
      </p:sp>
      <p:sp>
        <p:nvSpPr>
          <p:cNvPr id="60429" name="Line 678"/>
          <p:cNvSpPr>
            <a:spLocks noChangeShapeType="1"/>
          </p:cNvSpPr>
          <p:nvPr/>
        </p:nvSpPr>
        <p:spPr bwMode="auto">
          <a:xfrm flipH="1">
            <a:off x="6215063" y="5307013"/>
            <a:ext cx="144462" cy="169862"/>
          </a:xfrm>
          <a:prstGeom prst="line">
            <a:avLst/>
          </a:prstGeom>
          <a:noFill/>
          <a:ln w="19050">
            <a:solidFill>
              <a:srgbClr val="FF0000"/>
            </a:solidFill>
            <a:round/>
            <a:headEnd/>
            <a:tailEnd/>
          </a:ln>
        </p:spPr>
        <p:txBody>
          <a:bodyPr/>
          <a:lstStyle/>
          <a:p>
            <a:endParaRPr lang="zh-CN" altLang="en-US"/>
          </a:p>
        </p:txBody>
      </p:sp>
      <p:sp>
        <p:nvSpPr>
          <p:cNvPr id="60430" name="Line 679"/>
          <p:cNvSpPr>
            <a:spLocks noChangeShapeType="1"/>
          </p:cNvSpPr>
          <p:nvPr/>
        </p:nvSpPr>
        <p:spPr bwMode="auto">
          <a:xfrm flipH="1" flipV="1">
            <a:off x="6534150" y="5314950"/>
            <a:ext cx="76200" cy="163513"/>
          </a:xfrm>
          <a:prstGeom prst="line">
            <a:avLst/>
          </a:prstGeom>
          <a:noFill/>
          <a:ln w="19050">
            <a:solidFill>
              <a:srgbClr val="FF0000"/>
            </a:solidFill>
            <a:round/>
            <a:headEnd/>
            <a:tailEnd/>
          </a:ln>
        </p:spPr>
        <p:txBody>
          <a:bodyPr/>
          <a:lstStyle/>
          <a:p>
            <a:endParaRPr lang="zh-CN" altLang="en-US"/>
          </a:p>
        </p:txBody>
      </p:sp>
      <p:sp>
        <p:nvSpPr>
          <p:cNvPr id="60431" name="Line 680"/>
          <p:cNvSpPr>
            <a:spLocks noChangeShapeType="1"/>
          </p:cNvSpPr>
          <p:nvPr/>
        </p:nvSpPr>
        <p:spPr bwMode="auto">
          <a:xfrm>
            <a:off x="6691313" y="5260975"/>
            <a:ext cx="503237" cy="269875"/>
          </a:xfrm>
          <a:prstGeom prst="line">
            <a:avLst/>
          </a:prstGeom>
          <a:noFill/>
          <a:ln w="19050">
            <a:solidFill>
              <a:srgbClr val="FF0000"/>
            </a:solidFill>
            <a:round/>
            <a:headEnd/>
            <a:tailEnd/>
          </a:ln>
        </p:spPr>
        <p:txBody>
          <a:bodyPr/>
          <a:lstStyle/>
          <a:p>
            <a:endParaRPr lang="zh-CN" altLang="en-US"/>
          </a:p>
        </p:txBody>
      </p:sp>
      <p:sp>
        <p:nvSpPr>
          <p:cNvPr id="60432" name="Line 682"/>
          <p:cNvSpPr>
            <a:spLocks noChangeShapeType="1"/>
          </p:cNvSpPr>
          <p:nvPr/>
        </p:nvSpPr>
        <p:spPr bwMode="auto">
          <a:xfrm>
            <a:off x="6232525" y="3756025"/>
            <a:ext cx="0" cy="106363"/>
          </a:xfrm>
          <a:prstGeom prst="line">
            <a:avLst/>
          </a:prstGeom>
          <a:noFill/>
          <a:ln w="19050">
            <a:solidFill>
              <a:srgbClr val="FF0000"/>
            </a:solidFill>
            <a:round/>
            <a:headEnd/>
            <a:tailEnd/>
          </a:ln>
        </p:spPr>
        <p:txBody>
          <a:bodyPr/>
          <a:lstStyle/>
          <a:p>
            <a:endParaRPr lang="zh-CN" altLang="en-US"/>
          </a:p>
        </p:txBody>
      </p:sp>
      <p:sp>
        <p:nvSpPr>
          <p:cNvPr id="60433" name="Line 683"/>
          <p:cNvSpPr>
            <a:spLocks noChangeShapeType="1"/>
          </p:cNvSpPr>
          <p:nvPr/>
        </p:nvSpPr>
        <p:spPr bwMode="auto">
          <a:xfrm flipV="1">
            <a:off x="5838825" y="3941763"/>
            <a:ext cx="168275" cy="3175"/>
          </a:xfrm>
          <a:prstGeom prst="line">
            <a:avLst/>
          </a:prstGeom>
          <a:noFill/>
          <a:ln w="19050">
            <a:solidFill>
              <a:srgbClr val="FF0000"/>
            </a:solidFill>
            <a:round/>
            <a:headEnd/>
            <a:tailEnd/>
          </a:ln>
        </p:spPr>
        <p:txBody>
          <a:bodyPr/>
          <a:lstStyle/>
          <a:p>
            <a:endParaRPr lang="zh-CN" altLang="en-US"/>
          </a:p>
        </p:txBody>
      </p:sp>
      <p:pic>
        <p:nvPicPr>
          <p:cNvPr id="60434" name="Picture 684" descr="access_point_stylized_small"/>
          <p:cNvPicPr>
            <a:picLocks noChangeAspect="1" noChangeArrowheads="1"/>
          </p:cNvPicPr>
          <p:nvPr/>
        </p:nvPicPr>
        <p:blipFill>
          <a:blip r:embed="rId2" cstate="print"/>
          <a:srcRect/>
          <a:stretch>
            <a:fillRect/>
          </a:stretch>
        </p:blipFill>
        <p:spPr bwMode="auto">
          <a:xfrm>
            <a:off x="5588000" y="3752850"/>
            <a:ext cx="369888" cy="306388"/>
          </a:xfrm>
          <a:prstGeom prst="rect">
            <a:avLst/>
          </a:prstGeom>
          <a:noFill/>
          <a:ln w="9525">
            <a:noFill/>
            <a:miter lim="800000"/>
            <a:headEnd/>
            <a:tailEnd/>
          </a:ln>
        </p:spPr>
      </p:pic>
      <p:sp>
        <p:nvSpPr>
          <p:cNvPr id="60435" name="Line 685"/>
          <p:cNvSpPr>
            <a:spLocks noChangeShapeType="1"/>
          </p:cNvSpPr>
          <p:nvPr/>
        </p:nvSpPr>
        <p:spPr bwMode="auto">
          <a:xfrm rot="5400000" flipV="1">
            <a:off x="7942263" y="5645150"/>
            <a:ext cx="3175" cy="85725"/>
          </a:xfrm>
          <a:prstGeom prst="line">
            <a:avLst/>
          </a:prstGeom>
          <a:noFill/>
          <a:ln w="12700">
            <a:solidFill>
              <a:schemeClr val="bg2"/>
            </a:solidFill>
            <a:round/>
            <a:headEnd/>
            <a:tailEnd/>
          </a:ln>
        </p:spPr>
        <p:txBody>
          <a:bodyPr wrap="none" anchor="ctr"/>
          <a:lstStyle/>
          <a:p>
            <a:endParaRPr lang="zh-CN" altLang="en-US"/>
          </a:p>
        </p:txBody>
      </p:sp>
      <p:sp>
        <p:nvSpPr>
          <p:cNvPr id="60436" name="Line 686"/>
          <p:cNvSpPr>
            <a:spLocks noChangeShapeType="1"/>
          </p:cNvSpPr>
          <p:nvPr/>
        </p:nvSpPr>
        <p:spPr bwMode="auto">
          <a:xfrm flipV="1">
            <a:off x="5842000" y="3938588"/>
            <a:ext cx="168275" cy="3175"/>
          </a:xfrm>
          <a:prstGeom prst="line">
            <a:avLst/>
          </a:prstGeom>
          <a:noFill/>
          <a:ln w="19050">
            <a:solidFill>
              <a:srgbClr val="FF0000"/>
            </a:solidFill>
            <a:round/>
            <a:headEnd/>
            <a:tailEnd/>
          </a:ln>
        </p:spPr>
        <p:txBody>
          <a:bodyPr/>
          <a:lstStyle/>
          <a:p>
            <a:endParaRPr lang="zh-CN" altLang="en-US"/>
          </a:p>
        </p:txBody>
      </p:sp>
      <p:pic>
        <p:nvPicPr>
          <p:cNvPr id="60437" name="Picture 708" descr="access_point_stylized_small"/>
          <p:cNvPicPr>
            <a:picLocks noChangeAspect="1" noChangeArrowheads="1"/>
          </p:cNvPicPr>
          <p:nvPr/>
        </p:nvPicPr>
        <p:blipFill>
          <a:blip r:embed="rId2" cstate="print"/>
          <a:srcRect/>
          <a:stretch>
            <a:fillRect/>
          </a:stretch>
        </p:blipFill>
        <p:spPr bwMode="auto">
          <a:xfrm>
            <a:off x="5589588" y="3751263"/>
            <a:ext cx="369887" cy="306387"/>
          </a:xfrm>
          <a:prstGeom prst="rect">
            <a:avLst/>
          </a:prstGeom>
          <a:noFill/>
          <a:ln w="9525">
            <a:noFill/>
            <a:miter lim="800000"/>
            <a:headEnd/>
            <a:tailEnd/>
          </a:ln>
        </p:spPr>
      </p:pic>
      <p:sp>
        <p:nvSpPr>
          <p:cNvPr id="60438" name="Freeform 709"/>
          <p:cNvSpPr>
            <a:spLocks/>
          </p:cNvSpPr>
          <p:nvPr/>
        </p:nvSpPr>
        <p:spPr bwMode="auto">
          <a:xfrm>
            <a:off x="6962775" y="3735388"/>
            <a:ext cx="1314450" cy="674687"/>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w="9525">
            <a:noFill/>
            <a:round/>
            <a:headEnd/>
            <a:tailEnd/>
          </a:ln>
        </p:spPr>
        <p:txBody>
          <a:bodyPr/>
          <a:lstStyle/>
          <a:p>
            <a:endParaRPr lang="zh-CN" altLang="en-US"/>
          </a:p>
        </p:txBody>
      </p:sp>
      <p:sp>
        <p:nvSpPr>
          <p:cNvPr id="60439" name="Freeform 710"/>
          <p:cNvSpPr>
            <a:spLocks/>
          </p:cNvSpPr>
          <p:nvPr/>
        </p:nvSpPr>
        <p:spPr bwMode="auto">
          <a:xfrm>
            <a:off x="6970713" y="2209800"/>
            <a:ext cx="1730375" cy="1125538"/>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w="9525">
            <a:noFill/>
            <a:round/>
            <a:headEnd/>
            <a:tailEnd/>
          </a:ln>
        </p:spPr>
        <p:txBody>
          <a:bodyPr/>
          <a:lstStyle/>
          <a:p>
            <a:endParaRPr lang="zh-CN" altLang="en-US"/>
          </a:p>
        </p:txBody>
      </p:sp>
      <p:sp>
        <p:nvSpPr>
          <p:cNvPr id="60440" name="Line 711"/>
          <p:cNvSpPr>
            <a:spLocks noChangeShapeType="1"/>
          </p:cNvSpPr>
          <p:nvPr/>
        </p:nvSpPr>
        <p:spPr bwMode="auto">
          <a:xfrm>
            <a:off x="7343775" y="4021138"/>
            <a:ext cx="163513" cy="120650"/>
          </a:xfrm>
          <a:prstGeom prst="line">
            <a:avLst/>
          </a:prstGeom>
          <a:noFill/>
          <a:ln w="9525">
            <a:solidFill>
              <a:schemeClr val="bg2"/>
            </a:solidFill>
            <a:round/>
            <a:headEnd/>
            <a:tailEnd/>
          </a:ln>
        </p:spPr>
        <p:txBody>
          <a:bodyPr/>
          <a:lstStyle/>
          <a:p>
            <a:endParaRPr lang="zh-CN" altLang="en-US"/>
          </a:p>
        </p:txBody>
      </p:sp>
      <p:sp>
        <p:nvSpPr>
          <p:cNvPr id="60441" name="Line 712"/>
          <p:cNvSpPr>
            <a:spLocks noChangeShapeType="1"/>
          </p:cNvSpPr>
          <p:nvPr/>
        </p:nvSpPr>
        <p:spPr bwMode="auto">
          <a:xfrm>
            <a:off x="7440613" y="3941763"/>
            <a:ext cx="279400" cy="0"/>
          </a:xfrm>
          <a:prstGeom prst="line">
            <a:avLst/>
          </a:prstGeom>
          <a:noFill/>
          <a:ln w="9525">
            <a:solidFill>
              <a:schemeClr val="bg2"/>
            </a:solidFill>
            <a:round/>
            <a:headEnd/>
            <a:tailEnd/>
          </a:ln>
        </p:spPr>
        <p:txBody>
          <a:bodyPr/>
          <a:lstStyle/>
          <a:p>
            <a:endParaRPr lang="zh-CN" altLang="en-US"/>
          </a:p>
        </p:txBody>
      </p:sp>
      <p:sp>
        <p:nvSpPr>
          <p:cNvPr id="60442" name="Line 713"/>
          <p:cNvSpPr>
            <a:spLocks noChangeShapeType="1"/>
          </p:cNvSpPr>
          <p:nvPr/>
        </p:nvSpPr>
        <p:spPr bwMode="auto">
          <a:xfrm flipV="1">
            <a:off x="7677150" y="4027488"/>
            <a:ext cx="134938" cy="104775"/>
          </a:xfrm>
          <a:prstGeom prst="line">
            <a:avLst/>
          </a:prstGeom>
          <a:noFill/>
          <a:ln w="9525">
            <a:solidFill>
              <a:schemeClr val="bg2"/>
            </a:solidFill>
            <a:round/>
            <a:headEnd/>
            <a:tailEnd/>
          </a:ln>
        </p:spPr>
        <p:txBody>
          <a:bodyPr/>
          <a:lstStyle/>
          <a:p>
            <a:endParaRPr lang="zh-CN" altLang="en-US"/>
          </a:p>
        </p:txBody>
      </p:sp>
      <p:sp>
        <p:nvSpPr>
          <p:cNvPr id="60443" name="Line 714"/>
          <p:cNvSpPr>
            <a:spLocks noChangeShapeType="1"/>
          </p:cNvSpPr>
          <p:nvPr/>
        </p:nvSpPr>
        <p:spPr bwMode="auto">
          <a:xfrm>
            <a:off x="6670675" y="2795588"/>
            <a:ext cx="509588" cy="3175"/>
          </a:xfrm>
          <a:prstGeom prst="line">
            <a:avLst/>
          </a:prstGeom>
          <a:noFill/>
          <a:ln w="9525">
            <a:solidFill>
              <a:srgbClr val="969696"/>
            </a:solidFill>
            <a:round/>
            <a:headEnd/>
            <a:tailEnd/>
          </a:ln>
        </p:spPr>
        <p:txBody>
          <a:bodyPr/>
          <a:lstStyle/>
          <a:p>
            <a:endParaRPr lang="zh-CN" altLang="en-US"/>
          </a:p>
        </p:txBody>
      </p:sp>
      <p:sp>
        <p:nvSpPr>
          <p:cNvPr id="60444" name="Line 715"/>
          <p:cNvSpPr>
            <a:spLocks noChangeShapeType="1"/>
          </p:cNvSpPr>
          <p:nvPr/>
        </p:nvSpPr>
        <p:spPr bwMode="auto">
          <a:xfrm>
            <a:off x="7305675" y="4905375"/>
            <a:ext cx="390525" cy="184150"/>
          </a:xfrm>
          <a:prstGeom prst="line">
            <a:avLst/>
          </a:prstGeom>
          <a:noFill/>
          <a:ln w="19050">
            <a:solidFill>
              <a:srgbClr val="FF0000"/>
            </a:solidFill>
            <a:round/>
            <a:headEnd/>
            <a:tailEnd/>
          </a:ln>
        </p:spPr>
        <p:txBody>
          <a:bodyPr/>
          <a:lstStyle/>
          <a:p>
            <a:endParaRPr lang="zh-CN" altLang="en-US"/>
          </a:p>
        </p:txBody>
      </p:sp>
      <p:sp>
        <p:nvSpPr>
          <p:cNvPr id="60445" name="Line 716"/>
          <p:cNvSpPr>
            <a:spLocks noChangeShapeType="1"/>
          </p:cNvSpPr>
          <p:nvPr/>
        </p:nvSpPr>
        <p:spPr bwMode="auto">
          <a:xfrm flipV="1">
            <a:off x="6684963" y="4892675"/>
            <a:ext cx="322262" cy="198438"/>
          </a:xfrm>
          <a:prstGeom prst="line">
            <a:avLst/>
          </a:prstGeom>
          <a:noFill/>
          <a:ln w="19050">
            <a:solidFill>
              <a:srgbClr val="FF0000"/>
            </a:solidFill>
            <a:round/>
            <a:headEnd/>
            <a:tailEnd/>
          </a:ln>
        </p:spPr>
        <p:txBody>
          <a:bodyPr/>
          <a:lstStyle/>
          <a:p>
            <a:endParaRPr lang="zh-CN" altLang="en-US"/>
          </a:p>
        </p:txBody>
      </p:sp>
      <p:sp>
        <p:nvSpPr>
          <p:cNvPr id="60446" name="Line 717"/>
          <p:cNvSpPr>
            <a:spLocks noChangeShapeType="1"/>
          </p:cNvSpPr>
          <p:nvPr/>
        </p:nvSpPr>
        <p:spPr bwMode="auto">
          <a:xfrm flipV="1">
            <a:off x="6727825" y="5184775"/>
            <a:ext cx="971550" cy="0"/>
          </a:xfrm>
          <a:prstGeom prst="line">
            <a:avLst/>
          </a:prstGeom>
          <a:noFill/>
          <a:ln w="19050">
            <a:solidFill>
              <a:srgbClr val="FF0000"/>
            </a:solidFill>
            <a:round/>
            <a:headEnd/>
            <a:tailEnd/>
          </a:ln>
        </p:spPr>
        <p:txBody>
          <a:bodyPr/>
          <a:lstStyle/>
          <a:p>
            <a:endParaRPr lang="zh-CN" altLang="en-US"/>
          </a:p>
        </p:txBody>
      </p:sp>
      <p:sp>
        <p:nvSpPr>
          <p:cNvPr id="60447" name="Line 718"/>
          <p:cNvSpPr>
            <a:spLocks noChangeShapeType="1"/>
          </p:cNvSpPr>
          <p:nvPr/>
        </p:nvSpPr>
        <p:spPr bwMode="auto">
          <a:xfrm flipV="1">
            <a:off x="7524750" y="2700338"/>
            <a:ext cx="123825" cy="87312"/>
          </a:xfrm>
          <a:prstGeom prst="line">
            <a:avLst/>
          </a:prstGeom>
          <a:noFill/>
          <a:ln w="9525">
            <a:solidFill>
              <a:schemeClr val="bg2"/>
            </a:solidFill>
            <a:round/>
            <a:headEnd/>
            <a:tailEnd/>
          </a:ln>
        </p:spPr>
        <p:txBody>
          <a:bodyPr/>
          <a:lstStyle/>
          <a:p>
            <a:endParaRPr lang="zh-CN" altLang="en-US"/>
          </a:p>
        </p:txBody>
      </p:sp>
      <p:sp>
        <p:nvSpPr>
          <p:cNvPr id="60448" name="Line 719"/>
          <p:cNvSpPr>
            <a:spLocks noChangeShapeType="1"/>
          </p:cNvSpPr>
          <p:nvPr/>
        </p:nvSpPr>
        <p:spPr bwMode="auto">
          <a:xfrm>
            <a:off x="7353300" y="2873375"/>
            <a:ext cx="0" cy="82550"/>
          </a:xfrm>
          <a:prstGeom prst="line">
            <a:avLst/>
          </a:prstGeom>
          <a:noFill/>
          <a:ln w="9525">
            <a:solidFill>
              <a:srgbClr val="969696"/>
            </a:solidFill>
            <a:round/>
            <a:headEnd/>
            <a:tailEnd/>
          </a:ln>
        </p:spPr>
        <p:txBody>
          <a:bodyPr/>
          <a:lstStyle/>
          <a:p>
            <a:endParaRPr lang="zh-CN" altLang="en-US"/>
          </a:p>
        </p:txBody>
      </p:sp>
      <p:sp>
        <p:nvSpPr>
          <p:cNvPr id="60449" name="Line 720"/>
          <p:cNvSpPr>
            <a:spLocks noChangeShapeType="1"/>
          </p:cNvSpPr>
          <p:nvPr/>
        </p:nvSpPr>
        <p:spPr bwMode="auto">
          <a:xfrm flipV="1">
            <a:off x="7524750" y="2770188"/>
            <a:ext cx="263525" cy="288925"/>
          </a:xfrm>
          <a:prstGeom prst="line">
            <a:avLst/>
          </a:prstGeom>
          <a:noFill/>
          <a:ln w="9525">
            <a:solidFill>
              <a:schemeClr val="bg2"/>
            </a:solidFill>
            <a:round/>
            <a:headEnd/>
            <a:tailEnd/>
          </a:ln>
        </p:spPr>
        <p:txBody>
          <a:bodyPr/>
          <a:lstStyle/>
          <a:p>
            <a:endParaRPr lang="zh-CN" altLang="en-US"/>
          </a:p>
        </p:txBody>
      </p:sp>
      <p:sp>
        <p:nvSpPr>
          <p:cNvPr id="60450" name="Line 721"/>
          <p:cNvSpPr>
            <a:spLocks noChangeShapeType="1"/>
          </p:cNvSpPr>
          <p:nvPr/>
        </p:nvSpPr>
        <p:spPr bwMode="auto">
          <a:xfrm>
            <a:off x="7889875" y="2768600"/>
            <a:ext cx="0" cy="196850"/>
          </a:xfrm>
          <a:prstGeom prst="line">
            <a:avLst/>
          </a:prstGeom>
          <a:noFill/>
          <a:ln w="9525">
            <a:solidFill>
              <a:schemeClr val="bg2"/>
            </a:solidFill>
            <a:round/>
            <a:headEnd/>
            <a:tailEnd/>
          </a:ln>
        </p:spPr>
        <p:txBody>
          <a:bodyPr/>
          <a:lstStyle/>
          <a:p>
            <a:endParaRPr lang="zh-CN" altLang="en-US"/>
          </a:p>
        </p:txBody>
      </p:sp>
      <p:sp>
        <p:nvSpPr>
          <p:cNvPr id="60451" name="Line 722"/>
          <p:cNvSpPr>
            <a:spLocks noChangeShapeType="1"/>
          </p:cNvSpPr>
          <p:nvPr/>
        </p:nvSpPr>
        <p:spPr bwMode="auto">
          <a:xfrm>
            <a:off x="7543800" y="3074988"/>
            <a:ext cx="188913" cy="0"/>
          </a:xfrm>
          <a:prstGeom prst="line">
            <a:avLst/>
          </a:prstGeom>
          <a:noFill/>
          <a:ln w="9525">
            <a:solidFill>
              <a:schemeClr val="bg2"/>
            </a:solidFill>
            <a:round/>
            <a:headEnd/>
            <a:tailEnd/>
          </a:ln>
        </p:spPr>
        <p:txBody>
          <a:bodyPr/>
          <a:lstStyle/>
          <a:p>
            <a:endParaRPr lang="zh-CN" altLang="en-US"/>
          </a:p>
        </p:txBody>
      </p:sp>
      <p:sp>
        <p:nvSpPr>
          <p:cNvPr id="60452" name="Line 723"/>
          <p:cNvSpPr>
            <a:spLocks noChangeShapeType="1"/>
          </p:cNvSpPr>
          <p:nvPr/>
        </p:nvSpPr>
        <p:spPr bwMode="auto">
          <a:xfrm>
            <a:off x="8097838" y="3065463"/>
            <a:ext cx="177800" cy="0"/>
          </a:xfrm>
          <a:prstGeom prst="line">
            <a:avLst/>
          </a:prstGeom>
          <a:noFill/>
          <a:ln w="9525">
            <a:solidFill>
              <a:schemeClr val="bg2"/>
            </a:solidFill>
            <a:round/>
            <a:headEnd/>
            <a:tailEnd/>
          </a:ln>
        </p:spPr>
        <p:txBody>
          <a:bodyPr/>
          <a:lstStyle/>
          <a:p>
            <a:endParaRPr lang="zh-CN" altLang="en-US"/>
          </a:p>
        </p:txBody>
      </p:sp>
      <p:sp>
        <p:nvSpPr>
          <p:cNvPr id="60453" name="Line 724"/>
          <p:cNvSpPr>
            <a:spLocks noChangeShapeType="1"/>
          </p:cNvSpPr>
          <p:nvPr/>
        </p:nvSpPr>
        <p:spPr bwMode="auto">
          <a:xfrm flipH="1">
            <a:off x="7243763" y="3141663"/>
            <a:ext cx="98425" cy="704850"/>
          </a:xfrm>
          <a:prstGeom prst="line">
            <a:avLst/>
          </a:prstGeom>
          <a:noFill/>
          <a:ln w="9525">
            <a:solidFill>
              <a:srgbClr val="969696"/>
            </a:solidFill>
            <a:round/>
            <a:headEnd/>
            <a:tailEnd/>
          </a:ln>
        </p:spPr>
        <p:txBody>
          <a:bodyPr/>
          <a:lstStyle/>
          <a:p>
            <a:endParaRPr lang="zh-CN" altLang="en-US"/>
          </a:p>
        </p:txBody>
      </p:sp>
      <p:sp>
        <p:nvSpPr>
          <p:cNvPr id="60454" name="Line 725"/>
          <p:cNvSpPr>
            <a:spLocks noChangeShapeType="1"/>
          </p:cNvSpPr>
          <p:nvPr/>
        </p:nvSpPr>
        <p:spPr bwMode="auto">
          <a:xfrm flipH="1">
            <a:off x="7835900" y="3141663"/>
            <a:ext cx="111125" cy="727075"/>
          </a:xfrm>
          <a:prstGeom prst="line">
            <a:avLst/>
          </a:prstGeom>
          <a:noFill/>
          <a:ln w="9525">
            <a:solidFill>
              <a:schemeClr val="bg2"/>
            </a:solidFill>
            <a:round/>
            <a:headEnd/>
            <a:tailEnd/>
          </a:ln>
        </p:spPr>
        <p:txBody>
          <a:bodyPr/>
          <a:lstStyle/>
          <a:p>
            <a:endParaRPr lang="zh-CN" altLang="en-US"/>
          </a:p>
        </p:txBody>
      </p:sp>
      <p:sp>
        <p:nvSpPr>
          <p:cNvPr id="60455" name="Line 726"/>
          <p:cNvSpPr>
            <a:spLocks noChangeShapeType="1"/>
          </p:cNvSpPr>
          <p:nvPr/>
        </p:nvSpPr>
        <p:spPr bwMode="auto">
          <a:xfrm flipV="1">
            <a:off x="7219950" y="4283075"/>
            <a:ext cx="227013" cy="436563"/>
          </a:xfrm>
          <a:prstGeom prst="line">
            <a:avLst/>
          </a:prstGeom>
          <a:noFill/>
          <a:ln w="9525">
            <a:solidFill>
              <a:schemeClr val="bg2"/>
            </a:solidFill>
            <a:round/>
            <a:headEnd/>
            <a:tailEnd/>
          </a:ln>
        </p:spPr>
        <p:txBody>
          <a:bodyPr/>
          <a:lstStyle/>
          <a:p>
            <a:endParaRPr lang="zh-CN" altLang="en-US"/>
          </a:p>
        </p:txBody>
      </p:sp>
      <p:sp>
        <p:nvSpPr>
          <p:cNvPr id="60456" name="Line 727"/>
          <p:cNvSpPr>
            <a:spLocks noChangeShapeType="1"/>
          </p:cNvSpPr>
          <p:nvPr/>
        </p:nvSpPr>
        <p:spPr bwMode="auto">
          <a:xfrm>
            <a:off x="8293100" y="3063875"/>
            <a:ext cx="177800" cy="0"/>
          </a:xfrm>
          <a:prstGeom prst="line">
            <a:avLst/>
          </a:prstGeom>
          <a:noFill/>
          <a:ln w="9525">
            <a:solidFill>
              <a:schemeClr val="bg2"/>
            </a:solidFill>
            <a:prstDash val="dash"/>
            <a:round/>
            <a:headEnd/>
            <a:tailEnd/>
          </a:ln>
        </p:spPr>
        <p:txBody>
          <a:bodyPr/>
          <a:lstStyle/>
          <a:p>
            <a:endParaRPr lang="zh-CN" altLang="en-US"/>
          </a:p>
        </p:txBody>
      </p:sp>
      <p:sp>
        <p:nvSpPr>
          <p:cNvPr id="60457" name="Line 728"/>
          <p:cNvSpPr>
            <a:spLocks noChangeShapeType="1"/>
          </p:cNvSpPr>
          <p:nvPr/>
        </p:nvSpPr>
        <p:spPr bwMode="auto">
          <a:xfrm>
            <a:off x="6237288" y="2611438"/>
            <a:ext cx="152400" cy="95250"/>
          </a:xfrm>
          <a:prstGeom prst="line">
            <a:avLst/>
          </a:prstGeom>
          <a:noFill/>
          <a:ln w="19050">
            <a:solidFill>
              <a:srgbClr val="FF0000"/>
            </a:solidFill>
            <a:round/>
            <a:headEnd/>
            <a:tailEnd/>
          </a:ln>
        </p:spPr>
        <p:txBody>
          <a:bodyPr/>
          <a:lstStyle/>
          <a:p>
            <a:endParaRPr lang="zh-CN" altLang="en-US"/>
          </a:p>
        </p:txBody>
      </p:sp>
      <p:sp>
        <p:nvSpPr>
          <p:cNvPr id="60458" name="Oval 407"/>
          <p:cNvSpPr>
            <a:spLocks noChangeArrowheads="1"/>
          </p:cNvSpPr>
          <p:nvPr/>
        </p:nvSpPr>
        <p:spPr bwMode="auto">
          <a:xfrm>
            <a:off x="6302375" y="2770188"/>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60459" name="Rectangle 410"/>
          <p:cNvSpPr>
            <a:spLocks noChangeArrowheads="1"/>
          </p:cNvSpPr>
          <p:nvPr/>
        </p:nvSpPr>
        <p:spPr bwMode="auto">
          <a:xfrm>
            <a:off x="6302375" y="2760663"/>
            <a:ext cx="388938" cy="587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0460" name="Oval 411"/>
          <p:cNvSpPr>
            <a:spLocks noChangeArrowheads="1"/>
          </p:cNvSpPr>
          <p:nvPr/>
        </p:nvSpPr>
        <p:spPr bwMode="auto">
          <a:xfrm>
            <a:off x="6300788" y="2695575"/>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60461" name="Group 732"/>
          <p:cNvGrpSpPr>
            <a:grpSpLocks/>
          </p:cNvGrpSpPr>
          <p:nvPr/>
        </p:nvGrpSpPr>
        <p:grpSpPr bwMode="auto">
          <a:xfrm>
            <a:off x="6378575" y="2724150"/>
            <a:ext cx="219075" cy="52388"/>
            <a:chOff x="2468" y="1332"/>
            <a:chExt cx="310" cy="60"/>
          </a:xfrm>
        </p:grpSpPr>
        <p:sp>
          <p:nvSpPr>
            <p:cNvPr id="60865"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866"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462" name="Line 735"/>
          <p:cNvSpPr>
            <a:spLocks noChangeShapeType="1"/>
          </p:cNvSpPr>
          <p:nvPr/>
        </p:nvSpPr>
        <p:spPr bwMode="auto">
          <a:xfrm>
            <a:off x="6302375" y="2747963"/>
            <a:ext cx="0" cy="74612"/>
          </a:xfrm>
          <a:prstGeom prst="line">
            <a:avLst/>
          </a:prstGeom>
          <a:noFill/>
          <a:ln w="9525">
            <a:solidFill>
              <a:schemeClr val="bg2"/>
            </a:solidFill>
            <a:round/>
            <a:headEnd/>
            <a:tailEnd/>
          </a:ln>
        </p:spPr>
        <p:txBody>
          <a:bodyPr/>
          <a:lstStyle/>
          <a:p>
            <a:endParaRPr lang="zh-CN" altLang="en-US"/>
          </a:p>
        </p:txBody>
      </p:sp>
      <p:sp>
        <p:nvSpPr>
          <p:cNvPr id="60463" name="Line 736"/>
          <p:cNvSpPr>
            <a:spLocks noChangeShapeType="1"/>
          </p:cNvSpPr>
          <p:nvPr/>
        </p:nvSpPr>
        <p:spPr bwMode="auto">
          <a:xfrm>
            <a:off x="6688138" y="2751138"/>
            <a:ext cx="0" cy="73025"/>
          </a:xfrm>
          <a:prstGeom prst="line">
            <a:avLst/>
          </a:prstGeom>
          <a:noFill/>
          <a:ln w="9525">
            <a:solidFill>
              <a:schemeClr val="bg2"/>
            </a:solidFill>
            <a:round/>
            <a:headEnd/>
            <a:tailEnd/>
          </a:ln>
        </p:spPr>
        <p:txBody>
          <a:bodyPr/>
          <a:lstStyle/>
          <a:p>
            <a:endParaRPr lang="zh-CN" altLang="en-US"/>
          </a:p>
        </p:txBody>
      </p:sp>
      <p:grpSp>
        <p:nvGrpSpPr>
          <p:cNvPr id="60464" name="Group 737"/>
          <p:cNvGrpSpPr>
            <a:grpSpLocks/>
          </p:cNvGrpSpPr>
          <p:nvPr/>
        </p:nvGrpSpPr>
        <p:grpSpPr bwMode="auto">
          <a:xfrm>
            <a:off x="7150100" y="2698750"/>
            <a:ext cx="390525" cy="174625"/>
            <a:chOff x="4334" y="1470"/>
            <a:chExt cx="246" cy="107"/>
          </a:xfrm>
        </p:grpSpPr>
        <p:sp>
          <p:nvSpPr>
            <p:cNvPr id="6085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6085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085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60860" name="Group 741"/>
            <p:cNvGrpSpPr>
              <a:grpSpLocks/>
            </p:cNvGrpSpPr>
            <p:nvPr/>
          </p:nvGrpSpPr>
          <p:grpSpPr bwMode="auto">
            <a:xfrm>
              <a:off x="4383" y="1488"/>
              <a:ext cx="138" cy="33"/>
              <a:chOff x="2468" y="1332"/>
              <a:chExt cx="310" cy="60"/>
            </a:xfrm>
          </p:grpSpPr>
          <p:sp>
            <p:nvSpPr>
              <p:cNvPr id="60863"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864"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861" name="Line 74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0862" name="Line 74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60465" name="Group 746"/>
          <p:cNvGrpSpPr>
            <a:grpSpLocks/>
          </p:cNvGrpSpPr>
          <p:nvPr/>
        </p:nvGrpSpPr>
        <p:grpSpPr bwMode="auto">
          <a:xfrm>
            <a:off x="7161213" y="2962275"/>
            <a:ext cx="390525" cy="174625"/>
            <a:chOff x="4334" y="1470"/>
            <a:chExt cx="246" cy="107"/>
          </a:xfrm>
        </p:grpSpPr>
        <p:sp>
          <p:nvSpPr>
            <p:cNvPr id="6084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6085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085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60852" name="Group 750"/>
            <p:cNvGrpSpPr>
              <a:grpSpLocks/>
            </p:cNvGrpSpPr>
            <p:nvPr/>
          </p:nvGrpSpPr>
          <p:grpSpPr bwMode="auto">
            <a:xfrm>
              <a:off x="4383" y="1488"/>
              <a:ext cx="138" cy="33"/>
              <a:chOff x="2468" y="1332"/>
              <a:chExt cx="310" cy="60"/>
            </a:xfrm>
          </p:grpSpPr>
          <p:sp>
            <p:nvSpPr>
              <p:cNvPr id="60855"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856"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853" name="Line 75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0854" name="Line 75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60466" name="Group 755"/>
          <p:cNvGrpSpPr>
            <a:grpSpLocks/>
          </p:cNvGrpSpPr>
          <p:nvPr/>
        </p:nvGrpSpPr>
        <p:grpSpPr bwMode="auto">
          <a:xfrm>
            <a:off x="7710488" y="2963863"/>
            <a:ext cx="390525" cy="174625"/>
            <a:chOff x="4334" y="1470"/>
            <a:chExt cx="246" cy="107"/>
          </a:xfrm>
        </p:grpSpPr>
        <p:sp>
          <p:nvSpPr>
            <p:cNvPr id="608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608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08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60844" name="Group 759"/>
            <p:cNvGrpSpPr>
              <a:grpSpLocks/>
            </p:cNvGrpSpPr>
            <p:nvPr/>
          </p:nvGrpSpPr>
          <p:grpSpPr bwMode="auto">
            <a:xfrm>
              <a:off x="4383" y="1488"/>
              <a:ext cx="138" cy="33"/>
              <a:chOff x="2468" y="1332"/>
              <a:chExt cx="310" cy="60"/>
            </a:xfrm>
          </p:grpSpPr>
          <p:sp>
            <p:nvSpPr>
              <p:cNvPr id="60847"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848"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845" name="Line 762"/>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0846" name="Line 763"/>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60467" name="Group 764"/>
          <p:cNvGrpSpPr>
            <a:grpSpLocks/>
          </p:cNvGrpSpPr>
          <p:nvPr/>
        </p:nvGrpSpPr>
        <p:grpSpPr bwMode="auto">
          <a:xfrm>
            <a:off x="7637463" y="2598738"/>
            <a:ext cx="390525" cy="174625"/>
            <a:chOff x="4334" y="1470"/>
            <a:chExt cx="246" cy="107"/>
          </a:xfrm>
        </p:grpSpPr>
        <p:sp>
          <p:nvSpPr>
            <p:cNvPr id="608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608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08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60836" name="Group 768"/>
            <p:cNvGrpSpPr>
              <a:grpSpLocks/>
            </p:cNvGrpSpPr>
            <p:nvPr/>
          </p:nvGrpSpPr>
          <p:grpSpPr bwMode="auto">
            <a:xfrm>
              <a:off x="4383" y="1488"/>
              <a:ext cx="138" cy="33"/>
              <a:chOff x="2468" y="1332"/>
              <a:chExt cx="310" cy="60"/>
            </a:xfrm>
          </p:grpSpPr>
          <p:sp>
            <p:nvSpPr>
              <p:cNvPr id="60839"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840"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837" name="Line 77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0838" name="Line 77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60468" name="Group 773"/>
          <p:cNvGrpSpPr>
            <a:grpSpLocks/>
          </p:cNvGrpSpPr>
          <p:nvPr/>
        </p:nvGrpSpPr>
        <p:grpSpPr bwMode="auto">
          <a:xfrm>
            <a:off x="7685088" y="3849688"/>
            <a:ext cx="492125" cy="206375"/>
            <a:chOff x="4334" y="1470"/>
            <a:chExt cx="246" cy="107"/>
          </a:xfrm>
        </p:grpSpPr>
        <p:sp>
          <p:nvSpPr>
            <p:cNvPr id="608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608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08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60828" name="Group 777"/>
            <p:cNvGrpSpPr>
              <a:grpSpLocks/>
            </p:cNvGrpSpPr>
            <p:nvPr/>
          </p:nvGrpSpPr>
          <p:grpSpPr bwMode="auto">
            <a:xfrm>
              <a:off x="4383" y="1488"/>
              <a:ext cx="138" cy="33"/>
              <a:chOff x="2468" y="1332"/>
              <a:chExt cx="310" cy="60"/>
            </a:xfrm>
          </p:grpSpPr>
          <p:sp>
            <p:nvSpPr>
              <p:cNvPr id="60831" name="Freeform 77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832" name="Freeform 77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829" name="Line 780"/>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0830" name="Line 781"/>
            <p:cNvSpPr>
              <a:spLocks noChangeShapeType="1"/>
            </p:cNvSpPr>
            <p:nvPr/>
          </p:nvSpPr>
          <p:spPr bwMode="auto">
            <a:xfrm>
              <a:off x="4578" y="1505"/>
              <a:ext cx="0" cy="44"/>
            </a:xfrm>
            <a:prstGeom prst="line">
              <a:avLst/>
            </a:prstGeom>
            <a:noFill/>
            <a:ln w="9525">
              <a:solidFill>
                <a:schemeClr val="bg2"/>
              </a:solidFill>
              <a:round/>
              <a:headEnd/>
              <a:tailEnd/>
            </a:ln>
          </p:spPr>
          <p:txBody>
            <a:bodyPr/>
            <a:lstStyle/>
            <a:p>
              <a:endParaRPr lang="zh-CN" altLang="en-US"/>
            </a:p>
          </p:txBody>
        </p:sp>
      </p:grpSp>
      <p:sp>
        <p:nvSpPr>
          <p:cNvPr id="60469" name="Line 782"/>
          <p:cNvSpPr>
            <a:spLocks noChangeShapeType="1"/>
          </p:cNvSpPr>
          <p:nvPr/>
        </p:nvSpPr>
        <p:spPr bwMode="auto">
          <a:xfrm>
            <a:off x="6375400" y="3948113"/>
            <a:ext cx="679450" cy="0"/>
          </a:xfrm>
          <a:prstGeom prst="line">
            <a:avLst/>
          </a:prstGeom>
          <a:noFill/>
          <a:ln w="9525">
            <a:solidFill>
              <a:schemeClr val="bg2"/>
            </a:solidFill>
            <a:round/>
            <a:headEnd/>
            <a:tailEnd/>
          </a:ln>
        </p:spPr>
        <p:txBody>
          <a:bodyPr/>
          <a:lstStyle/>
          <a:p>
            <a:endParaRPr lang="zh-CN" altLang="en-US"/>
          </a:p>
        </p:txBody>
      </p:sp>
      <p:grpSp>
        <p:nvGrpSpPr>
          <p:cNvPr id="60470" name="Group 783"/>
          <p:cNvGrpSpPr>
            <a:grpSpLocks/>
          </p:cNvGrpSpPr>
          <p:nvPr/>
        </p:nvGrpSpPr>
        <p:grpSpPr bwMode="auto">
          <a:xfrm>
            <a:off x="7034213" y="3836988"/>
            <a:ext cx="492125" cy="206375"/>
            <a:chOff x="4334" y="1470"/>
            <a:chExt cx="246" cy="107"/>
          </a:xfrm>
        </p:grpSpPr>
        <p:sp>
          <p:nvSpPr>
            <p:cNvPr id="608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608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08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60820" name="Group 787"/>
            <p:cNvGrpSpPr>
              <a:grpSpLocks/>
            </p:cNvGrpSpPr>
            <p:nvPr/>
          </p:nvGrpSpPr>
          <p:grpSpPr bwMode="auto">
            <a:xfrm>
              <a:off x="4383" y="1488"/>
              <a:ext cx="138" cy="33"/>
              <a:chOff x="2468" y="1332"/>
              <a:chExt cx="310" cy="60"/>
            </a:xfrm>
          </p:grpSpPr>
          <p:sp>
            <p:nvSpPr>
              <p:cNvPr id="60823" name="Freeform 78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824" name="Freeform 78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821" name="Line 790"/>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0822" name="Line 791"/>
            <p:cNvSpPr>
              <a:spLocks noChangeShapeType="1"/>
            </p:cNvSpPr>
            <p:nvPr/>
          </p:nvSpPr>
          <p:spPr bwMode="auto">
            <a:xfrm>
              <a:off x="4578" y="1505"/>
              <a:ext cx="0" cy="44"/>
            </a:xfrm>
            <a:prstGeom prst="line">
              <a:avLst/>
            </a:prstGeom>
            <a:noFill/>
            <a:ln w="9525">
              <a:solidFill>
                <a:schemeClr val="bg2"/>
              </a:solidFill>
              <a:round/>
              <a:headEnd/>
              <a:tailEnd/>
            </a:ln>
          </p:spPr>
          <p:txBody>
            <a:bodyPr/>
            <a:lstStyle/>
            <a:p>
              <a:endParaRPr lang="zh-CN" altLang="en-US"/>
            </a:p>
          </p:txBody>
        </p:sp>
      </p:grpSp>
      <p:grpSp>
        <p:nvGrpSpPr>
          <p:cNvPr id="60471" name="Group 792"/>
          <p:cNvGrpSpPr>
            <a:grpSpLocks/>
          </p:cNvGrpSpPr>
          <p:nvPr/>
        </p:nvGrpSpPr>
        <p:grpSpPr bwMode="auto">
          <a:xfrm>
            <a:off x="7345363" y="4116388"/>
            <a:ext cx="492125" cy="206375"/>
            <a:chOff x="4334" y="1470"/>
            <a:chExt cx="246" cy="107"/>
          </a:xfrm>
        </p:grpSpPr>
        <p:sp>
          <p:nvSpPr>
            <p:cNvPr id="608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608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08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60812" name="Group 796"/>
            <p:cNvGrpSpPr>
              <a:grpSpLocks/>
            </p:cNvGrpSpPr>
            <p:nvPr/>
          </p:nvGrpSpPr>
          <p:grpSpPr bwMode="auto">
            <a:xfrm>
              <a:off x="4383" y="1488"/>
              <a:ext cx="138" cy="33"/>
              <a:chOff x="2468" y="1332"/>
              <a:chExt cx="310" cy="60"/>
            </a:xfrm>
          </p:grpSpPr>
          <p:sp>
            <p:nvSpPr>
              <p:cNvPr id="60815" name="Freeform 79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816" name="Freeform 79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813" name="Line 799"/>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0814" name="Line 800"/>
            <p:cNvSpPr>
              <a:spLocks noChangeShapeType="1"/>
            </p:cNvSpPr>
            <p:nvPr/>
          </p:nvSpPr>
          <p:spPr bwMode="auto">
            <a:xfrm>
              <a:off x="4578" y="1505"/>
              <a:ext cx="0" cy="44"/>
            </a:xfrm>
            <a:prstGeom prst="line">
              <a:avLst/>
            </a:prstGeom>
            <a:noFill/>
            <a:ln w="9525">
              <a:solidFill>
                <a:schemeClr val="bg2"/>
              </a:solidFill>
              <a:round/>
              <a:headEnd/>
              <a:tailEnd/>
            </a:ln>
          </p:spPr>
          <p:txBody>
            <a:bodyPr/>
            <a:lstStyle/>
            <a:p>
              <a:endParaRPr lang="zh-CN" altLang="en-US"/>
            </a:p>
          </p:txBody>
        </p:sp>
      </p:grpSp>
      <p:grpSp>
        <p:nvGrpSpPr>
          <p:cNvPr id="60472" name="Group 801"/>
          <p:cNvGrpSpPr>
            <a:grpSpLocks/>
          </p:cNvGrpSpPr>
          <p:nvPr/>
        </p:nvGrpSpPr>
        <p:grpSpPr bwMode="auto">
          <a:xfrm>
            <a:off x="7539038" y="5011738"/>
            <a:ext cx="622300" cy="244475"/>
            <a:chOff x="4334" y="1470"/>
            <a:chExt cx="246" cy="107"/>
          </a:xfrm>
        </p:grpSpPr>
        <p:sp>
          <p:nvSpPr>
            <p:cNvPr id="608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608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08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60804" name="Group 805"/>
            <p:cNvGrpSpPr>
              <a:grpSpLocks/>
            </p:cNvGrpSpPr>
            <p:nvPr/>
          </p:nvGrpSpPr>
          <p:grpSpPr bwMode="auto">
            <a:xfrm>
              <a:off x="4383" y="1488"/>
              <a:ext cx="138" cy="33"/>
              <a:chOff x="2468" y="1332"/>
              <a:chExt cx="310" cy="60"/>
            </a:xfrm>
          </p:grpSpPr>
          <p:sp>
            <p:nvSpPr>
              <p:cNvPr id="60807"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808"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805" name="Line 80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0806" name="Line 80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60473" name="Group 810"/>
          <p:cNvGrpSpPr>
            <a:grpSpLocks/>
          </p:cNvGrpSpPr>
          <p:nvPr/>
        </p:nvGrpSpPr>
        <p:grpSpPr bwMode="auto">
          <a:xfrm>
            <a:off x="6913563" y="4713288"/>
            <a:ext cx="622300" cy="244475"/>
            <a:chOff x="4334" y="1470"/>
            <a:chExt cx="246" cy="107"/>
          </a:xfrm>
        </p:grpSpPr>
        <p:sp>
          <p:nvSpPr>
            <p:cNvPr id="607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607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07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60796" name="Group 814"/>
            <p:cNvGrpSpPr>
              <a:grpSpLocks/>
            </p:cNvGrpSpPr>
            <p:nvPr/>
          </p:nvGrpSpPr>
          <p:grpSpPr bwMode="auto">
            <a:xfrm>
              <a:off x="4383" y="1488"/>
              <a:ext cx="138" cy="33"/>
              <a:chOff x="2468" y="1332"/>
              <a:chExt cx="310" cy="60"/>
            </a:xfrm>
          </p:grpSpPr>
          <p:sp>
            <p:nvSpPr>
              <p:cNvPr id="60799"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800"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797" name="Line 81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0798" name="Line 81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60474" name="Group 819"/>
          <p:cNvGrpSpPr>
            <a:grpSpLocks/>
          </p:cNvGrpSpPr>
          <p:nvPr/>
        </p:nvGrpSpPr>
        <p:grpSpPr bwMode="auto">
          <a:xfrm>
            <a:off x="6189663" y="5056188"/>
            <a:ext cx="622300" cy="244475"/>
            <a:chOff x="4334" y="1470"/>
            <a:chExt cx="246" cy="107"/>
          </a:xfrm>
        </p:grpSpPr>
        <p:sp>
          <p:nvSpPr>
            <p:cNvPr id="6078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6078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078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60788" name="Group 823"/>
            <p:cNvGrpSpPr>
              <a:grpSpLocks/>
            </p:cNvGrpSpPr>
            <p:nvPr/>
          </p:nvGrpSpPr>
          <p:grpSpPr bwMode="auto">
            <a:xfrm>
              <a:off x="4383" y="1488"/>
              <a:ext cx="138" cy="33"/>
              <a:chOff x="2468" y="1332"/>
              <a:chExt cx="310" cy="60"/>
            </a:xfrm>
          </p:grpSpPr>
          <p:sp>
            <p:nvSpPr>
              <p:cNvPr id="60791"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792"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789" name="Line 82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0790" name="Line 82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60475" name="Group 828"/>
          <p:cNvGrpSpPr>
            <a:grpSpLocks/>
          </p:cNvGrpSpPr>
          <p:nvPr/>
        </p:nvGrpSpPr>
        <p:grpSpPr bwMode="auto">
          <a:xfrm>
            <a:off x="5999163" y="3849688"/>
            <a:ext cx="390525" cy="171450"/>
            <a:chOff x="4334" y="1470"/>
            <a:chExt cx="246" cy="107"/>
          </a:xfrm>
        </p:grpSpPr>
        <p:sp>
          <p:nvSpPr>
            <p:cNvPr id="6077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6077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077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60780" name="Group 832"/>
            <p:cNvGrpSpPr>
              <a:grpSpLocks/>
            </p:cNvGrpSpPr>
            <p:nvPr/>
          </p:nvGrpSpPr>
          <p:grpSpPr bwMode="auto">
            <a:xfrm>
              <a:off x="4383" y="1488"/>
              <a:ext cx="138" cy="33"/>
              <a:chOff x="2468" y="1332"/>
              <a:chExt cx="310" cy="60"/>
            </a:xfrm>
          </p:grpSpPr>
          <p:sp>
            <p:nvSpPr>
              <p:cNvPr id="60783"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784"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781" name="Line 83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60782" name="Line 83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60476" name="Group 837"/>
          <p:cNvGrpSpPr>
            <a:grpSpLocks/>
          </p:cNvGrpSpPr>
          <p:nvPr/>
        </p:nvGrpSpPr>
        <p:grpSpPr bwMode="auto">
          <a:xfrm>
            <a:off x="5972175" y="1949450"/>
            <a:ext cx="517525" cy="508000"/>
            <a:chOff x="2922" y="1424"/>
            <a:chExt cx="326" cy="320"/>
          </a:xfrm>
        </p:grpSpPr>
        <p:sp>
          <p:nvSpPr>
            <p:cNvPr id="60769" name="Oval 838"/>
            <p:cNvSpPr>
              <a:spLocks noChangeArrowheads="1"/>
            </p:cNvSpPr>
            <p:nvPr/>
          </p:nvSpPr>
          <p:spPr bwMode="auto">
            <a:xfrm>
              <a:off x="2922" y="1445"/>
              <a:ext cx="326" cy="289"/>
            </a:xfrm>
            <a:prstGeom prst="ellipse">
              <a:avLst/>
            </a:prstGeom>
            <a:noFill/>
            <a:ln w="19050">
              <a:solidFill>
                <a:srgbClr val="FF0000"/>
              </a:solidFill>
              <a:round/>
              <a:headEnd/>
              <a:tailEnd/>
            </a:ln>
          </p:spPr>
          <p:txBody>
            <a:bodyPr wrap="none" anchor="ctr"/>
            <a:lstStyle/>
            <a:p>
              <a:endParaRPr lang="zh-CN" altLang="zh-CN">
                <a:latin typeface="Arial" pitchFamily="34" charset="0"/>
                <a:ea typeface="ＭＳ Ｐゴシック" pitchFamily="34" charset="-128"/>
              </a:endParaRPr>
            </a:p>
          </p:txBody>
        </p:sp>
        <p:grpSp>
          <p:nvGrpSpPr>
            <p:cNvPr id="60770" name="Group 839"/>
            <p:cNvGrpSpPr>
              <a:grpSpLocks/>
            </p:cNvGrpSpPr>
            <p:nvPr/>
          </p:nvGrpSpPr>
          <p:grpSpPr bwMode="auto">
            <a:xfrm>
              <a:off x="2949" y="1424"/>
              <a:ext cx="265" cy="280"/>
              <a:chOff x="2949" y="1424"/>
              <a:chExt cx="265" cy="280"/>
            </a:xfrm>
          </p:grpSpPr>
          <p:sp>
            <p:nvSpPr>
              <p:cNvPr id="60772" name="Oval 840"/>
              <p:cNvSpPr>
                <a:spLocks noChangeArrowheads="1"/>
              </p:cNvSpPr>
              <p:nvPr/>
            </p:nvSpPr>
            <p:spPr bwMode="auto">
              <a:xfrm>
                <a:off x="3030" y="1545"/>
                <a:ext cx="107" cy="92"/>
              </a:xfrm>
              <a:prstGeom prst="ellipse">
                <a:avLst/>
              </a:prstGeom>
              <a:noFill/>
              <a:ln w="19050">
                <a:solidFill>
                  <a:srgbClr val="FF0000"/>
                </a:solidFill>
                <a:round/>
                <a:headEnd/>
                <a:tailEnd/>
              </a:ln>
            </p:spPr>
            <p:txBody>
              <a:bodyPr wrap="none" anchor="ctr"/>
              <a:lstStyle/>
              <a:p>
                <a:endParaRPr lang="zh-CN" altLang="zh-CN">
                  <a:latin typeface="Arial" pitchFamily="34" charset="0"/>
                  <a:ea typeface="ＭＳ Ｐゴシック" pitchFamily="34" charset="-128"/>
                </a:endParaRPr>
              </a:p>
            </p:txBody>
          </p:sp>
          <p:sp>
            <p:nvSpPr>
              <p:cNvPr id="60773" name="Oval 841"/>
              <p:cNvSpPr>
                <a:spLocks noChangeArrowheads="1"/>
              </p:cNvSpPr>
              <p:nvPr/>
            </p:nvSpPr>
            <p:spPr bwMode="auto">
              <a:xfrm>
                <a:off x="3006" y="1525"/>
                <a:ext cx="154" cy="131"/>
              </a:xfrm>
              <a:prstGeom prst="ellipse">
                <a:avLst/>
              </a:prstGeom>
              <a:noFill/>
              <a:ln w="19050">
                <a:solidFill>
                  <a:srgbClr val="FF0000"/>
                </a:solidFill>
                <a:round/>
                <a:headEnd/>
                <a:tailEnd/>
              </a:ln>
            </p:spPr>
            <p:txBody>
              <a:bodyPr wrap="none" anchor="ctr"/>
              <a:lstStyle/>
              <a:p>
                <a:endParaRPr lang="zh-CN" altLang="zh-CN">
                  <a:latin typeface="Arial" pitchFamily="34" charset="0"/>
                  <a:ea typeface="ＭＳ Ｐゴシック" pitchFamily="34" charset="-128"/>
                </a:endParaRPr>
              </a:p>
            </p:txBody>
          </p:sp>
          <p:sp>
            <p:nvSpPr>
              <p:cNvPr id="60774" name="Oval 842"/>
              <p:cNvSpPr>
                <a:spLocks noChangeArrowheads="1"/>
              </p:cNvSpPr>
              <p:nvPr/>
            </p:nvSpPr>
            <p:spPr bwMode="auto">
              <a:xfrm>
                <a:off x="2983" y="1501"/>
                <a:ext cx="203" cy="179"/>
              </a:xfrm>
              <a:prstGeom prst="ellipse">
                <a:avLst/>
              </a:prstGeom>
              <a:noFill/>
              <a:ln w="19050">
                <a:solidFill>
                  <a:srgbClr val="FF0000"/>
                </a:solidFill>
                <a:round/>
                <a:headEnd/>
                <a:tailEnd/>
              </a:ln>
            </p:spPr>
            <p:txBody>
              <a:bodyPr wrap="none" anchor="ctr"/>
              <a:lstStyle/>
              <a:p>
                <a:endParaRPr lang="zh-CN" altLang="zh-CN">
                  <a:latin typeface="Arial" pitchFamily="34" charset="0"/>
                  <a:ea typeface="ＭＳ Ｐゴシック" pitchFamily="34" charset="-128"/>
                </a:endParaRPr>
              </a:p>
            </p:txBody>
          </p:sp>
          <p:sp>
            <p:nvSpPr>
              <p:cNvPr id="60775" name="Oval 843"/>
              <p:cNvSpPr>
                <a:spLocks noChangeArrowheads="1"/>
              </p:cNvSpPr>
              <p:nvPr/>
            </p:nvSpPr>
            <p:spPr bwMode="auto">
              <a:xfrm>
                <a:off x="2949" y="1476"/>
                <a:ext cx="265" cy="228"/>
              </a:xfrm>
              <a:prstGeom prst="ellipse">
                <a:avLst/>
              </a:prstGeom>
              <a:noFill/>
              <a:ln w="19050">
                <a:solidFill>
                  <a:srgbClr val="FF0000"/>
                </a:solidFill>
                <a:round/>
                <a:headEnd/>
                <a:tailEnd/>
              </a:ln>
            </p:spPr>
            <p:txBody>
              <a:bodyPr wrap="none" anchor="ctr"/>
              <a:lstStyle/>
              <a:p>
                <a:endParaRPr lang="zh-CN" altLang="zh-CN">
                  <a:latin typeface="Arial" pitchFamily="34" charset="0"/>
                  <a:ea typeface="ＭＳ Ｐゴシック" pitchFamily="34" charset="-128"/>
                </a:endParaRPr>
              </a:p>
            </p:txBody>
          </p:sp>
          <p:sp>
            <p:nvSpPr>
              <p:cNvPr id="60776"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w="19050" cmpd="sng">
                <a:noFill/>
                <a:round/>
                <a:headEnd/>
                <a:tailEnd/>
              </a:ln>
            </p:spPr>
            <p:txBody>
              <a:bodyPr/>
              <a:lstStyle/>
              <a:p>
                <a:endParaRPr lang="zh-CN" altLang="en-US"/>
              </a:p>
            </p:txBody>
          </p:sp>
        </p:grpSp>
        <p:sp>
          <p:nvSpPr>
            <p:cNvPr id="60771"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w="19050" cmpd="sng">
              <a:noFill/>
              <a:round/>
              <a:headEnd/>
              <a:tailEnd/>
            </a:ln>
          </p:spPr>
          <p:txBody>
            <a:bodyPr/>
            <a:lstStyle/>
            <a:p>
              <a:endParaRPr lang="zh-CN" altLang="en-US"/>
            </a:p>
          </p:txBody>
        </p:sp>
      </p:grpSp>
      <p:grpSp>
        <p:nvGrpSpPr>
          <p:cNvPr id="60477" name="Group 846"/>
          <p:cNvGrpSpPr>
            <a:grpSpLocks/>
          </p:cNvGrpSpPr>
          <p:nvPr/>
        </p:nvGrpSpPr>
        <p:grpSpPr bwMode="auto">
          <a:xfrm>
            <a:off x="6086475" y="2193925"/>
            <a:ext cx="282575" cy="477838"/>
            <a:chOff x="3748" y="1253"/>
            <a:chExt cx="178" cy="301"/>
          </a:xfrm>
        </p:grpSpPr>
        <p:sp>
          <p:nvSpPr>
            <p:cNvPr id="60753" name="Line 270"/>
            <p:cNvSpPr>
              <a:spLocks noChangeShapeType="1"/>
            </p:cNvSpPr>
            <p:nvPr/>
          </p:nvSpPr>
          <p:spPr bwMode="auto">
            <a:xfrm flipH="1">
              <a:off x="3748" y="1276"/>
              <a:ext cx="89" cy="252"/>
            </a:xfrm>
            <a:prstGeom prst="line">
              <a:avLst/>
            </a:prstGeom>
            <a:noFill/>
            <a:ln w="19050">
              <a:solidFill>
                <a:schemeClr val="tx1"/>
              </a:solidFill>
              <a:round/>
              <a:headEnd/>
              <a:tailEnd/>
            </a:ln>
          </p:spPr>
          <p:txBody>
            <a:bodyPr wrap="none"/>
            <a:lstStyle/>
            <a:p>
              <a:endParaRPr lang="zh-CN" altLang="en-US"/>
            </a:p>
          </p:txBody>
        </p:sp>
        <p:sp>
          <p:nvSpPr>
            <p:cNvPr id="60754" name="Line 271"/>
            <p:cNvSpPr>
              <a:spLocks noChangeShapeType="1"/>
            </p:cNvSpPr>
            <p:nvPr/>
          </p:nvSpPr>
          <p:spPr bwMode="auto">
            <a:xfrm>
              <a:off x="3837" y="1276"/>
              <a:ext cx="89" cy="251"/>
            </a:xfrm>
            <a:prstGeom prst="line">
              <a:avLst/>
            </a:prstGeom>
            <a:noFill/>
            <a:ln w="19050">
              <a:solidFill>
                <a:schemeClr val="tx1"/>
              </a:solidFill>
              <a:round/>
              <a:headEnd/>
              <a:tailEnd/>
            </a:ln>
          </p:spPr>
          <p:txBody>
            <a:bodyPr wrap="none"/>
            <a:lstStyle/>
            <a:p>
              <a:endParaRPr lang="zh-CN" altLang="en-US"/>
            </a:p>
          </p:txBody>
        </p:sp>
        <p:sp>
          <p:nvSpPr>
            <p:cNvPr id="60755" name="Line 272"/>
            <p:cNvSpPr>
              <a:spLocks noChangeShapeType="1"/>
            </p:cNvSpPr>
            <p:nvPr/>
          </p:nvSpPr>
          <p:spPr bwMode="auto">
            <a:xfrm>
              <a:off x="3748" y="1527"/>
              <a:ext cx="89" cy="27"/>
            </a:xfrm>
            <a:prstGeom prst="line">
              <a:avLst/>
            </a:prstGeom>
            <a:noFill/>
            <a:ln w="19050">
              <a:solidFill>
                <a:schemeClr val="tx1"/>
              </a:solidFill>
              <a:round/>
              <a:headEnd/>
              <a:tailEnd/>
            </a:ln>
          </p:spPr>
          <p:txBody>
            <a:bodyPr wrap="none"/>
            <a:lstStyle/>
            <a:p>
              <a:endParaRPr lang="zh-CN" altLang="en-US"/>
            </a:p>
          </p:txBody>
        </p:sp>
        <p:sp>
          <p:nvSpPr>
            <p:cNvPr id="60756" name="Line 273"/>
            <p:cNvSpPr>
              <a:spLocks noChangeShapeType="1"/>
            </p:cNvSpPr>
            <p:nvPr/>
          </p:nvSpPr>
          <p:spPr bwMode="auto">
            <a:xfrm flipH="1">
              <a:off x="3837" y="1527"/>
              <a:ext cx="89" cy="27"/>
            </a:xfrm>
            <a:prstGeom prst="line">
              <a:avLst/>
            </a:prstGeom>
            <a:noFill/>
            <a:ln w="19050">
              <a:solidFill>
                <a:schemeClr val="tx1"/>
              </a:solidFill>
              <a:round/>
              <a:headEnd/>
              <a:tailEnd/>
            </a:ln>
          </p:spPr>
          <p:txBody>
            <a:bodyPr wrap="none"/>
            <a:lstStyle/>
            <a:p>
              <a:endParaRPr lang="zh-CN" altLang="en-US"/>
            </a:p>
          </p:txBody>
        </p:sp>
        <p:sp>
          <p:nvSpPr>
            <p:cNvPr id="60757" name="Line 274"/>
            <p:cNvSpPr>
              <a:spLocks noChangeShapeType="1"/>
            </p:cNvSpPr>
            <p:nvPr/>
          </p:nvSpPr>
          <p:spPr bwMode="auto">
            <a:xfrm>
              <a:off x="3837" y="1282"/>
              <a:ext cx="0" cy="272"/>
            </a:xfrm>
            <a:prstGeom prst="line">
              <a:avLst/>
            </a:prstGeom>
            <a:noFill/>
            <a:ln w="19050">
              <a:solidFill>
                <a:schemeClr val="tx1"/>
              </a:solidFill>
              <a:round/>
              <a:headEnd/>
              <a:tailEnd/>
            </a:ln>
          </p:spPr>
          <p:txBody>
            <a:bodyPr wrap="none"/>
            <a:lstStyle/>
            <a:p>
              <a:endParaRPr lang="zh-CN" altLang="en-US"/>
            </a:p>
          </p:txBody>
        </p:sp>
        <p:sp>
          <p:nvSpPr>
            <p:cNvPr id="60758" name="Line 275"/>
            <p:cNvSpPr>
              <a:spLocks noChangeShapeType="1"/>
            </p:cNvSpPr>
            <p:nvPr/>
          </p:nvSpPr>
          <p:spPr bwMode="auto">
            <a:xfrm flipV="1">
              <a:off x="3748" y="1501"/>
              <a:ext cx="89" cy="27"/>
            </a:xfrm>
            <a:prstGeom prst="line">
              <a:avLst/>
            </a:prstGeom>
            <a:noFill/>
            <a:ln w="19050">
              <a:solidFill>
                <a:schemeClr val="tx1"/>
              </a:solidFill>
              <a:round/>
              <a:headEnd/>
              <a:tailEnd/>
            </a:ln>
          </p:spPr>
          <p:txBody>
            <a:bodyPr wrap="none"/>
            <a:lstStyle/>
            <a:p>
              <a:endParaRPr lang="zh-CN" altLang="en-US"/>
            </a:p>
          </p:txBody>
        </p:sp>
        <p:sp>
          <p:nvSpPr>
            <p:cNvPr id="60759" name="Line 276"/>
            <p:cNvSpPr>
              <a:spLocks noChangeShapeType="1"/>
            </p:cNvSpPr>
            <p:nvPr/>
          </p:nvSpPr>
          <p:spPr bwMode="auto">
            <a:xfrm flipH="1" flipV="1">
              <a:off x="3837" y="1501"/>
              <a:ext cx="89" cy="26"/>
            </a:xfrm>
            <a:prstGeom prst="line">
              <a:avLst/>
            </a:prstGeom>
            <a:noFill/>
            <a:ln w="19050">
              <a:solidFill>
                <a:schemeClr val="tx1"/>
              </a:solidFill>
              <a:round/>
              <a:headEnd/>
              <a:tailEnd/>
            </a:ln>
          </p:spPr>
          <p:txBody>
            <a:bodyPr wrap="none"/>
            <a:lstStyle/>
            <a:p>
              <a:endParaRPr lang="zh-CN" altLang="en-US"/>
            </a:p>
          </p:txBody>
        </p:sp>
        <p:sp>
          <p:nvSpPr>
            <p:cNvPr id="60760" name="Line 277"/>
            <p:cNvSpPr>
              <a:spLocks noChangeShapeType="1"/>
            </p:cNvSpPr>
            <p:nvPr/>
          </p:nvSpPr>
          <p:spPr bwMode="auto">
            <a:xfrm>
              <a:off x="3786" y="1418"/>
              <a:ext cx="51" cy="21"/>
            </a:xfrm>
            <a:prstGeom prst="line">
              <a:avLst/>
            </a:prstGeom>
            <a:noFill/>
            <a:ln w="19050">
              <a:solidFill>
                <a:schemeClr val="tx1"/>
              </a:solidFill>
              <a:round/>
              <a:headEnd/>
              <a:tailEnd/>
            </a:ln>
          </p:spPr>
          <p:txBody>
            <a:bodyPr wrap="none"/>
            <a:lstStyle/>
            <a:p>
              <a:endParaRPr lang="zh-CN" altLang="en-US"/>
            </a:p>
          </p:txBody>
        </p:sp>
        <p:sp>
          <p:nvSpPr>
            <p:cNvPr id="60761" name="Line 278"/>
            <p:cNvSpPr>
              <a:spLocks noChangeShapeType="1"/>
            </p:cNvSpPr>
            <p:nvPr/>
          </p:nvSpPr>
          <p:spPr bwMode="auto">
            <a:xfrm flipV="1">
              <a:off x="3837" y="1418"/>
              <a:ext cx="54" cy="21"/>
            </a:xfrm>
            <a:prstGeom prst="line">
              <a:avLst/>
            </a:prstGeom>
            <a:noFill/>
            <a:ln w="19050">
              <a:solidFill>
                <a:schemeClr val="tx1"/>
              </a:solidFill>
              <a:round/>
              <a:headEnd/>
              <a:tailEnd/>
            </a:ln>
          </p:spPr>
          <p:txBody>
            <a:bodyPr wrap="none"/>
            <a:lstStyle/>
            <a:p>
              <a:endParaRPr lang="zh-CN" altLang="en-US"/>
            </a:p>
          </p:txBody>
        </p:sp>
        <p:sp>
          <p:nvSpPr>
            <p:cNvPr id="60762" name="Line 279"/>
            <p:cNvSpPr>
              <a:spLocks noChangeShapeType="1"/>
            </p:cNvSpPr>
            <p:nvPr/>
          </p:nvSpPr>
          <p:spPr bwMode="auto">
            <a:xfrm>
              <a:off x="3768" y="1455"/>
              <a:ext cx="66" cy="28"/>
            </a:xfrm>
            <a:prstGeom prst="line">
              <a:avLst/>
            </a:prstGeom>
            <a:noFill/>
            <a:ln w="19050">
              <a:solidFill>
                <a:schemeClr val="tx1"/>
              </a:solidFill>
              <a:round/>
              <a:headEnd/>
              <a:tailEnd/>
            </a:ln>
          </p:spPr>
          <p:txBody>
            <a:bodyPr wrap="none"/>
            <a:lstStyle/>
            <a:p>
              <a:endParaRPr lang="zh-CN" altLang="en-US"/>
            </a:p>
          </p:txBody>
        </p:sp>
        <p:sp>
          <p:nvSpPr>
            <p:cNvPr id="60763" name="Line 280"/>
            <p:cNvSpPr>
              <a:spLocks noChangeShapeType="1"/>
            </p:cNvSpPr>
            <p:nvPr/>
          </p:nvSpPr>
          <p:spPr bwMode="auto">
            <a:xfrm flipV="1">
              <a:off x="3837" y="1461"/>
              <a:ext cx="66" cy="24"/>
            </a:xfrm>
            <a:prstGeom prst="line">
              <a:avLst/>
            </a:prstGeom>
            <a:noFill/>
            <a:ln w="19050">
              <a:solidFill>
                <a:schemeClr val="tx1"/>
              </a:solidFill>
              <a:round/>
              <a:headEnd/>
              <a:tailEnd/>
            </a:ln>
          </p:spPr>
          <p:txBody>
            <a:bodyPr wrap="none"/>
            <a:lstStyle/>
            <a:p>
              <a:endParaRPr lang="zh-CN" altLang="en-US"/>
            </a:p>
          </p:txBody>
        </p:sp>
        <p:sp>
          <p:nvSpPr>
            <p:cNvPr id="60764" name="Line 281"/>
            <p:cNvSpPr>
              <a:spLocks noChangeShapeType="1"/>
            </p:cNvSpPr>
            <p:nvPr/>
          </p:nvSpPr>
          <p:spPr bwMode="auto">
            <a:xfrm flipV="1">
              <a:off x="3837" y="1381"/>
              <a:ext cx="34" cy="10"/>
            </a:xfrm>
            <a:prstGeom prst="line">
              <a:avLst/>
            </a:prstGeom>
            <a:noFill/>
            <a:ln w="19050">
              <a:solidFill>
                <a:schemeClr val="tx1"/>
              </a:solidFill>
              <a:round/>
              <a:headEnd/>
              <a:tailEnd/>
            </a:ln>
          </p:spPr>
          <p:txBody>
            <a:bodyPr wrap="none"/>
            <a:lstStyle/>
            <a:p>
              <a:endParaRPr lang="zh-CN" altLang="en-US"/>
            </a:p>
          </p:txBody>
        </p:sp>
        <p:sp>
          <p:nvSpPr>
            <p:cNvPr id="60765" name="Line 282"/>
            <p:cNvSpPr>
              <a:spLocks noChangeShapeType="1"/>
            </p:cNvSpPr>
            <p:nvPr/>
          </p:nvSpPr>
          <p:spPr bwMode="auto">
            <a:xfrm flipV="1">
              <a:off x="3837" y="1329"/>
              <a:ext cx="21" cy="7"/>
            </a:xfrm>
            <a:prstGeom prst="line">
              <a:avLst/>
            </a:prstGeom>
            <a:noFill/>
            <a:ln w="19050">
              <a:solidFill>
                <a:schemeClr val="tx1"/>
              </a:solidFill>
              <a:round/>
              <a:headEnd/>
              <a:tailEnd/>
            </a:ln>
          </p:spPr>
          <p:txBody>
            <a:bodyPr wrap="none"/>
            <a:lstStyle/>
            <a:p>
              <a:endParaRPr lang="zh-CN" altLang="en-US"/>
            </a:p>
          </p:txBody>
        </p:sp>
        <p:sp>
          <p:nvSpPr>
            <p:cNvPr id="60766" name="Line 283"/>
            <p:cNvSpPr>
              <a:spLocks noChangeShapeType="1"/>
            </p:cNvSpPr>
            <p:nvPr/>
          </p:nvSpPr>
          <p:spPr bwMode="auto">
            <a:xfrm>
              <a:off x="3798" y="1377"/>
              <a:ext cx="42" cy="14"/>
            </a:xfrm>
            <a:prstGeom prst="line">
              <a:avLst/>
            </a:prstGeom>
            <a:noFill/>
            <a:ln w="19050">
              <a:solidFill>
                <a:schemeClr val="tx1"/>
              </a:solidFill>
              <a:round/>
              <a:headEnd/>
              <a:tailEnd/>
            </a:ln>
          </p:spPr>
          <p:txBody>
            <a:bodyPr wrap="none"/>
            <a:lstStyle/>
            <a:p>
              <a:endParaRPr lang="zh-CN" altLang="en-US"/>
            </a:p>
          </p:txBody>
        </p:sp>
        <p:sp>
          <p:nvSpPr>
            <p:cNvPr id="60767" name="Line 284"/>
            <p:cNvSpPr>
              <a:spLocks noChangeShapeType="1"/>
            </p:cNvSpPr>
            <p:nvPr/>
          </p:nvSpPr>
          <p:spPr bwMode="auto">
            <a:xfrm>
              <a:off x="3817" y="1327"/>
              <a:ext cx="24" cy="13"/>
            </a:xfrm>
            <a:prstGeom prst="line">
              <a:avLst/>
            </a:prstGeom>
            <a:noFill/>
            <a:ln w="19050">
              <a:solidFill>
                <a:schemeClr val="tx1"/>
              </a:solidFill>
              <a:round/>
              <a:headEnd/>
              <a:tailEnd/>
            </a:ln>
          </p:spPr>
          <p:txBody>
            <a:bodyPr wrap="none"/>
            <a:lstStyle/>
            <a:p>
              <a:endParaRPr lang="zh-CN" altLang="en-US"/>
            </a:p>
          </p:txBody>
        </p:sp>
        <p:sp>
          <p:nvSpPr>
            <p:cNvPr id="60768"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p>
              <a:endParaRPr lang="zh-CN" altLang="zh-CN">
                <a:latin typeface="Arial" pitchFamily="34" charset="0"/>
                <a:ea typeface="ＭＳ Ｐゴシック" pitchFamily="34" charset="-128"/>
              </a:endParaRPr>
            </a:p>
          </p:txBody>
        </p:sp>
      </p:grpSp>
      <p:grpSp>
        <p:nvGrpSpPr>
          <p:cNvPr id="60478" name="Group 863"/>
          <p:cNvGrpSpPr>
            <a:grpSpLocks/>
          </p:cNvGrpSpPr>
          <p:nvPr/>
        </p:nvGrpSpPr>
        <p:grpSpPr bwMode="auto">
          <a:xfrm>
            <a:off x="5265738" y="2201863"/>
            <a:ext cx="519112" cy="128587"/>
            <a:chOff x="2199" y="955"/>
            <a:chExt cx="2547" cy="506"/>
          </a:xfrm>
        </p:grpSpPr>
        <p:sp>
          <p:nvSpPr>
            <p:cNvPr id="60747"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60748"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60749"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60750"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60751" name="Freeform 868"/>
            <p:cNvSpPr>
              <a:spLocks/>
            </p:cNvSpPr>
            <p:nvPr/>
          </p:nvSpPr>
          <p:spPr bwMode="auto">
            <a:xfrm>
              <a:off x="3646" y="997"/>
              <a:ext cx="660" cy="336"/>
            </a:xfrm>
            <a:custGeom>
              <a:avLst/>
              <a:gdLst>
                <a:gd name="T0" fmla="*/ 504 w 646"/>
                <a:gd name="T1" fmla="*/ 2307 h 300"/>
                <a:gd name="T2" fmla="*/ 718 w 646"/>
                <a:gd name="T3" fmla="*/ 1948 h 300"/>
                <a:gd name="T4" fmla="*/ 893 w 646"/>
                <a:gd name="T5" fmla="*/ 1471 h 300"/>
                <a:gd name="T6" fmla="*/ 922 w 646"/>
                <a:gd name="T7" fmla="*/ 823 h 300"/>
                <a:gd name="T8" fmla="*/ 675 w 646"/>
                <a:gd name="T9" fmla="*/ 460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60752"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60479" name="Group 870"/>
          <p:cNvGrpSpPr>
            <a:grpSpLocks/>
          </p:cNvGrpSpPr>
          <p:nvPr/>
        </p:nvGrpSpPr>
        <p:grpSpPr bwMode="auto">
          <a:xfrm>
            <a:off x="5489575" y="1744663"/>
            <a:ext cx="519113" cy="128587"/>
            <a:chOff x="2199" y="955"/>
            <a:chExt cx="2547" cy="506"/>
          </a:xfrm>
        </p:grpSpPr>
        <p:sp>
          <p:nvSpPr>
            <p:cNvPr id="60741"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60742"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60743"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60744"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60745" name="Freeform 875"/>
            <p:cNvSpPr>
              <a:spLocks/>
            </p:cNvSpPr>
            <p:nvPr/>
          </p:nvSpPr>
          <p:spPr bwMode="auto">
            <a:xfrm>
              <a:off x="3646" y="997"/>
              <a:ext cx="660" cy="336"/>
            </a:xfrm>
            <a:custGeom>
              <a:avLst/>
              <a:gdLst>
                <a:gd name="T0" fmla="*/ 504 w 646"/>
                <a:gd name="T1" fmla="*/ 2307 h 300"/>
                <a:gd name="T2" fmla="*/ 718 w 646"/>
                <a:gd name="T3" fmla="*/ 1948 h 300"/>
                <a:gd name="T4" fmla="*/ 893 w 646"/>
                <a:gd name="T5" fmla="*/ 1471 h 300"/>
                <a:gd name="T6" fmla="*/ 922 w 646"/>
                <a:gd name="T7" fmla="*/ 823 h 300"/>
                <a:gd name="T8" fmla="*/ 675 w 646"/>
                <a:gd name="T9" fmla="*/ 460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60746"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sp>
        <p:nvSpPr>
          <p:cNvPr id="60480" name="Line 877"/>
          <p:cNvSpPr>
            <a:spLocks noChangeShapeType="1"/>
          </p:cNvSpPr>
          <p:nvPr/>
        </p:nvSpPr>
        <p:spPr bwMode="auto">
          <a:xfrm flipH="1" flipV="1">
            <a:off x="5573713" y="2232025"/>
            <a:ext cx="39687" cy="63500"/>
          </a:xfrm>
          <a:prstGeom prst="line">
            <a:avLst/>
          </a:prstGeom>
          <a:noFill/>
          <a:ln w="9525">
            <a:solidFill>
              <a:schemeClr val="tx1"/>
            </a:solidFill>
            <a:round/>
            <a:headEnd/>
            <a:tailEnd/>
          </a:ln>
        </p:spPr>
        <p:txBody>
          <a:bodyPr/>
          <a:lstStyle/>
          <a:p>
            <a:endParaRPr lang="zh-CN" altLang="en-US"/>
          </a:p>
        </p:txBody>
      </p:sp>
      <p:grpSp>
        <p:nvGrpSpPr>
          <p:cNvPr id="60481" name="Group 885"/>
          <p:cNvGrpSpPr>
            <a:grpSpLocks/>
          </p:cNvGrpSpPr>
          <p:nvPr/>
        </p:nvGrpSpPr>
        <p:grpSpPr bwMode="auto">
          <a:xfrm>
            <a:off x="5340350" y="3732213"/>
            <a:ext cx="519113" cy="128587"/>
            <a:chOff x="2199" y="955"/>
            <a:chExt cx="2547" cy="506"/>
          </a:xfrm>
        </p:grpSpPr>
        <p:sp>
          <p:nvSpPr>
            <p:cNvPr id="60735"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60736"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60737"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60738"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60739" name="Freeform 890"/>
            <p:cNvSpPr>
              <a:spLocks/>
            </p:cNvSpPr>
            <p:nvPr/>
          </p:nvSpPr>
          <p:spPr bwMode="auto">
            <a:xfrm>
              <a:off x="3646" y="997"/>
              <a:ext cx="660" cy="336"/>
            </a:xfrm>
            <a:custGeom>
              <a:avLst/>
              <a:gdLst>
                <a:gd name="T0" fmla="*/ 504 w 646"/>
                <a:gd name="T1" fmla="*/ 2307 h 300"/>
                <a:gd name="T2" fmla="*/ 718 w 646"/>
                <a:gd name="T3" fmla="*/ 1948 h 300"/>
                <a:gd name="T4" fmla="*/ 893 w 646"/>
                <a:gd name="T5" fmla="*/ 1471 h 300"/>
                <a:gd name="T6" fmla="*/ 922 w 646"/>
                <a:gd name="T7" fmla="*/ 823 h 300"/>
                <a:gd name="T8" fmla="*/ 675 w 646"/>
                <a:gd name="T9" fmla="*/ 460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60740"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sp>
        <p:nvSpPr>
          <p:cNvPr id="60482" name="Line 892"/>
          <p:cNvSpPr>
            <a:spLocks noChangeShapeType="1"/>
          </p:cNvSpPr>
          <p:nvPr/>
        </p:nvSpPr>
        <p:spPr bwMode="auto">
          <a:xfrm>
            <a:off x="5726113" y="3324225"/>
            <a:ext cx="20637" cy="55563"/>
          </a:xfrm>
          <a:prstGeom prst="line">
            <a:avLst/>
          </a:prstGeom>
          <a:noFill/>
          <a:ln w="9525">
            <a:solidFill>
              <a:schemeClr val="tx1"/>
            </a:solidFill>
            <a:round/>
            <a:headEnd/>
            <a:tailEnd/>
          </a:ln>
        </p:spPr>
        <p:txBody>
          <a:bodyPr/>
          <a:lstStyle/>
          <a:p>
            <a:endParaRPr lang="zh-CN" altLang="en-US"/>
          </a:p>
        </p:txBody>
      </p:sp>
      <p:grpSp>
        <p:nvGrpSpPr>
          <p:cNvPr id="60483" name="Group 893"/>
          <p:cNvGrpSpPr>
            <a:grpSpLocks/>
          </p:cNvGrpSpPr>
          <p:nvPr/>
        </p:nvGrpSpPr>
        <p:grpSpPr bwMode="auto">
          <a:xfrm>
            <a:off x="6954838" y="5210175"/>
            <a:ext cx="519112" cy="128588"/>
            <a:chOff x="2199" y="955"/>
            <a:chExt cx="2547" cy="506"/>
          </a:xfrm>
        </p:grpSpPr>
        <p:sp>
          <p:nvSpPr>
            <p:cNvPr id="60729"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60730"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60731"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60732"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60733" name="Freeform 898"/>
            <p:cNvSpPr>
              <a:spLocks/>
            </p:cNvSpPr>
            <p:nvPr/>
          </p:nvSpPr>
          <p:spPr bwMode="auto">
            <a:xfrm>
              <a:off x="3646" y="997"/>
              <a:ext cx="660" cy="336"/>
            </a:xfrm>
            <a:custGeom>
              <a:avLst/>
              <a:gdLst>
                <a:gd name="T0" fmla="*/ 504 w 646"/>
                <a:gd name="T1" fmla="*/ 2307 h 300"/>
                <a:gd name="T2" fmla="*/ 718 w 646"/>
                <a:gd name="T3" fmla="*/ 1948 h 300"/>
                <a:gd name="T4" fmla="*/ 893 w 646"/>
                <a:gd name="T5" fmla="*/ 1471 h 300"/>
                <a:gd name="T6" fmla="*/ 922 w 646"/>
                <a:gd name="T7" fmla="*/ 823 h 300"/>
                <a:gd name="T8" fmla="*/ 675 w 646"/>
                <a:gd name="T9" fmla="*/ 460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60734"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60484" name="Group 900"/>
          <p:cNvGrpSpPr>
            <a:grpSpLocks/>
          </p:cNvGrpSpPr>
          <p:nvPr/>
        </p:nvGrpSpPr>
        <p:grpSpPr bwMode="auto">
          <a:xfrm>
            <a:off x="7192963" y="5634038"/>
            <a:ext cx="519112" cy="128587"/>
            <a:chOff x="2199" y="955"/>
            <a:chExt cx="2547" cy="506"/>
          </a:xfrm>
        </p:grpSpPr>
        <p:sp>
          <p:nvSpPr>
            <p:cNvPr id="60723"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60724"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60725"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60726"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60727" name="Freeform 905"/>
            <p:cNvSpPr>
              <a:spLocks/>
            </p:cNvSpPr>
            <p:nvPr/>
          </p:nvSpPr>
          <p:spPr bwMode="auto">
            <a:xfrm>
              <a:off x="3646" y="997"/>
              <a:ext cx="660" cy="336"/>
            </a:xfrm>
            <a:custGeom>
              <a:avLst/>
              <a:gdLst>
                <a:gd name="T0" fmla="*/ 504 w 646"/>
                <a:gd name="T1" fmla="*/ 2307 h 300"/>
                <a:gd name="T2" fmla="*/ 718 w 646"/>
                <a:gd name="T3" fmla="*/ 1948 h 300"/>
                <a:gd name="T4" fmla="*/ 893 w 646"/>
                <a:gd name="T5" fmla="*/ 1471 h 300"/>
                <a:gd name="T6" fmla="*/ 922 w 646"/>
                <a:gd name="T7" fmla="*/ 823 h 300"/>
                <a:gd name="T8" fmla="*/ 675 w 646"/>
                <a:gd name="T9" fmla="*/ 460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60728"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60485" name="Group 907"/>
          <p:cNvGrpSpPr>
            <a:grpSpLocks/>
          </p:cNvGrpSpPr>
          <p:nvPr/>
        </p:nvGrpSpPr>
        <p:grpSpPr bwMode="auto">
          <a:xfrm>
            <a:off x="6769100" y="5613400"/>
            <a:ext cx="519113" cy="128588"/>
            <a:chOff x="2199" y="955"/>
            <a:chExt cx="2547" cy="506"/>
          </a:xfrm>
        </p:grpSpPr>
        <p:sp>
          <p:nvSpPr>
            <p:cNvPr id="60717"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60718"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60719"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60720"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60721" name="Freeform 912"/>
            <p:cNvSpPr>
              <a:spLocks/>
            </p:cNvSpPr>
            <p:nvPr/>
          </p:nvSpPr>
          <p:spPr bwMode="auto">
            <a:xfrm>
              <a:off x="3646" y="997"/>
              <a:ext cx="660" cy="336"/>
            </a:xfrm>
            <a:custGeom>
              <a:avLst/>
              <a:gdLst>
                <a:gd name="T0" fmla="*/ 504 w 646"/>
                <a:gd name="T1" fmla="*/ 2307 h 300"/>
                <a:gd name="T2" fmla="*/ 718 w 646"/>
                <a:gd name="T3" fmla="*/ 1948 h 300"/>
                <a:gd name="T4" fmla="*/ 893 w 646"/>
                <a:gd name="T5" fmla="*/ 1471 h 300"/>
                <a:gd name="T6" fmla="*/ 922 w 646"/>
                <a:gd name="T7" fmla="*/ 823 h 300"/>
                <a:gd name="T8" fmla="*/ 675 w 646"/>
                <a:gd name="T9" fmla="*/ 460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60722"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pic>
        <p:nvPicPr>
          <p:cNvPr id="60486" name="Picture 915" descr="access_point_stylized_small"/>
          <p:cNvPicPr>
            <a:picLocks noChangeAspect="1" noChangeArrowheads="1"/>
          </p:cNvPicPr>
          <p:nvPr/>
        </p:nvPicPr>
        <p:blipFill>
          <a:blip r:embed="rId2" cstate="print"/>
          <a:srcRect/>
          <a:stretch>
            <a:fillRect/>
          </a:stretch>
        </p:blipFill>
        <p:spPr bwMode="auto">
          <a:xfrm>
            <a:off x="7107238" y="5260975"/>
            <a:ext cx="433387" cy="363538"/>
          </a:xfrm>
          <a:prstGeom prst="rect">
            <a:avLst/>
          </a:prstGeom>
          <a:noFill/>
          <a:ln w="9525">
            <a:noFill/>
            <a:miter lim="800000"/>
            <a:headEnd/>
            <a:tailEnd/>
          </a:ln>
        </p:spPr>
      </p:pic>
      <p:sp>
        <p:nvSpPr>
          <p:cNvPr id="60487" name="Line 918"/>
          <p:cNvSpPr>
            <a:spLocks noChangeShapeType="1"/>
          </p:cNvSpPr>
          <p:nvPr/>
        </p:nvSpPr>
        <p:spPr bwMode="auto">
          <a:xfrm rot="5400000" flipV="1">
            <a:off x="7939088" y="5645150"/>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60488" name="Group 919"/>
          <p:cNvGrpSpPr>
            <a:grpSpLocks/>
          </p:cNvGrpSpPr>
          <p:nvPr/>
        </p:nvGrpSpPr>
        <p:grpSpPr bwMode="auto">
          <a:xfrm flipH="1">
            <a:off x="5722938" y="4738688"/>
            <a:ext cx="414337" cy="373062"/>
            <a:chOff x="2839" y="3501"/>
            <a:chExt cx="755" cy="803"/>
          </a:xfrm>
        </p:grpSpPr>
        <p:pic>
          <p:nvPicPr>
            <p:cNvPr id="60715" name="Picture 920" descr="desktop_computer_stylized_medium"/>
            <p:cNvPicPr>
              <a:picLocks noChangeAspect="1" noChangeArrowheads="1"/>
            </p:cNvPicPr>
            <p:nvPr/>
          </p:nvPicPr>
          <p:blipFill>
            <a:blip r:embed="rId3" cstate="print"/>
            <a:srcRect/>
            <a:stretch>
              <a:fillRect/>
            </a:stretch>
          </p:blipFill>
          <p:spPr bwMode="auto">
            <a:xfrm>
              <a:off x="2839" y="3501"/>
              <a:ext cx="755" cy="803"/>
            </a:xfrm>
            <a:prstGeom prst="rect">
              <a:avLst/>
            </a:prstGeom>
            <a:noFill/>
            <a:ln w="9525">
              <a:noFill/>
              <a:miter lim="800000"/>
              <a:headEnd/>
              <a:tailEnd/>
            </a:ln>
          </p:spPr>
        </p:pic>
        <p:sp>
          <p:nvSpPr>
            <p:cNvPr id="60716"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0489" name="Group 922"/>
          <p:cNvGrpSpPr>
            <a:grpSpLocks/>
          </p:cNvGrpSpPr>
          <p:nvPr/>
        </p:nvGrpSpPr>
        <p:grpSpPr bwMode="auto">
          <a:xfrm flipH="1">
            <a:off x="5405438" y="5159375"/>
            <a:ext cx="482600" cy="406400"/>
            <a:chOff x="2839" y="3501"/>
            <a:chExt cx="755" cy="803"/>
          </a:xfrm>
        </p:grpSpPr>
        <p:pic>
          <p:nvPicPr>
            <p:cNvPr id="60713" name="Picture 923" descr="desktop_computer_stylized_medium"/>
            <p:cNvPicPr>
              <a:picLocks noChangeAspect="1" noChangeArrowheads="1"/>
            </p:cNvPicPr>
            <p:nvPr/>
          </p:nvPicPr>
          <p:blipFill>
            <a:blip r:embed="rId4" cstate="print"/>
            <a:srcRect/>
            <a:stretch>
              <a:fillRect/>
            </a:stretch>
          </p:blipFill>
          <p:spPr bwMode="auto">
            <a:xfrm>
              <a:off x="2839" y="3501"/>
              <a:ext cx="755" cy="803"/>
            </a:xfrm>
            <a:prstGeom prst="rect">
              <a:avLst/>
            </a:prstGeom>
            <a:noFill/>
            <a:ln w="9525">
              <a:noFill/>
              <a:miter lim="800000"/>
              <a:headEnd/>
              <a:tailEnd/>
            </a:ln>
          </p:spPr>
        </p:pic>
        <p:sp>
          <p:nvSpPr>
            <p:cNvPr id="60714"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0490" name="Group 925"/>
          <p:cNvGrpSpPr>
            <a:grpSpLocks/>
          </p:cNvGrpSpPr>
          <p:nvPr/>
        </p:nvGrpSpPr>
        <p:grpSpPr bwMode="auto">
          <a:xfrm flipH="1">
            <a:off x="5883275" y="5461000"/>
            <a:ext cx="427038" cy="349250"/>
            <a:chOff x="2839" y="3501"/>
            <a:chExt cx="755" cy="803"/>
          </a:xfrm>
        </p:grpSpPr>
        <p:pic>
          <p:nvPicPr>
            <p:cNvPr id="60711" name="Picture 926"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60712"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0491" name="Group 928"/>
          <p:cNvGrpSpPr>
            <a:grpSpLocks/>
          </p:cNvGrpSpPr>
          <p:nvPr/>
        </p:nvGrpSpPr>
        <p:grpSpPr bwMode="auto">
          <a:xfrm>
            <a:off x="6497638" y="5443538"/>
            <a:ext cx="427037" cy="350837"/>
            <a:chOff x="2839" y="3501"/>
            <a:chExt cx="755" cy="803"/>
          </a:xfrm>
        </p:grpSpPr>
        <p:pic>
          <p:nvPicPr>
            <p:cNvPr id="60709" name="Picture 929"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60710"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pic>
        <p:nvPicPr>
          <p:cNvPr id="60492" name="Picture 931" descr="car_icon_small"/>
          <p:cNvPicPr>
            <a:picLocks noChangeAspect="1" noChangeArrowheads="1"/>
          </p:cNvPicPr>
          <p:nvPr/>
        </p:nvPicPr>
        <p:blipFill>
          <a:blip r:embed="rId6" cstate="print"/>
          <a:srcRect/>
          <a:stretch>
            <a:fillRect/>
          </a:stretch>
        </p:blipFill>
        <p:spPr bwMode="auto">
          <a:xfrm>
            <a:off x="6289675" y="1925638"/>
            <a:ext cx="849313" cy="168275"/>
          </a:xfrm>
          <a:prstGeom prst="rect">
            <a:avLst/>
          </a:prstGeom>
          <a:noFill/>
          <a:ln w="9525">
            <a:noFill/>
            <a:miter lim="800000"/>
            <a:headEnd/>
            <a:tailEnd/>
          </a:ln>
        </p:spPr>
      </p:pic>
      <p:grpSp>
        <p:nvGrpSpPr>
          <p:cNvPr id="60493" name="Group 932"/>
          <p:cNvGrpSpPr>
            <a:grpSpLocks/>
          </p:cNvGrpSpPr>
          <p:nvPr/>
        </p:nvGrpSpPr>
        <p:grpSpPr bwMode="auto">
          <a:xfrm>
            <a:off x="5565775" y="1763713"/>
            <a:ext cx="415925" cy="373062"/>
            <a:chOff x="2756" y="1866"/>
            <a:chExt cx="462" cy="463"/>
          </a:xfrm>
        </p:grpSpPr>
        <p:pic>
          <p:nvPicPr>
            <p:cNvPr id="60707" name="Picture 933" descr="iphone_stylized_small"/>
            <p:cNvPicPr>
              <a:picLocks noChangeAspect="1" noChangeArrowheads="1"/>
            </p:cNvPicPr>
            <p:nvPr/>
          </p:nvPicPr>
          <p:blipFill>
            <a:blip r:embed="rId7" cstate="print"/>
            <a:srcRect/>
            <a:stretch>
              <a:fillRect/>
            </a:stretch>
          </p:blipFill>
          <p:spPr bwMode="auto">
            <a:xfrm>
              <a:off x="2928" y="1922"/>
              <a:ext cx="152" cy="407"/>
            </a:xfrm>
            <a:prstGeom prst="rect">
              <a:avLst/>
            </a:prstGeom>
            <a:noFill/>
            <a:ln w="9525">
              <a:noFill/>
              <a:miter lim="800000"/>
              <a:headEnd/>
              <a:tailEnd/>
            </a:ln>
          </p:spPr>
        </p:pic>
        <p:pic>
          <p:nvPicPr>
            <p:cNvPr id="60708" name="Picture 934" descr="antenna_radiation_stylized"/>
            <p:cNvPicPr>
              <a:picLocks noChangeAspect="1" noChangeArrowheads="1"/>
            </p:cNvPicPr>
            <p:nvPr/>
          </p:nvPicPr>
          <p:blipFill>
            <a:blip r:embed="rId8" cstate="print"/>
            <a:srcRect/>
            <a:stretch>
              <a:fillRect/>
            </a:stretch>
          </p:blipFill>
          <p:spPr bwMode="auto">
            <a:xfrm>
              <a:off x="2756" y="1866"/>
              <a:ext cx="462" cy="110"/>
            </a:xfrm>
            <a:prstGeom prst="rect">
              <a:avLst/>
            </a:prstGeom>
            <a:noFill/>
            <a:ln w="9525">
              <a:noFill/>
              <a:miter lim="800000"/>
              <a:headEnd/>
              <a:tailEnd/>
            </a:ln>
          </p:spPr>
        </p:pic>
      </p:grpSp>
      <p:pic>
        <p:nvPicPr>
          <p:cNvPr id="60494" name="Picture 936" descr="access_point_stylized_small"/>
          <p:cNvPicPr>
            <a:picLocks noChangeAspect="1" noChangeArrowheads="1"/>
          </p:cNvPicPr>
          <p:nvPr/>
        </p:nvPicPr>
        <p:blipFill>
          <a:blip r:embed="rId2" cstate="print"/>
          <a:srcRect/>
          <a:stretch>
            <a:fillRect/>
          </a:stretch>
        </p:blipFill>
        <p:spPr bwMode="auto">
          <a:xfrm>
            <a:off x="7112000" y="5262563"/>
            <a:ext cx="412750" cy="366712"/>
          </a:xfrm>
          <a:prstGeom prst="rect">
            <a:avLst/>
          </a:prstGeom>
          <a:noFill/>
          <a:ln w="9525">
            <a:noFill/>
            <a:miter lim="800000"/>
            <a:headEnd/>
            <a:tailEnd/>
          </a:ln>
        </p:spPr>
      </p:pic>
      <p:grpSp>
        <p:nvGrpSpPr>
          <p:cNvPr id="60495" name="Group 938"/>
          <p:cNvGrpSpPr>
            <a:grpSpLocks/>
          </p:cNvGrpSpPr>
          <p:nvPr/>
        </p:nvGrpSpPr>
        <p:grpSpPr bwMode="auto">
          <a:xfrm>
            <a:off x="8188325" y="5207000"/>
            <a:ext cx="227013" cy="481013"/>
            <a:chOff x="4140" y="429"/>
            <a:chExt cx="1425" cy="2396"/>
          </a:xfrm>
        </p:grpSpPr>
        <p:sp>
          <p:nvSpPr>
            <p:cNvPr id="60675" name="Freeform 939"/>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60676"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0677" name="Freeform 941"/>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60678" name="Freeform 942"/>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0679"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0680" name="Group 944"/>
            <p:cNvGrpSpPr>
              <a:grpSpLocks/>
            </p:cNvGrpSpPr>
            <p:nvPr/>
          </p:nvGrpSpPr>
          <p:grpSpPr bwMode="auto">
            <a:xfrm>
              <a:off x="4749" y="668"/>
              <a:ext cx="581" cy="145"/>
              <a:chOff x="614" y="2568"/>
              <a:chExt cx="725" cy="139"/>
            </a:xfrm>
          </p:grpSpPr>
          <p:sp>
            <p:nvSpPr>
              <p:cNvPr id="60705" name="AutoShape 945"/>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0706"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60681"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0682" name="Group 948"/>
            <p:cNvGrpSpPr>
              <a:grpSpLocks/>
            </p:cNvGrpSpPr>
            <p:nvPr/>
          </p:nvGrpSpPr>
          <p:grpSpPr bwMode="auto">
            <a:xfrm>
              <a:off x="4747" y="994"/>
              <a:ext cx="581" cy="134"/>
              <a:chOff x="614" y="2568"/>
              <a:chExt cx="725" cy="139"/>
            </a:xfrm>
          </p:grpSpPr>
          <p:sp>
            <p:nvSpPr>
              <p:cNvPr id="60703" name="AutoShape 949"/>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0704"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60683"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0684"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0685" name="Group 953"/>
            <p:cNvGrpSpPr>
              <a:grpSpLocks/>
            </p:cNvGrpSpPr>
            <p:nvPr/>
          </p:nvGrpSpPr>
          <p:grpSpPr bwMode="auto">
            <a:xfrm>
              <a:off x="4735" y="1627"/>
              <a:ext cx="582" cy="151"/>
              <a:chOff x="614" y="2568"/>
              <a:chExt cx="725" cy="139"/>
            </a:xfrm>
          </p:grpSpPr>
          <p:sp>
            <p:nvSpPr>
              <p:cNvPr id="60701" name="AutoShape 954"/>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0702"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60686" name="Freeform 956"/>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60687" name="Group 957"/>
            <p:cNvGrpSpPr>
              <a:grpSpLocks/>
            </p:cNvGrpSpPr>
            <p:nvPr/>
          </p:nvGrpSpPr>
          <p:grpSpPr bwMode="auto">
            <a:xfrm>
              <a:off x="4739" y="1327"/>
              <a:ext cx="582" cy="139"/>
              <a:chOff x="614" y="2568"/>
              <a:chExt cx="725" cy="139"/>
            </a:xfrm>
          </p:grpSpPr>
          <p:sp>
            <p:nvSpPr>
              <p:cNvPr id="60699" name="AutoShape 958"/>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0700"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60688"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0689" name="Freeform 961"/>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0690" name="Freeform 962"/>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0691" name="Oval 963"/>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0692" name="Freeform 964"/>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60693"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latin typeface="Arial" pitchFamily="34" charset="0"/>
                <a:ea typeface="ＭＳ Ｐゴシック" pitchFamily="34" charset="-128"/>
              </a:endParaRPr>
            </a:p>
          </p:txBody>
        </p:sp>
        <p:sp>
          <p:nvSpPr>
            <p:cNvPr id="60694"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latin typeface="Arial" pitchFamily="34" charset="0"/>
                <a:ea typeface="ＭＳ Ｐゴシック" pitchFamily="34" charset="-128"/>
              </a:endParaRPr>
            </a:p>
          </p:txBody>
        </p:sp>
        <p:sp>
          <p:nvSpPr>
            <p:cNvPr id="60695" name="Oval 967"/>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0696" name="Oval 968"/>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latin typeface="Arial" pitchFamily="34" charset="0"/>
                <a:ea typeface="ＭＳ Ｐゴシック" pitchFamily="34" charset="-128"/>
              </a:endParaRPr>
            </a:p>
          </p:txBody>
        </p:sp>
        <p:sp>
          <p:nvSpPr>
            <p:cNvPr id="60697" name="Oval 969"/>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0698"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grpSp>
        <p:nvGrpSpPr>
          <p:cNvPr id="60496" name="Group 971"/>
          <p:cNvGrpSpPr>
            <a:grpSpLocks/>
          </p:cNvGrpSpPr>
          <p:nvPr/>
        </p:nvGrpSpPr>
        <p:grpSpPr bwMode="auto">
          <a:xfrm>
            <a:off x="7872413" y="5508625"/>
            <a:ext cx="227012" cy="481013"/>
            <a:chOff x="4140" y="429"/>
            <a:chExt cx="1425" cy="2396"/>
          </a:xfrm>
        </p:grpSpPr>
        <p:sp>
          <p:nvSpPr>
            <p:cNvPr id="60643" name="Freeform 972"/>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60644"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0645" name="Freeform 974"/>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60646" name="Freeform 975"/>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0647"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0648" name="Group 977"/>
            <p:cNvGrpSpPr>
              <a:grpSpLocks/>
            </p:cNvGrpSpPr>
            <p:nvPr/>
          </p:nvGrpSpPr>
          <p:grpSpPr bwMode="auto">
            <a:xfrm>
              <a:off x="4749" y="668"/>
              <a:ext cx="581" cy="145"/>
              <a:chOff x="614" y="2568"/>
              <a:chExt cx="725" cy="139"/>
            </a:xfrm>
          </p:grpSpPr>
          <p:sp>
            <p:nvSpPr>
              <p:cNvPr id="60673" name="AutoShape 978"/>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0674"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60649"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0650" name="Group 981"/>
            <p:cNvGrpSpPr>
              <a:grpSpLocks/>
            </p:cNvGrpSpPr>
            <p:nvPr/>
          </p:nvGrpSpPr>
          <p:grpSpPr bwMode="auto">
            <a:xfrm>
              <a:off x="4747" y="994"/>
              <a:ext cx="581" cy="134"/>
              <a:chOff x="614" y="2568"/>
              <a:chExt cx="725" cy="139"/>
            </a:xfrm>
          </p:grpSpPr>
          <p:sp>
            <p:nvSpPr>
              <p:cNvPr id="60671" name="AutoShape 982"/>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0672"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60651"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0652"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0653" name="Group 986"/>
            <p:cNvGrpSpPr>
              <a:grpSpLocks/>
            </p:cNvGrpSpPr>
            <p:nvPr/>
          </p:nvGrpSpPr>
          <p:grpSpPr bwMode="auto">
            <a:xfrm>
              <a:off x="4735" y="1627"/>
              <a:ext cx="582" cy="151"/>
              <a:chOff x="614" y="2568"/>
              <a:chExt cx="725" cy="139"/>
            </a:xfrm>
          </p:grpSpPr>
          <p:sp>
            <p:nvSpPr>
              <p:cNvPr id="60669" name="AutoShape 987"/>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0670"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60654" name="Freeform 989"/>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60655" name="Group 990"/>
            <p:cNvGrpSpPr>
              <a:grpSpLocks/>
            </p:cNvGrpSpPr>
            <p:nvPr/>
          </p:nvGrpSpPr>
          <p:grpSpPr bwMode="auto">
            <a:xfrm>
              <a:off x="4739" y="1327"/>
              <a:ext cx="582" cy="139"/>
              <a:chOff x="614" y="2568"/>
              <a:chExt cx="725" cy="139"/>
            </a:xfrm>
          </p:grpSpPr>
          <p:sp>
            <p:nvSpPr>
              <p:cNvPr id="60667" name="AutoShape 991"/>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0668"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60656"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0657" name="Freeform 994"/>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0658" name="Freeform 995"/>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0659" name="Oval 996"/>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0660" name="Freeform 997"/>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60661"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latin typeface="Arial" pitchFamily="34" charset="0"/>
                <a:ea typeface="ＭＳ Ｐゴシック" pitchFamily="34" charset="-128"/>
              </a:endParaRPr>
            </a:p>
          </p:txBody>
        </p:sp>
        <p:sp>
          <p:nvSpPr>
            <p:cNvPr id="60662"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latin typeface="Arial" pitchFamily="34" charset="0"/>
                <a:ea typeface="ＭＳ Ｐゴシック" pitchFamily="34" charset="-128"/>
              </a:endParaRPr>
            </a:p>
          </p:txBody>
        </p:sp>
        <p:sp>
          <p:nvSpPr>
            <p:cNvPr id="60663" name="Oval 1000"/>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0664" name="Oval 1001"/>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latin typeface="Arial" pitchFamily="34" charset="0"/>
                <a:ea typeface="ＭＳ Ｐゴシック" pitchFamily="34" charset="-128"/>
              </a:endParaRPr>
            </a:p>
          </p:txBody>
        </p:sp>
        <p:sp>
          <p:nvSpPr>
            <p:cNvPr id="60665" name="Oval 1002"/>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0666"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grpSp>
        <p:nvGrpSpPr>
          <p:cNvPr id="60497" name="Group 1004"/>
          <p:cNvGrpSpPr>
            <a:grpSpLocks/>
          </p:cNvGrpSpPr>
          <p:nvPr/>
        </p:nvGrpSpPr>
        <p:grpSpPr bwMode="auto">
          <a:xfrm>
            <a:off x="5249863" y="2247900"/>
            <a:ext cx="534987" cy="407988"/>
            <a:chOff x="877" y="1008"/>
            <a:chExt cx="2747" cy="2591"/>
          </a:xfrm>
        </p:grpSpPr>
        <p:pic>
          <p:nvPicPr>
            <p:cNvPr id="60620" name="Picture 1005" descr="antenna_stylized"/>
            <p:cNvPicPr>
              <a:picLocks noChangeAspect="1" noChangeArrowheads="1"/>
            </p:cNvPicPr>
            <p:nvPr/>
          </p:nvPicPr>
          <p:blipFill>
            <a:blip r:embed="rId9" cstate="print"/>
            <a:srcRect/>
            <a:stretch>
              <a:fillRect/>
            </a:stretch>
          </p:blipFill>
          <p:spPr bwMode="auto">
            <a:xfrm>
              <a:off x="877" y="1008"/>
              <a:ext cx="2725" cy="1421"/>
            </a:xfrm>
            <a:prstGeom prst="rect">
              <a:avLst/>
            </a:prstGeom>
            <a:noFill/>
            <a:ln w="9525">
              <a:noFill/>
              <a:miter lim="800000"/>
              <a:headEnd/>
              <a:tailEnd/>
            </a:ln>
          </p:spPr>
        </p:pic>
        <p:pic>
          <p:nvPicPr>
            <p:cNvPr id="60621" name="Picture 1006" descr="laptop_keyboard"/>
            <p:cNvPicPr>
              <a:picLocks noChangeAspect="1" noChangeArrowheads="1"/>
            </p:cNvPicPr>
            <p:nvPr/>
          </p:nvPicPr>
          <p:blipFill>
            <a:blip r:embed="rId10" cstate="print"/>
            <a:srcRect/>
            <a:stretch>
              <a:fillRect/>
            </a:stretch>
          </p:blipFill>
          <p:spPr bwMode="auto">
            <a:xfrm rot="109064" flipH="1">
              <a:off x="1009" y="2586"/>
              <a:ext cx="2245" cy="1013"/>
            </a:xfrm>
            <a:prstGeom prst="rect">
              <a:avLst/>
            </a:prstGeom>
            <a:noFill/>
            <a:ln w="9525">
              <a:noFill/>
              <a:miter lim="800000"/>
              <a:headEnd/>
              <a:tailEnd/>
            </a:ln>
          </p:spPr>
        </p:pic>
        <p:sp>
          <p:nvSpPr>
            <p:cNvPr id="60622" name="Freeform 100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0623" name="Picture 1008" descr="screen"/>
            <p:cNvPicPr>
              <a:picLocks noChangeAspect="1" noChangeArrowheads="1"/>
            </p:cNvPicPr>
            <p:nvPr/>
          </p:nvPicPr>
          <p:blipFill>
            <a:blip r:embed="rId11" cstate="print"/>
            <a:srcRect/>
            <a:stretch>
              <a:fillRect/>
            </a:stretch>
          </p:blipFill>
          <p:spPr bwMode="auto">
            <a:xfrm>
              <a:off x="1842" y="1637"/>
              <a:ext cx="1642" cy="1203"/>
            </a:xfrm>
            <a:prstGeom prst="rect">
              <a:avLst/>
            </a:prstGeom>
            <a:noFill/>
            <a:ln w="9525">
              <a:noFill/>
              <a:miter lim="800000"/>
              <a:headEnd/>
              <a:tailEnd/>
            </a:ln>
          </p:spPr>
        </p:pic>
        <p:sp>
          <p:nvSpPr>
            <p:cNvPr id="60624" name="Freeform 100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60625"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60626"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60627" name="Freeform 101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60628" name="Freeform 1013"/>
            <p:cNvSpPr>
              <a:spLocks/>
            </p:cNvSpPr>
            <p:nvPr/>
          </p:nvSpPr>
          <p:spPr bwMode="auto">
            <a:xfrm>
              <a:off x="3195" y="1755"/>
              <a:ext cx="429" cy="1187"/>
            </a:xfrm>
            <a:custGeom>
              <a:avLst/>
              <a:gdLst>
                <a:gd name="T0" fmla="*/ 1 w 637"/>
                <a:gd name="T1" fmla="*/ 0 h 1659"/>
                <a:gd name="T2" fmla="*/ 1 w 637"/>
                <a:gd name="T3" fmla="*/ 0 h 1659"/>
                <a:gd name="T4" fmla="*/ 1 w 637"/>
                <a:gd name="T5" fmla="*/ 4 h 1659"/>
                <a:gd name="T6" fmla="*/ 0 w 637"/>
                <a:gd name="T7" fmla="*/ 4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60629" name="Freeform 1014"/>
            <p:cNvSpPr>
              <a:spLocks/>
            </p:cNvSpPr>
            <p:nvPr/>
          </p:nvSpPr>
          <p:spPr bwMode="auto">
            <a:xfrm>
              <a:off x="1734" y="2587"/>
              <a:ext cx="1494" cy="394"/>
            </a:xfrm>
            <a:custGeom>
              <a:avLst/>
              <a:gdLst>
                <a:gd name="T0" fmla="*/ 0 w 2216"/>
                <a:gd name="T1" fmla="*/ 0 h 550"/>
                <a:gd name="T2" fmla="*/ 1 w 2216"/>
                <a:gd name="T3" fmla="*/ 1 h 550"/>
                <a:gd name="T4" fmla="*/ 2 w 2216"/>
                <a:gd name="T5" fmla="*/ 1 h 550"/>
                <a:gd name="T6" fmla="*/ 2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60630" name="Group 1015"/>
            <p:cNvGrpSpPr>
              <a:grpSpLocks/>
            </p:cNvGrpSpPr>
            <p:nvPr/>
          </p:nvGrpSpPr>
          <p:grpSpPr bwMode="auto">
            <a:xfrm>
              <a:off x="1709" y="3008"/>
              <a:ext cx="507" cy="234"/>
              <a:chOff x="1740" y="2642"/>
              <a:chExt cx="752" cy="327"/>
            </a:xfrm>
          </p:grpSpPr>
          <p:sp>
            <p:nvSpPr>
              <p:cNvPr id="60637"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60638"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60639"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60640"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60641"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60642"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60631" name="Freeform 102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60632" name="Freeform 102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0633"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60634"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60635"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0636"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pic>
        <p:nvPicPr>
          <p:cNvPr id="60498" name="Picture 1030" descr="laptop_keyboard"/>
          <p:cNvPicPr>
            <a:picLocks noChangeAspect="1" noChangeArrowheads="1"/>
          </p:cNvPicPr>
          <p:nvPr/>
        </p:nvPicPr>
        <p:blipFill>
          <a:blip r:embed="rId12" cstate="print"/>
          <a:srcRect/>
          <a:stretch>
            <a:fillRect/>
          </a:stretch>
        </p:blipFill>
        <p:spPr bwMode="auto">
          <a:xfrm rot="109064" flipH="1">
            <a:off x="6845300" y="5940425"/>
            <a:ext cx="388938" cy="158750"/>
          </a:xfrm>
          <a:prstGeom prst="rect">
            <a:avLst/>
          </a:prstGeom>
          <a:noFill/>
          <a:ln w="9525">
            <a:noFill/>
            <a:miter lim="800000"/>
            <a:headEnd/>
            <a:tailEnd/>
          </a:ln>
        </p:spPr>
      </p:pic>
      <p:sp>
        <p:nvSpPr>
          <p:cNvPr id="60499" name="Freeform 1031"/>
          <p:cNvSpPr>
            <a:spLocks/>
          </p:cNvSpPr>
          <p:nvPr/>
        </p:nvSpPr>
        <p:spPr bwMode="auto">
          <a:xfrm>
            <a:off x="6973888" y="5784850"/>
            <a:ext cx="312737" cy="207963"/>
          </a:xfrm>
          <a:custGeom>
            <a:avLst/>
            <a:gdLst>
              <a:gd name="T0" fmla="*/ 2147483646 w 2982"/>
              <a:gd name="T1" fmla="*/ 0 h 2442"/>
              <a:gd name="T2" fmla="*/ 0 w 2982"/>
              <a:gd name="T3" fmla="*/ 2147483646 h 2442"/>
              <a:gd name="T4" fmla="*/ 2147483646 w 2982"/>
              <a:gd name="T5" fmla="*/ 2147483646 h 2442"/>
              <a:gd name="T6" fmla="*/ 2147483646 w 2982"/>
              <a:gd name="T7" fmla="*/ 2147483646 h 2442"/>
              <a:gd name="T8" fmla="*/ 214748364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0500" name="Picture 1032" descr="screen"/>
          <p:cNvPicPr>
            <a:picLocks noChangeAspect="1" noChangeArrowheads="1"/>
          </p:cNvPicPr>
          <p:nvPr/>
        </p:nvPicPr>
        <p:blipFill>
          <a:blip r:embed="rId13" cstate="print"/>
          <a:srcRect/>
          <a:stretch>
            <a:fillRect/>
          </a:stretch>
        </p:blipFill>
        <p:spPr bwMode="auto">
          <a:xfrm>
            <a:off x="6989763" y="5789613"/>
            <a:ext cx="284162" cy="190500"/>
          </a:xfrm>
          <a:prstGeom prst="rect">
            <a:avLst/>
          </a:prstGeom>
          <a:noFill/>
          <a:ln w="9525">
            <a:noFill/>
            <a:miter lim="800000"/>
            <a:headEnd/>
            <a:tailEnd/>
          </a:ln>
        </p:spPr>
      </p:pic>
      <p:sp>
        <p:nvSpPr>
          <p:cNvPr id="60501" name="Freeform 1033"/>
          <p:cNvSpPr>
            <a:spLocks/>
          </p:cNvSpPr>
          <p:nvPr/>
        </p:nvSpPr>
        <p:spPr bwMode="auto">
          <a:xfrm>
            <a:off x="7031038" y="5778500"/>
            <a:ext cx="265112" cy="39688"/>
          </a:xfrm>
          <a:custGeom>
            <a:avLst/>
            <a:gdLst>
              <a:gd name="T0" fmla="*/ 2147483646 w 2528"/>
              <a:gd name="T1" fmla="*/ 0 h 455"/>
              <a:gd name="T2" fmla="*/ 2147483646 w 2528"/>
              <a:gd name="T3" fmla="*/ 2147483646 h 455"/>
              <a:gd name="T4" fmla="*/ 2147483646 w 2528"/>
              <a:gd name="T5" fmla="*/ 2147483646 h 455"/>
              <a:gd name="T6" fmla="*/ 0 w 2528"/>
              <a:gd name="T7" fmla="*/ 2147483646 h 455"/>
              <a:gd name="T8" fmla="*/ 2147483646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60502" name="Freeform 1034"/>
          <p:cNvSpPr>
            <a:spLocks/>
          </p:cNvSpPr>
          <p:nvPr/>
        </p:nvSpPr>
        <p:spPr bwMode="auto">
          <a:xfrm>
            <a:off x="6972300" y="5778500"/>
            <a:ext cx="73025" cy="161925"/>
          </a:xfrm>
          <a:custGeom>
            <a:avLst/>
            <a:gdLst>
              <a:gd name="T0" fmla="*/ 2147483646 w 702"/>
              <a:gd name="T1" fmla="*/ 0 h 1893"/>
              <a:gd name="T2" fmla="*/ 0 w 702"/>
              <a:gd name="T3" fmla="*/ 2147483646 h 1893"/>
              <a:gd name="T4" fmla="*/ 2147483646 w 702"/>
              <a:gd name="T5" fmla="*/ 2147483646 h 1893"/>
              <a:gd name="T6" fmla="*/ 2147483646 w 702"/>
              <a:gd name="T7" fmla="*/ 2147483646 h 1893"/>
              <a:gd name="T8" fmla="*/ 214748364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60503" name="Freeform 1035"/>
          <p:cNvSpPr>
            <a:spLocks/>
          </p:cNvSpPr>
          <p:nvPr/>
        </p:nvSpPr>
        <p:spPr bwMode="auto">
          <a:xfrm>
            <a:off x="7215188" y="5807075"/>
            <a:ext cx="79375" cy="185738"/>
          </a:xfrm>
          <a:custGeom>
            <a:avLst/>
            <a:gdLst>
              <a:gd name="T0" fmla="*/ 2147483646 w 756"/>
              <a:gd name="T1" fmla="*/ 0 h 2184"/>
              <a:gd name="T2" fmla="*/ 2147483646 w 756"/>
              <a:gd name="T3" fmla="*/ 2147483646 h 2184"/>
              <a:gd name="T4" fmla="*/ 0 w 756"/>
              <a:gd name="T5" fmla="*/ 2147483646 h 2184"/>
              <a:gd name="T6" fmla="*/ 2147483646 w 756"/>
              <a:gd name="T7" fmla="*/ 2147483646 h 2184"/>
              <a:gd name="T8" fmla="*/ 2147483646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60504" name="Freeform 1036"/>
          <p:cNvSpPr>
            <a:spLocks/>
          </p:cNvSpPr>
          <p:nvPr/>
        </p:nvSpPr>
        <p:spPr bwMode="auto">
          <a:xfrm>
            <a:off x="6970713" y="5930900"/>
            <a:ext cx="290512" cy="63500"/>
          </a:xfrm>
          <a:custGeom>
            <a:avLst/>
            <a:gdLst>
              <a:gd name="T0" fmla="*/ 2147483646 w 2773"/>
              <a:gd name="T1" fmla="*/ 0 h 738"/>
              <a:gd name="T2" fmla="*/ 0 w 2773"/>
              <a:gd name="T3" fmla="*/ 2147483646 h 738"/>
              <a:gd name="T4" fmla="*/ 2147483646 w 2773"/>
              <a:gd name="T5" fmla="*/ 2147483646 h 738"/>
              <a:gd name="T6" fmla="*/ 2147483646 w 2773"/>
              <a:gd name="T7" fmla="*/ 2147483646 h 738"/>
              <a:gd name="T8" fmla="*/ 2147483646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60505" name="Freeform 1037"/>
          <p:cNvSpPr>
            <a:spLocks/>
          </p:cNvSpPr>
          <p:nvPr/>
        </p:nvSpPr>
        <p:spPr bwMode="auto">
          <a:xfrm>
            <a:off x="7223125" y="5808663"/>
            <a:ext cx="74613" cy="187325"/>
          </a:xfrm>
          <a:custGeom>
            <a:avLst/>
            <a:gdLst>
              <a:gd name="T0" fmla="*/ 2147483646 w 637"/>
              <a:gd name="T1" fmla="*/ 0 h 1659"/>
              <a:gd name="T2" fmla="*/ 2147483646 w 637"/>
              <a:gd name="T3" fmla="*/ 0 h 1659"/>
              <a:gd name="T4" fmla="*/ 2147483646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60506" name="Freeform 1038"/>
          <p:cNvSpPr>
            <a:spLocks/>
          </p:cNvSpPr>
          <p:nvPr/>
        </p:nvSpPr>
        <p:spPr bwMode="auto">
          <a:xfrm>
            <a:off x="6970713" y="5940425"/>
            <a:ext cx="258762" cy="61913"/>
          </a:xfrm>
          <a:custGeom>
            <a:avLst/>
            <a:gdLst>
              <a:gd name="T0" fmla="*/ 0 w 2216"/>
              <a:gd name="T1" fmla="*/ 0 h 550"/>
              <a:gd name="T2" fmla="*/ 2147483646 w 2216"/>
              <a:gd name="T3" fmla="*/ 2147483646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60507" name="Group 1039"/>
          <p:cNvGrpSpPr>
            <a:grpSpLocks/>
          </p:cNvGrpSpPr>
          <p:nvPr/>
        </p:nvGrpSpPr>
        <p:grpSpPr bwMode="auto">
          <a:xfrm>
            <a:off x="6967538" y="6005513"/>
            <a:ext cx="87312" cy="38100"/>
            <a:chOff x="1740" y="2642"/>
            <a:chExt cx="752" cy="327"/>
          </a:xfrm>
        </p:grpSpPr>
        <p:sp>
          <p:nvSpPr>
            <p:cNvPr id="60614"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60615"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60616"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60617"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60618"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60619"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60508" name="Freeform 1046"/>
          <p:cNvSpPr>
            <a:spLocks/>
          </p:cNvSpPr>
          <p:nvPr/>
        </p:nvSpPr>
        <p:spPr bwMode="auto">
          <a:xfrm>
            <a:off x="7116763" y="6011863"/>
            <a:ext cx="106362" cy="80962"/>
          </a:xfrm>
          <a:custGeom>
            <a:avLst/>
            <a:gdLst>
              <a:gd name="T0" fmla="*/ 2147483646 w 990"/>
              <a:gd name="T1" fmla="*/ 2147483646 h 792"/>
              <a:gd name="T2" fmla="*/ 2147483646 w 990"/>
              <a:gd name="T3" fmla="*/ 0 h 792"/>
              <a:gd name="T4" fmla="*/ 2147483646 w 990"/>
              <a:gd name="T5" fmla="*/ 2147483646 h 792"/>
              <a:gd name="T6" fmla="*/ 0 w 990"/>
              <a:gd name="T7" fmla="*/ 2147483646 h 792"/>
              <a:gd name="T8" fmla="*/ 2147483646 w 990"/>
              <a:gd name="T9" fmla="*/ 214748364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60509" name="Freeform 1047"/>
          <p:cNvSpPr>
            <a:spLocks/>
          </p:cNvSpPr>
          <p:nvPr/>
        </p:nvSpPr>
        <p:spPr bwMode="auto">
          <a:xfrm>
            <a:off x="6845300" y="6018213"/>
            <a:ext cx="271463" cy="73025"/>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0510" name="Freeform 1048"/>
          <p:cNvSpPr>
            <a:spLocks/>
          </p:cNvSpPr>
          <p:nvPr/>
        </p:nvSpPr>
        <p:spPr bwMode="auto">
          <a:xfrm>
            <a:off x="6846888" y="6003925"/>
            <a:ext cx="1587" cy="15875"/>
          </a:xfrm>
          <a:custGeom>
            <a:avLst/>
            <a:gdLst>
              <a:gd name="T0" fmla="*/ 2147483646 w 26"/>
              <a:gd name="T1" fmla="*/ 2147483646 h 147"/>
              <a:gd name="T2" fmla="*/ 2147483646 w 26"/>
              <a:gd name="T3" fmla="*/ 2147483646 h 147"/>
              <a:gd name="T4" fmla="*/ 0 w 26"/>
              <a:gd name="T5" fmla="*/ 2147483646 h 147"/>
              <a:gd name="T6" fmla="*/ 2147483646 w 26"/>
              <a:gd name="T7" fmla="*/ 0 h 147"/>
              <a:gd name="T8" fmla="*/ 2147483646 w 26"/>
              <a:gd name="T9" fmla="*/ 2147483646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60511" name="Freeform 1049"/>
          <p:cNvSpPr>
            <a:spLocks/>
          </p:cNvSpPr>
          <p:nvPr/>
        </p:nvSpPr>
        <p:spPr bwMode="auto">
          <a:xfrm>
            <a:off x="6846888" y="5943600"/>
            <a:ext cx="125412" cy="61913"/>
          </a:xfrm>
          <a:custGeom>
            <a:avLst/>
            <a:gdLst>
              <a:gd name="T0" fmla="*/ 2147483646 w 1176"/>
              <a:gd name="T1" fmla="*/ 0 h 606"/>
              <a:gd name="T2" fmla="*/ 0 w 1176"/>
              <a:gd name="T3" fmla="*/ 2147483646 h 606"/>
              <a:gd name="T4" fmla="*/ 2147483646 w 1176"/>
              <a:gd name="T5" fmla="*/ 2147483646 h 606"/>
              <a:gd name="T6" fmla="*/ 2147483646 w 1176"/>
              <a:gd name="T7" fmla="*/ 2147483646 h 606"/>
              <a:gd name="T8" fmla="*/ 214748364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60512" name="Freeform 1050"/>
          <p:cNvSpPr>
            <a:spLocks/>
          </p:cNvSpPr>
          <p:nvPr/>
        </p:nvSpPr>
        <p:spPr bwMode="auto">
          <a:xfrm>
            <a:off x="6854825" y="6007100"/>
            <a:ext cx="257175" cy="71438"/>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0513" name="Freeform 1051"/>
          <p:cNvSpPr>
            <a:spLocks/>
          </p:cNvSpPr>
          <p:nvPr/>
        </p:nvSpPr>
        <p:spPr bwMode="auto">
          <a:xfrm flipV="1">
            <a:off x="7112000" y="6002338"/>
            <a:ext cx="104775" cy="74612"/>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pic>
        <p:nvPicPr>
          <p:cNvPr id="60514" name="Picture 1054" descr="laptop_keyboard"/>
          <p:cNvPicPr>
            <a:picLocks noChangeAspect="1" noChangeArrowheads="1"/>
          </p:cNvPicPr>
          <p:nvPr/>
        </p:nvPicPr>
        <p:blipFill>
          <a:blip r:embed="rId14" cstate="print"/>
          <a:srcRect/>
          <a:stretch>
            <a:fillRect/>
          </a:stretch>
        </p:blipFill>
        <p:spPr bwMode="auto">
          <a:xfrm rot="109064" flipH="1">
            <a:off x="5529263" y="3495675"/>
            <a:ext cx="363537" cy="158750"/>
          </a:xfrm>
          <a:prstGeom prst="rect">
            <a:avLst/>
          </a:prstGeom>
          <a:noFill/>
          <a:ln w="9525">
            <a:noFill/>
            <a:miter lim="800000"/>
            <a:headEnd/>
            <a:tailEnd/>
          </a:ln>
        </p:spPr>
      </p:pic>
      <p:sp>
        <p:nvSpPr>
          <p:cNvPr id="60515" name="Freeform 1055"/>
          <p:cNvSpPr>
            <a:spLocks/>
          </p:cNvSpPr>
          <p:nvPr/>
        </p:nvSpPr>
        <p:spPr bwMode="auto">
          <a:xfrm>
            <a:off x="5649913" y="3340100"/>
            <a:ext cx="292100" cy="207963"/>
          </a:xfrm>
          <a:custGeom>
            <a:avLst/>
            <a:gdLst>
              <a:gd name="T0" fmla="*/ 2147483646 w 2982"/>
              <a:gd name="T1" fmla="*/ 0 h 2442"/>
              <a:gd name="T2" fmla="*/ 0 w 2982"/>
              <a:gd name="T3" fmla="*/ 2147483646 h 2442"/>
              <a:gd name="T4" fmla="*/ 2147483646 w 2982"/>
              <a:gd name="T5" fmla="*/ 2147483646 h 2442"/>
              <a:gd name="T6" fmla="*/ 2147483646 w 2982"/>
              <a:gd name="T7" fmla="*/ 2147483646 h 2442"/>
              <a:gd name="T8" fmla="*/ 214748364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0516" name="Picture 1056" descr="screen"/>
          <p:cNvPicPr>
            <a:picLocks noChangeAspect="1" noChangeArrowheads="1"/>
          </p:cNvPicPr>
          <p:nvPr/>
        </p:nvPicPr>
        <p:blipFill>
          <a:blip r:embed="rId15" cstate="print"/>
          <a:srcRect/>
          <a:stretch>
            <a:fillRect/>
          </a:stretch>
        </p:blipFill>
        <p:spPr bwMode="auto">
          <a:xfrm>
            <a:off x="5664200" y="3344863"/>
            <a:ext cx="266700" cy="190500"/>
          </a:xfrm>
          <a:prstGeom prst="rect">
            <a:avLst/>
          </a:prstGeom>
          <a:noFill/>
          <a:ln w="9525">
            <a:noFill/>
            <a:miter lim="800000"/>
            <a:headEnd/>
            <a:tailEnd/>
          </a:ln>
        </p:spPr>
      </p:pic>
      <p:sp>
        <p:nvSpPr>
          <p:cNvPr id="60517" name="Freeform 1057"/>
          <p:cNvSpPr>
            <a:spLocks/>
          </p:cNvSpPr>
          <p:nvPr/>
        </p:nvSpPr>
        <p:spPr bwMode="auto">
          <a:xfrm>
            <a:off x="5703888" y="3333750"/>
            <a:ext cx="247650" cy="39688"/>
          </a:xfrm>
          <a:custGeom>
            <a:avLst/>
            <a:gdLst>
              <a:gd name="T0" fmla="*/ 2147483646 w 2528"/>
              <a:gd name="T1" fmla="*/ 0 h 455"/>
              <a:gd name="T2" fmla="*/ 2147483646 w 2528"/>
              <a:gd name="T3" fmla="*/ 2147483646 h 455"/>
              <a:gd name="T4" fmla="*/ 2147483646 w 2528"/>
              <a:gd name="T5" fmla="*/ 2147483646 h 455"/>
              <a:gd name="T6" fmla="*/ 0 w 2528"/>
              <a:gd name="T7" fmla="*/ 2147483646 h 455"/>
              <a:gd name="T8" fmla="*/ 2147483646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60518" name="Freeform 1058"/>
          <p:cNvSpPr>
            <a:spLocks/>
          </p:cNvSpPr>
          <p:nvPr/>
        </p:nvSpPr>
        <p:spPr bwMode="auto">
          <a:xfrm>
            <a:off x="5648325" y="3333750"/>
            <a:ext cx="68263" cy="161925"/>
          </a:xfrm>
          <a:custGeom>
            <a:avLst/>
            <a:gdLst>
              <a:gd name="T0" fmla="*/ 2147483646 w 702"/>
              <a:gd name="T1" fmla="*/ 0 h 1893"/>
              <a:gd name="T2" fmla="*/ 0 w 702"/>
              <a:gd name="T3" fmla="*/ 2147483646 h 1893"/>
              <a:gd name="T4" fmla="*/ 2147483646 w 702"/>
              <a:gd name="T5" fmla="*/ 2147483646 h 1893"/>
              <a:gd name="T6" fmla="*/ 2147483646 w 702"/>
              <a:gd name="T7" fmla="*/ 2147483646 h 1893"/>
              <a:gd name="T8" fmla="*/ 214748364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60519" name="Freeform 1059"/>
          <p:cNvSpPr>
            <a:spLocks/>
          </p:cNvSpPr>
          <p:nvPr/>
        </p:nvSpPr>
        <p:spPr bwMode="auto">
          <a:xfrm>
            <a:off x="5875338" y="3362325"/>
            <a:ext cx="74612" cy="185738"/>
          </a:xfrm>
          <a:custGeom>
            <a:avLst/>
            <a:gdLst>
              <a:gd name="T0" fmla="*/ 2147483646 w 756"/>
              <a:gd name="T1" fmla="*/ 0 h 2184"/>
              <a:gd name="T2" fmla="*/ 2147483646 w 756"/>
              <a:gd name="T3" fmla="*/ 2147483646 h 2184"/>
              <a:gd name="T4" fmla="*/ 0 w 756"/>
              <a:gd name="T5" fmla="*/ 2147483646 h 2184"/>
              <a:gd name="T6" fmla="*/ 2147483646 w 756"/>
              <a:gd name="T7" fmla="*/ 2147483646 h 2184"/>
              <a:gd name="T8" fmla="*/ 2147483646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60520" name="Freeform 1060"/>
          <p:cNvSpPr>
            <a:spLocks/>
          </p:cNvSpPr>
          <p:nvPr/>
        </p:nvSpPr>
        <p:spPr bwMode="auto">
          <a:xfrm>
            <a:off x="5646738" y="3486150"/>
            <a:ext cx="271462" cy="63500"/>
          </a:xfrm>
          <a:custGeom>
            <a:avLst/>
            <a:gdLst>
              <a:gd name="T0" fmla="*/ 2147483646 w 2773"/>
              <a:gd name="T1" fmla="*/ 0 h 738"/>
              <a:gd name="T2" fmla="*/ 0 w 2773"/>
              <a:gd name="T3" fmla="*/ 2147483646 h 738"/>
              <a:gd name="T4" fmla="*/ 2147483646 w 2773"/>
              <a:gd name="T5" fmla="*/ 2147483646 h 738"/>
              <a:gd name="T6" fmla="*/ 2147483646 w 2773"/>
              <a:gd name="T7" fmla="*/ 2147483646 h 738"/>
              <a:gd name="T8" fmla="*/ 2147483646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60521" name="Freeform 1061"/>
          <p:cNvSpPr>
            <a:spLocks/>
          </p:cNvSpPr>
          <p:nvPr/>
        </p:nvSpPr>
        <p:spPr bwMode="auto">
          <a:xfrm>
            <a:off x="5883275" y="3363913"/>
            <a:ext cx="69850" cy="187325"/>
          </a:xfrm>
          <a:custGeom>
            <a:avLst/>
            <a:gdLst>
              <a:gd name="T0" fmla="*/ 2147483646 w 637"/>
              <a:gd name="T1" fmla="*/ 0 h 1659"/>
              <a:gd name="T2" fmla="*/ 2147483646 w 637"/>
              <a:gd name="T3" fmla="*/ 0 h 1659"/>
              <a:gd name="T4" fmla="*/ 2147483646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60522" name="Freeform 1062"/>
          <p:cNvSpPr>
            <a:spLocks/>
          </p:cNvSpPr>
          <p:nvPr/>
        </p:nvSpPr>
        <p:spPr bwMode="auto">
          <a:xfrm>
            <a:off x="5646738" y="3495675"/>
            <a:ext cx="242887" cy="61913"/>
          </a:xfrm>
          <a:custGeom>
            <a:avLst/>
            <a:gdLst>
              <a:gd name="T0" fmla="*/ 0 w 2216"/>
              <a:gd name="T1" fmla="*/ 0 h 550"/>
              <a:gd name="T2" fmla="*/ 2147483646 w 2216"/>
              <a:gd name="T3" fmla="*/ 2147483646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60523" name="Group 1063"/>
          <p:cNvGrpSpPr>
            <a:grpSpLocks/>
          </p:cNvGrpSpPr>
          <p:nvPr/>
        </p:nvGrpSpPr>
        <p:grpSpPr bwMode="auto">
          <a:xfrm>
            <a:off x="5643563" y="3560763"/>
            <a:ext cx="80962" cy="38100"/>
            <a:chOff x="1740" y="2642"/>
            <a:chExt cx="752" cy="327"/>
          </a:xfrm>
        </p:grpSpPr>
        <p:sp>
          <p:nvSpPr>
            <p:cNvPr id="60608"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60609"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60610"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60611"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60612"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60613"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60524" name="Freeform 1070"/>
          <p:cNvSpPr>
            <a:spLocks/>
          </p:cNvSpPr>
          <p:nvPr/>
        </p:nvSpPr>
        <p:spPr bwMode="auto">
          <a:xfrm>
            <a:off x="5783263" y="3567113"/>
            <a:ext cx="100012" cy="80962"/>
          </a:xfrm>
          <a:custGeom>
            <a:avLst/>
            <a:gdLst>
              <a:gd name="T0" fmla="*/ 2147483646 w 990"/>
              <a:gd name="T1" fmla="*/ 2147483646 h 792"/>
              <a:gd name="T2" fmla="*/ 2147483646 w 990"/>
              <a:gd name="T3" fmla="*/ 0 h 792"/>
              <a:gd name="T4" fmla="*/ 2147483646 w 990"/>
              <a:gd name="T5" fmla="*/ 2147483646 h 792"/>
              <a:gd name="T6" fmla="*/ 0 w 990"/>
              <a:gd name="T7" fmla="*/ 2147483646 h 792"/>
              <a:gd name="T8" fmla="*/ 2147483646 w 990"/>
              <a:gd name="T9" fmla="*/ 214748364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60525" name="Freeform 1071"/>
          <p:cNvSpPr>
            <a:spLocks/>
          </p:cNvSpPr>
          <p:nvPr/>
        </p:nvSpPr>
        <p:spPr bwMode="auto">
          <a:xfrm>
            <a:off x="5530850" y="3573463"/>
            <a:ext cx="254000" cy="73025"/>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0526" name="Freeform 1072"/>
          <p:cNvSpPr>
            <a:spLocks/>
          </p:cNvSpPr>
          <p:nvPr/>
        </p:nvSpPr>
        <p:spPr bwMode="auto">
          <a:xfrm>
            <a:off x="5530850" y="3559175"/>
            <a:ext cx="1588" cy="15875"/>
          </a:xfrm>
          <a:custGeom>
            <a:avLst/>
            <a:gdLst>
              <a:gd name="T0" fmla="*/ 2147483646 w 26"/>
              <a:gd name="T1" fmla="*/ 2147483646 h 147"/>
              <a:gd name="T2" fmla="*/ 2147483646 w 26"/>
              <a:gd name="T3" fmla="*/ 2147483646 h 147"/>
              <a:gd name="T4" fmla="*/ 0 w 26"/>
              <a:gd name="T5" fmla="*/ 2147483646 h 147"/>
              <a:gd name="T6" fmla="*/ 2147483646 w 26"/>
              <a:gd name="T7" fmla="*/ 0 h 147"/>
              <a:gd name="T8" fmla="*/ 2147483646 w 26"/>
              <a:gd name="T9" fmla="*/ 2147483646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60527" name="Freeform 1073"/>
          <p:cNvSpPr>
            <a:spLocks/>
          </p:cNvSpPr>
          <p:nvPr/>
        </p:nvSpPr>
        <p:spPr bwMode="auto">
          <a:xfrm>
            <a:off x="5530850" y="3498850"/>
            <a:ext cx="117475" cy="61913"/>
          </a:xfrm>
          <a:custGeom>
            <a:avLst/>
            <a:gdLst>
              <a:gd name="T0" fmla="*/ 2147483646 w 1176"/>
              <a:gd name="T1" fmla="*/ 0 h 606"/>
              <a:gd name="T2" fmla="*/ 0 w 1176"/>
              <a:gd name="T3" fmla="*/ 2147483646 h 606"/>
              <a:gd name="T4" fmla="*/ 2147483646 w 1176"/>
              <a:gd name="T5" fmla="*/ 2147483646 h 606"/>
              <a:gd name="T6" fmla="*/ 2147483646 w 1176"/>
              <a:gd name="T7" fmla="*/ 2147483646 h 606"/>
              <a:gd name="T8" fmla="*/ 214748364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60528" name="Freeform 1074"/>
          <p:cNvSpPr>
            <a:spLocks/>
          </p:cNvSpPr>
          <p:nvPr/>
        </p:nvSpPr>
        <p:spPr bwMode="auto">
          <a:xfrm>
            <a:off x="5538788" y="3562350"/>
            <a:ext cx="241300" cy="71438"/>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0529" name="Freeform 1075"/>
          <p:cNvSpPr>
            <a:spLocks/>
          </p:cNvSpPr>
          <p:nvPr/>
        </p:nvSpPr>
        <p:spPr bwMode="auto">
          <a:xfrm flipV="1">
            <a:off x="5778500" y="3557588"/>
            <a:ext cx="98425" cy="74612"/>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60530" name="Group 1076"/>
          <p:cNvGrpSpPr>
            <a:grpSpLocks/>
          </p:cNvGrpSpPr>
          <p:nvPr/>
        </p:nvGrpSpPr>
        <p:grpSpPr bwMode="auto">
          <a:xfrm flipH="1">
            <a:off x="5888038" y="3427413"/>
            <a:ext cx="414337" cy="373062"/>
            <a:chOff x="2839" y="3501"/>
            <a:chExt cx="755" cy="803"/>
          </a:xfrm>
        </p:grpSpPr>
        <p:pic>
          <p:nvPicPr>
            <p:cNvPr id="60606" name="Picture 1077" descr="desktop_computer_stylized_medium"/>
            <p:cNvPicPr>
              <a:picLocks noChangeAspect="1" noChangeArrowheads="1"/>
            </p:cNvPicPr>
            <p:nvPr/>
          </p:nvPicPr>
          <p:blipFill>
            <a:blip r:embed="rId3" cstate="print"/>
            <a:srcRect/>
            <a:stretch>
              <a:fillRect/>
            </a:stretch>
          </p:blipFill>
          <p:spPr bwMode="auto">
            <a:xfrm>
              <a:off x="2839" y="3501"/>
              <a:ext cx="755" cy="803"/>
            </a:xfrm>
            <a:prstGeom prst="rect">
              <a:avLst/>
            </a:prstGeom>
            <a:noFill/>
            <a:ln w="9525">
              <a:noFill/>
              <a:miter lim="800000"/>
              <a:headEnd/>
              <a:tailEnd/>
            </a:ln>
          </p:spPr>
        </p:pic>
        <p:sp>
          <p:nvSpPr>
            <p:cNvPr id="60607"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pic>
        <p:nvPicPr>
          <p:cNvPr id="60531" name="Picture 1081" descr="laptop_keyboard"/>
          <p:cNvPicPr>
            <a:picLocks noChangeAspect="1" noChangeArrowheads="1"/>
          </p:cNvPicPr>
          <p:nvPr/>
        </p:nvPicPr>
        <p:blipFill>
          <a:blip r:embed="rId12" cstate="print"/>
          <a:srcRect/>
          <a:stretch>
            <a:fillRect/>
          </a:stretch>
        </p:blipFill>
        <p:spPr bwMode="auto">
          <a:xfrm rot="109064" flipH="1">
            <a:off x="7277100" y="5876925"/>
            <a:ext cx="388938" cy="158750"/>
          </a:xfrm>
          <a:prstGeom prst="rect">
            <a:avLst/>
          </a:prstGeom>
          <a:noFill/>
          <a:ln w="9525">
            <a:noFill/>
            <a:miter lim="800000"/>
            <a:headEnd/>
            <a:tailEnd/>
          </a:ln>
        </p:spPr>
      </p:pic>
      <p:sp>
        <p:nvSpPr>
          <p:cNvPr id="60532" name="Freeform 1082"/>
          <p:cNvSpPr>
            <a:spLocks/>
          </p:cNvSpPr>
          <p:nvPr/>
        </p:nvSpPr>
        <p:spPr bwMode="auto">
          <a:xfrm>
            <a:off x="7405688" y="5721350"/>
            <a:ext cx="312737" cy="207963"/>
          </a:xfrm>
          <a:custGeom>
            <a:avLst/>
            <a:gdLst>
              <a:gd name="T0" fmla="*/ 2147483646 w 2982"/>
              <a:gd name="T1" fmla="*/ 0 h 2442"/>
              <a:gd name="T2" fmla="*/ 0 w 2982"/>
              <a:gd name="T3" fmla="*/ 2147483646 h 2442"/>
              <a:gd name="T4" fmla="*/ 2147483646 w 2982"/>
              <a:gd name="T5" fmla="*/ 2147483646 h 2442"/>
              <a:gd name="T6" fmla="*/ 2147483646 w 2982"/>
              <a:gd name="T7" fmla="*/ 2147483646 h 2442"/>
              <a:gd name="T8" fmla="*/ 214748364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0533" name="Picture 1083" descr="screen"/>
          <p:cNvPicPr>
            <a:picLocks noChangeAspect="1" noChangeArrowheads="1"/>
          </p:cNvPicPr>
          <p:nvPr/>
        </p:nvPicPr>
        <p:blipFill>
          <a:blip r:embed="rId13" cstate="print"/>
          <a:srcRect/>
          <a:stretch>
            <a:fillRect/>
          </a:stretch>
        </p:blipFill>
        <p:spPr bwMode="auto">
          <a:xfrm>
            <a:off x="7421563" y="5726113"/>
            <a:ext cx="284162" cy="190500"/>
          </a:xfrm>
          <a:prstGeom prst="rect">
            <a:avLst/>
          </a:prstGeom>
          <a:noFill/>
          <a:ln w="9525">
            <a:noFill/>
            <a:miter lim="800000"/>
            <a:headEnd/>
            <a:tailEnd/>
          </a:ln>
        </p:spPr>
      </p:pic>
      <p:sp>
        <p:nvSpPr>
          <p:cNvPr id="60534" name="Freeform 1084"/>
          <p:cNvSpPr>
            <a:spLocks/>
          </p:cNvSpPr>
          <p:nvPr/>
        </p:nvSpPr>
        <p:spPr bwMode="auto">
          <a:xfrm>
            <a:off x="7462838" y="5715000"/>
            <a:ext cx="265112" cy="39688"/>
          </a:xfrm>
          <a:custGeom>
            <a:avLst/>
            <a:gdLst>
              <a:gd name="T0" fmla="*/ 2147483646 w 2528"/>
              <a:gd name="T1" fmla="*/ 0 h 455"/>
              <a:gd name="T2" fmla="*/ 2147483646 w 2528"/>
              <a:gd name="T3" fmla="*/ 2147483646 h 455"/>
              <a:gd name="T4" fmla="*/ 2147483646 w 2528"/>
              <a:gd name="T5" fmla="*/ 2147483646 h 455"/>
              <a:gd name="T6" fmla="*/ 0 w 2528"/>
              <a:gd name="T7" fmla="*/ 2147483646 h 455"/>
              <a:gd name="T8" fmla="*/ 2147483646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60535" name="Freeform 1085"/>
          <p:cNvSpPr>
            <a:spLocks/>
          </p:cNvSpPr>
          <p:nvPr/>
        </p:nvSpPr>
        <p:spPr bwMode="auto">
          <a:xfrm>
            <a:off x="7404100" y="5715000"/>
            <a:ext cx="73025" cy="161925"/>
          </a:xfrm>
          <a:custGeom>
            <a:avLst/>
            <a:gdLst>
              <a:gd name="T0" fmla="*/ 2147483646 w 702"/>
              <a:gd name="T1" fmla="*/ 0 h 1893"/>
              <a:gd name="T2" fmla="*/ 0 w 702"/>
              <a:gd name="T3" fmla="*/ 2147483646 h 1893"/>
              <a:gd name="T4" fmla="*/ 2147483646 w 702"/>
              <a:gd name="T5" fmla="*/ 2147483646 h 1893"/>
              <a:gd name="T6" fmla="*/ 2147483646 w 702"/>
              <a:gd name="T7" fmla="*/ 2147483646 h 1893"/>
              <a:gd name="T8" fmla="*/ 214748364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60536" name="Freeform 1086"/>
          <p:cNvSpPr>
            <a:spLocks/>
          </p:cNvSpPr>
          <p:nvPr/>
        </p:nvSpPr>
        <p:spPr bwMode="auto">
          <a:xfrm>
            <a:off x="7646988" y="5743575"/>
            <a:ext cx="79375" cy="185738"/>
          </a:xfrm>
          <a:custGeom>
            <a:avLst/>
            <a:gdLst>
              <a:gd name="T0" fmla="*/ 2147483646 w 756"/>
              <a:gd name="T1" fmla="*/ 0 h 2184"/>
              <a:gd name="T2" fmla="*/ 2147483646 w 756"/>
              <a:gd name="T3" fmla="*/ 2147483646 h 2184"/>
              <a:gd name="T4" fmla="*/ 0 w 756"/>
              <a:gd name="T5" fmla="*/ 2147483646 h 2184"/>
              <a:gd name="T6" fmla="*/ 2147483646 w 756"/>
              <a:gd name="T7" fmla="*/ 2147483646 h 2184"/>
              <a:gd name="T8" fmla="*/ 2147483646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60537" name="Freeform 1087"/>
          <p:cNvSpPr>
            <a:spLocks/>
          </p:cNvSpPr>
          <p:nvPr/>
        </p:nvSpPr>
        <p:spPr bwMode="auto">
          <a:xfrm>
            <a:off x="7402513" y="5867400"/>
            <a:ext cx="290512" cy="63500"/>
          </a:xfrm>
          <a:custGeom>
            <a:avLst/>
            <a:gdLst>
              <a:gd name="T0" fmla="*/ 2147483646 w 2773"/>
              <a:gd name="T1" fmla="*/ 0 h 738"/>
              <a:gd name="T2" fmla="*/ 0 w 2773"/>
              <a:gd name="T3" fmla="*/ 2147483646 h 738"/>
              <a:gd name="T4" fmla="*/ 2147483646 w 2773"/>
              <a:gd name="T5" fmla="*/ 2147483646 h 738"/>
              <a:gd name="T6" fmla="*/ 2147483646 w 2773"/>
              <a:gd name="T7" fmla="*/ 2147483646 h 738"/>
              <a:gd name="T8" fmla="*/ 2147483646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60538" name="Freeform 1088"/>
          <p:cNvSpPr>
            <a:spLocks/>
          </p:cNvSpPr>
          <p:nvPr/>
        </p:nvSpPr>
        <p:spPr bwMode="auto">
          <a:xfrm>
            <a:off x="7654925" y="5745163"/>
            <a:ext cx="74613" cy="187325"/>
          </a:xfrm>
          <a:custGeom>
            <a:avLst/>
            <a:gdLst>
              <a:gd name="T0" fmla="*/ 2147483646 w 637"/>
              <a:gd name="T1" fmla="*/ 0 h 1659"/>
              <a:gd name="T2" fmla="*/ 2147483646 w 637"/>
              <a:gd name="T3" fmla="*/ 0 h 1659"/>
              <a:gd name="T4" fmla="*/ 2147483646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60539" name="Freeform 1089"/>
          <p:cNvSpPr>
            <a:spLocks/>
          </p:cNvSpPr>
          <p:nvPr/>
        </p:nvSpPr>
        <p:spPr bwMode="auto">
          <a:xfrm>
            <a:off x="7402513" y="5876925"/>
            <a:ext cx="258762" cy="61913"/>
          </a:xfrm>
          <a:custGeom>
            <a:avLst/>
            <a:gdLst>
              <a:gd name="T0" fmla="*/ 0 w 2216"/>
              <a:gd name="T1" fmla="*/ 0 h 550"/>
              <a:gd name="T2" fmla="*/ 2147483646 w 2216"/>
              <a:gd name="T3" fmla="*/ 2147483646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60540" name="Group 1090"/>
          <p:cNvGrpSpPr>
            <a:grpSpLocks/>
          </p:cNvGrpSpPr>
          <p:nvPr/>
        </p:nvGrpSpPr>
        <p:grpSpPr bwMode="auto">
          <a:xfrm>
            <a:off x="7399338" y="5942013"/>
            <a:ext cx="87312" cy="38100"/>
            <a:chOff x="1740" y="2642"/>
            <a:chExt cx="752" cy="327"/>
          </a:xfrm>
        </p:grpSpPr>
        <p:sp>
          <p:nvSpPr>
            <p:cNvPr id="6060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6060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6060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6060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6060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6060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60541" name="Freeform 1097"/>
          <p:cNvSpPr>
            <a:spLocks/>
          </p:cNvSpPr>
          <p:nvPr/>
        </p:nvSpPr>
        <p:spPr bwMode="auto">
          <a:xfrm>
            <a:off x="7548563" y="5948363"/>
            <a:ext cx="106362" cy="80962"/>
          </a:xfrm>
          <a:custGeom>
            <a:avLst/>
            <a:gdLst>
              <a:gd name="T0" fmla="*/ 2147483646 w 990"/>
              <a:gd name="T1" fmla="*/ 2147483646 h 792"/>
              <a:gd name="T2" fmla="*/ 2147483646 w 990"/>
              <a:gd name="T3" fmla="*/ 0 h 792"/>
              <a:gd name="T4" fmla="*/ 2147483646 w 990"/>
              <a:gd name="T5" fmla="*/ 2147483646 h 792"/>
              <a:gd name="T6" fmla="*/ 0 w 990"/>
              <a:gd name="T7" fmla="*/ 2147483646 h 792"/>
              <a:gd name="T8" fmla="*/ 2147483646 w 990"/>
              <a:gd name="T9" fmla="*/ 214748364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60542" name="Freeform 1098"/>
          <p:cNvSpPr>
            <a:spLocks/>
          </p:cNvSpPr>
          <p:nvPr/>
        </p:nvSpPr>
        <p:spPr bwMode="auto">
          <a:xfrm>
            <a:off x="7277100" y="5954713"/>
            <a:ext cx="271463" cy="73025"/>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0543" name="Freeform 1099"/>
          <p:cNvSpPr>
            <a:spLocks/>
          </p:cNvSpPr>
          <p:nvPr/>
        </p:nvSpPr>
        <p:spPr bwMode="auto">
          <a:xfrm>
            <a:off x="7278688" y="5940425"/>
            <a:ext cx="1587" cy="15875"/>
          </a:xfrm>
          <a:custGeom>
            <a:avLst/>
            <a:gdLst>
              <a:gd name="T0" fmla="*/ 2147483646 w 26"/>
              <a:gd name="T1" fmla="*/ 2147483646 h 147"/>
              <a:gd name="T2" fmla="*/ 2147483646 w 26"/>
              <a:gd name="T3" fmla="*/ 2147483646 h 147"/>
              <a:gd name="T4" fmla="*/ 0 w 26"/>
              <a:gd name="T5" fmla="*/ 2147483646 h 147"/>
              <a:gd name="T6" fmla="*/ 2147483646 w 26"/>
              <a:gd name="T7" fmla="*/ 0 h 147"/>
              <a:gd name="T8" fmla="*/ 2147483646 w 26"/>
              <a:gd name="T9" fmla="*/ 2147483646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60544" name="Freeform 1100"/>
          <p:cNvSpPr>
            <a:spLocks/>
          </p:cNvSpPr>
          <p:nvPr/>
        </p:nvSpPr>
        <p:spPr bwMode="auto">
          <a:xfrm>
            <a:off x="7278688" y="5880100"/>
            <a:ext cx="125412" cy="61913"/>
          </a:xfrm>
          <a:custGeom>
            <a:avLst/>
            <a:gdLst>
              <a:gd name="T0" fmla="*/ 2147483646 w 1176"/>
              <a:gd name="T1" fmla="*/ 0 h 606"/>
              <a:gd name="T2" fmla="*/ 0 w 1176"/>
              <a:gd name="T3" fmla="*/ 2147483646 h 606"/>
              <a:gd name="T4" fmla="*/ 2147483646 w 1176"/>
              <a:gd name="T5" fmla="*/ 2147483646 h 606"/>
              <a:gd name="T6" fmla="*/ 2147483646 w 1176"/>
              <a:gd name="T7" fmla="*/ 2147483646 h 606"/>
              <a:gd name="T8" fmla="*/ 214748364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60545" name="Freeform 1101"/>
          <p:cNvSpPr>
            <a:spLocks/>
          </p:cNvSpPr>
          <p:nvPr/>
        </p:nvSpPr>
        <p:spPr bwMode="auto">
          <a:xfrm>
            <a:off x="7286625" y="5943600"/>
            <a:ext cx="257175" cy="71438"/>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0546" name="Freeform 1102"/>
          <p:cNvSpPr>
            <a:spLocks/>
          </p:cNvSpPr>
          <p:nvPr/>
        </p:nvSpPr>
        <p:spPr bwMode="auto">
          <a:xfrm flipV="1">
            <a:off x="7543800" y="5938838"/>
            <a:ext cx="104775" cy="74612"/>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60547" name="Group 1103"/>
          <p:cNvGrpSpPr>
            <a:grpSpLocks/>
          </p:cNvGrpSpPr>
          <p:nvPr/>
        </p:nvGrpSpPr>
        <p:grpSpPr bwMode="auto">
          <a:xfrm>
            <a:off x="6299200" y="2698750"/>
            <a:ext cx="390525" cy="169863"/>
            <a:chOff x="4650" y="1129"/>
            <a:chExt cx="246" cy="95"/>
          </a:xfrm>
        </p:grpSpPr>
        <p:sp>
          <p:nvSpPr>
            <p:cNvPr id="6059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6059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059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60595" name="Group 1107"/>
            <p:cNvGrpSpPr>
              <a:grpSpLocks/>
            </p:cNvGrpSpPr>
            <p:nvPr/>
          </p:nvGrpSpPr>
          <p:grpSpPr bwMode="auto">
            <a:xfrm>
              <a:off x="4699" y="1145"/>
              <a:ext cx="138" cy="29"/>
              <a:chOff x="2468" y="1332"/>
              <a:chExt cx="310" cy="60"/>
            </a:xfrm>
          </p:grpSpPr>
          <p:sp>
            <p:nvSpPr>
              <p:cNvPr id="6059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6059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60596" name="Line 111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60597" name="Line 111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60548" name="Group 1112"/>
          <p:cNvGrpSpPr>
            <a:grpSpLocks/>
          </p:cNvGrpSpPr>
          <p:nvPr/>
        </p:nvGrpSpPr>
        <p:grpSpPr bwMode="auto">
          <a:xfrm>
            <a:off x="5999163" y="3846513"/>
            <a:ext cx="390525" cy="169862"/>
            <a:chOff x="4650" y="1129"/>
            <a:chExt cx="246" cy="95"/>
          </a:xfrm>
        </p:grpSpPr>
        <p:sp>
          <p:nvSpPr>
            <p:cNvPr id="6058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6058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058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60587" name="Group 1116"/>
            <p:cNvGrpSpPr>
              <a:grpSpLocks/>
            </p:cNvGrpSpPr>
            <p:nvPr/>
          </p:nvGrpSpPr>
          <p:grpSpPr bwMode="auto">
            <a:xfrm>
              <a:off x="4699" y="1145"/>
              <a:ext cx="138" cy="29"/>
              <a:chOff x="2468" y="1332"/>
              <a:chExt cx="310" cy="60"/>
            </a:xfrm>
          </p:grpSpPr>
          <p:sp>
            <p:nvSpPr>
              <p:cNvPr id="6059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6059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60588" name="Line 11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60589" name="Line 11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60549" name="Group 878"/>
          <p:cNvGrpSpPr>
            <a:grpSpLocks/>
          </p:cNvGrpSpPr>
          <p:nvPr/>
        </p:nvGrpSpPr>
        <p:grpSpPr bwMode="auto">
          <a:xfrm>
            <a:off x="5476875" y="3221038"/>
            <a:ext cx="519113" cy="128587"/>
            <a:chOff x="2199" y="955"/>
            <a:chExt cx="2547" cy="506"/>
          </a:xfrm>
        </p:grpSpPr>
        <p:sp>
          <p:nvSpPr>
            <p:cNvPr id="60578"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60579"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60580"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60581"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60582" name="Freeform 883"/>
            <p:cNvSpPr>
              <a:spLocks/>
            </p:cNvSpPr>
            <p:nvPr/>
          </p:nvSpPr>
          <p:spPr bwMode="auto">
            <a:xfrm>
              <a:off x="3646" y="997"/>
              <a:ext cx="660" cy="336"/>
            </a:xfrm>
            <a:custGeom>
              <a:avLst/>
              <a:gdLst>
                <a:gd name="T0" fmla="*/ 504 w 646"/>
                <a:gd name="T1" fmla="*/ 2307 h 300"/>
                <a:gd name="T2" fmla="*/ 718 w 646"/>
                <a:gd name="T3" fmla="*/ 1948 h 300"/>
                <a:gd name="T4" fmla="*/ 893 w 646"/>
                <a:gd name="T5" fmla="*/ 1471 h 300"/>
                <a:gd name="T6" fmla="*/ 922 w 646"/>
                <a:gd name="T7" fmla="*/ 823 h 300"/>
                <a:gd name="T8" fmla="*/ 675 w 646"/>
                <a:gd name="T9" fmla="*/ 460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60583"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60550" name="Group 1121"/>
          <p:cNvGrpSpPr>
            <a:grpSpLocks/>
          </p:cNvGrpSpPr>
          <p:nvPr/>
        </p:nvGrpSpPr>
        <p:grpSpPr bwMode="auto">
          <a:xfrm>
            <a:off x="6196013" y="5057775"/>
            <a:ext cx="617537" cy="247650"/>
            <a:chOff x="2356" y="1300"/>
            <a:chExt cx="555" cy="194"/>
          </a:xfrm>
        </p:grpSpPr>
        <p:sp>
          <p:nvSpPr>
            <p:cNvPr id="6057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6057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057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60573" name="Group 1125"/>
            <p:cNvGrpSpPr>
              <a:grpSpLocks/>
            </p:cNvGrpSpPr>
            <p:nvPr/>
          </p:nvGrpSpPr>
          <p:grpSpPr bwMode="auto">
            <a:xfrm>
              <a:off x="2468" y="1332"/>
              <a:ext cx="310" cy="60"/>
              <a:chOff x="2468" y="1332"/>
              <a:chExt cx="310" cy="60"/>
            </a:xfrm>
          </p:grpSpPr>
          <p:sp>
            <p:nvSpPr>
              <p:cNvPr id="60576"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60577"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60574" name="Line 1128"/>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60575" name="Line 1129"/>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60551" name="Group 1130"/>
          <p:cNvGrpSpPr>
            <a:grpSpLocks/>
          </p:cNvGrpSpPr>
          <p:nvPr/>
        </p:nvGrpSpPr>
        <p:grpSpPr bwMode="auto">
          <a:xfrm>
            <a:off x="6916738" y="4714875"/>
            <a:ext cx="617537" cy="247650"/>
            <a:chOff x="2356" y="1300"/>
            <a:chExt cx="555" cy="194"/>
          </a:xfrm>
        </p:grpSpPr>
        <p:sp>
          <p:nvSpPr>
            <p:cNvPr id="6056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6056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056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60565" name="Group 1134"/>
            <p:cNvGrpSpPr>
              <a:grpSpLocks/>
            </p:cNvGrpSpPr>
            <p:nvPr/>
          </p:nvGrpSpPr>
          <p:grpSpPr bwMode="auto">
            <a:xfrm>
              <a:off x="2468" y="1332"/>
              <a:ext cx="310" cy="60"/>
              <a:chOff x="2468" y="1332"/>
              <a:chExt cx="310" cy="60"/>
            </a:xfrm>
          </p:grpSpPr>
          <p:sp>
            <p:nvSpPr>
              <p:cNvPr id="60568"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60569"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60566" name="Line 1137"/>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60567" name="Line 1138"/>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60552" name="Group 1139"/>
          <p:cNvGrpSpPr>
            <a:grpSpLocks/>
          </p:cNvGrpSpPr>
          <p:nvPr/>
        </p:nvGrpSpPr>
        <p:grpSpPr bwMode="auto">
          <a:xfrm>
            <a:off x="7532688" y="5016500"/>
            <a:ext cx="617537" cy="247650"/>
            <a:chOff x="2356" y="1300"/>
            <a:chExt cx="555" cy="194"/>
          </a:xfrm>
        </p:grpSpPr>
        <p:sp>
          <p:nvSpPr>
            <p:cNvPr id="6055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6055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055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60557" name="Group 1143"/>
            <p:cNvGrpSpPr>
              <a:grpSpLocks/>
            </p:cNvGrpSpPr>
            <p:nvPr/>
          </p:nvGrpSpPr>
          <p:grpSpPr bwMode="auto">
            <a:xfrm>
              <a:off x="2468" y="1332"/>
              <a:ext cx="310" cy="60"/>
              <a:chOff x="2468" y="1332"/>
              <a:chExt cx="310" cy="60"/>
            </a:xfrm>
          </p:grpSpPr>
          <p:sp>
            <p:nvSpPr>
              <p:cNvPr id="60560"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60561"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60558" name="Line 1146"/>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60559" name="Line 1147"/>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sp>
        <p:nvSpPr>
          <p:cNvPr id="60553" name="Rectangle 3"/>
          <p:cNvSpPr txBox="1">
            <a:spLocks noChangeArrowheads="1"/>
          </p:cNvSpPr>
          <p:nvPr/>
        </p:nvSpPr>
        <p:spPr bwMode="auto">
          <a:xfrm>
            <a:off x="481013" y="3671888"/>
            <a:ext cx="4010025" cy="1765300"/>
          </a:xfrm>
          <a:prstGeom prst="rect">
            <a:avLst/>
          </a:prstGeom>
          <a:noFill/>
          <a:ln w="9525">
            <a:noFill/>
            <a:miter lim="800000"/>
            <a:headEnd/>
            <a:tailEnd/>
          </a:ln>
          <a:effectLst/>
        </p:spPr>
        <p:txBody>
          <a:bodyPr/>
          <a:lstStyle/>
          <a:p>
            <a:pPr marL="342900" indent="-342900" eaLnBrk="1" hangingPunct="1">
              <a:spcBef>
                <a:spcPct val="20000"/>
              </a:spcBef>
              <a:buClr>
                <a:schemeClr val="accent2"/>
              </a:buClr>
              <a:buSzPct val="85000"/>
              <a:buFont typeface="Wingdings" pitchFamily="2" charset="2"/>
              <a:buChar char="p"/>
            </a:pPr>
            <a:r>
              <a:rPr lang="zh-CN" altLang="en-US" sz="2800" b="1" dirty="0">
                <a:solidFill>
                  <a:schemeClr val="accent2"/>
                </a:solidFill>
                <a:latin typeface="楷体_GB2312"/>
                <a:ea typeface="楷体_GB2312"/>
                <a:cs typeface="楷体_GB2312"/>
              </a:rPr>
              <a:t>关心的问题：</a:t>
            </a:r>
            <a:endParaRPr lang="en-US" altLang="zh-CN" sz="2800" b="1" dirty="0">
              <a:solidFill>
                <a:schemeClr val="accent2"/>
              </a:solidFill>
              <a:latin typeface="楷体_GB2312"/>
              <a:ea typeface="楷体_GB2312"/>
              <a:cs typeface="楷体_GB2312"/>
            </a:endParaRPr>
          </a:p>
          <a:p>
            <a:pPr marL="342900" indent="-342900" eaLnBrk="1" hangingPunct="1">
              <a:spcBef>
                <a:spcPct val="20000"/>
              </a:spcBef>
              <a:buClr>
                <a:schemeClr val="accent2"/>
              </a:buClr>
              <a:buSzPct val="75000"/>
              <a:buFont typeface="Wingdings" pitchFamily="2" charset="2"/>
              <a:buChar char="ü"/>
            </a:pPr>
            <a:r>
              <a:rPr lang="zh-CN" altLang="en-US" b="1" dirty="0">
                <a:latin typeface="华文中宋" pitchFamily="2" charset="-122"/>
                <a:ea typeface="华文中宋" pitchFamily="2" charset="-122"/>
              </a:rPr>
              <a:t>接入网带宽</a:t>
            </a:r>
            <a:r>
              <a:rPr lang="zh-CN" altLang="en-US" b="1" dirty="0" smtClean="0">
                <a:latin typeface="华文中宋" pitchFamily="2" charset="-122"/>
                <a:ea typeface="华文中宋" pitchFamily="2" charset="-122"/>
              </a:rPr>
              <a:t>（</a:t>
            </a:r>
            <a:r>
              <a:rPr lang="en-US" altLang="zh-CN" b="1" dirty="0" smtClean="0">
                <a:latin typeface="华文中宋" pitchFamily="2" charset="-122"/>
                <a:ea typeface="华文中宋" pitchFamily="2" charset="-122"/>
              </a:rPr>
              <a:t>bit/s</a:t>
            </a:r>
            <a:r>
              <a:rPr lang="zh-CN" altLang="en-US" b="1" dirty="0" smtClean="0">
                <a:latin typeface="华文中宋" pitchFamily="2" charset="-122"/>
                <a:ea typeface="华文中宋" pitchFamily="2" charset="-122"/>
              </a:rPr>
              <a:t>）</a:t>
            </a:r>
            <a:r>
              <a:rPr lang="zh-CN" altLang="en-US" b="1" dirty="0">
                <a:latin typeface="华文中宋" pitchFamily="2" charset="-122"/>
                <a:ea typeface="华文中宋" pitchFamily="2" charset="-122"/>
              </a:rPr>
              <a:t>？</a:t>
            </a:r>
            <a:endParaRPr lang="en-US" altLang="zh-CN" b="1" dirty="0">
              <a:latin typeface="华文中宋" pitchFamily="2" charset="-122"/>
              <a:ea typeface="华文中宋" pitchFamily="2" charset="-122"/>
            </a:endParaRPr>
          </a:p>
          <a:p>
            <a:pPr marL="342900" indent="-342900" eaLnBrk="1" hangingPunct="1">
              <a:spcBef>
                <a:spcPct val="20000"/>
              </a:spcBef>
              <a:buClr>
                <a:schemeClr val="accent2"/>
              </a:buClr>
              <a:buSzPct val="75000"/>
              <a:buFont typeface="Wingdings" pitchFamily="2" charset="2"/>
              <a:buChar char="ü"/>
            </a:pPr>
            <a:r>
              <a:rPr lang="zh-CN" altLang="en-US" b="1" dirty="0">
                <a:latin typeface="华文中宋" pitchFamily="2" charset="-122"/>
                <a:ea typeface="华文中宋" pitchFamily="2" charset="-122"/>
              </a:rPr>
              <a:t>共享或独享？</a:t>
            </a:r>
            <a:endParaRPr lang="en-US" altLang="zh-CN" b="1" dirty="0">
              <a:latin typeface="华文中宋" pitchFamily="2" charset="-122"/>
              <a:ea typeface="华文中宋"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2387">
                                            <p:txEl>
                                              <p:pRg st="1" end="1"/>
                                            </p:txEl>
                                          </p:spTgt>
                                        </p:tgtEl>
                                        <p:attrNameLst>
                                          <p:attrName>style.visibility</p:attrName>
                                        </p:attrNameLst>
                                      </p:cBhvr>
                                      <p:to>
                                        <p:strVal val="visible"/>
                                      </p:to>
                                    </p:set>
                                    <p:animEffect transition="in" filter="blinds(horizontal)">
                                      <p:cBhvr>
                                        <p:cTn id="7" dur="500"/>
                                        <p:tgtEl>
                                          <p:spTgt spid="27238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72387">
                                            <p:txEl>
                                              <p:pRg st="2" end="2"/>
                                            </p:txEl>
                                          </p:spTgt>
                                        </p:tgtEl>
                                        <p:attrNameLst>
                                          <p:attrName>style.visibility</p:attrName>
                                        </p:attrNameLst>
                                      </p:cBhvr>
                                      <p:to>
                                        <p:strVal val="visible"/>
                                      </p:to>
                                    </p:set>
                                    <p:animEffect transition="in" filter="blinds(horizontal)">
                                      <p:cBhvr>
                                        <p:cTn id="10" dur="500"/>
                                        <p:tgtEl>
                                          <p:spTgt spid="272387">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72387">
                                            <p:txEl>
                                              <p:pRg st="3" end="3"/>
                                            </p:txEl>
                                          </p:spTgt>
                                        </p:tgtEl>
                                        <p:attrNameLst>
                                          <p:attrName>style.visibility</p:attrName>
                                        </p:attrNameLst>
                                      </p:cBhvr>
                                      <p:to>
                                        <p:strVal val="visible"/>
                                      </p:to>
                                    </p:set>
                                    <p:animEffect transition="in" filter="blinds(horizontal)">
                                      <p:cBhvr>
                                        <p:cTn id="13" dur="500"/>
                                        <p:tgtEl>
                                          <p:spTgt spid="2723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p:cNvSpPr>
            <a:spLocks noGrp="1"/>
          </p:cNvSpPr>
          <p:nvPr>
            <p:ph type="sldNum" sz="quarter" idx="12"/>
          </p:nvPr>
        </p:nvSpPr>
        <p:spPr>
          <a:noFill/>
          <a:ln>
            <a:miter lim="800000"/>
            <a:headEnd/>
            <a:tailEnd/>
          </a:ln>
        </p:spPr>
        <p:txBody>
          <a:bodyPr/>
          <a:lstStyle/>
          <a:p>
            <a:fld id="{479A1F9B-59BA-48F3-B642-0609C528DFCA}" type="slidenum">
              <a:rPr lang="en-US" altLang="zh-CN"/>
              <a:pPr/>
              <a:t>25</a:t>
            </a:fld>
            <a:endParaRPr lang="en-US" altLang="zh-CN"/>
          </a:p>
        </p:txBody>
      </p:sp>
      <p:sp>
        <p:nvSpPr>
          <p:cNvPr id="61443" name="Freeform 3"/>
          <p:cNvSpPr>
            <a:spLocks/>
          </p:cNvSpPr>
          <p:nvPr/>
        </p:nvSpPr>
        <p:spPr bwMode="auto">
          <a:xfrm>
            <a:off x="4305300" y="1501775"/>
            <a:ext cx="2216150" cy="1477963"/>
          </a:xfrm>
          <a:custGeom>
            <a:avLst/>
            <a:gdLst>
              <a:gd name="T0" fmla="*/ 2147483646 w 1396"/>
              <a:gd name="T1" fmla="*/ 2147483646 h 931"/>
              <a:gd name="T2" fmla="*/ 2147483646 w 1396"/>
              <a:gd name="T3" fmla="*/ 2147483646 h 931"/>
              <a:gd name="T4" fmla="*/ 2147483646 w 1396"/>
              <a:gd name="T5" fmla="*/ 2147483646 h 931"/>
              <a:gd name="T6" fmla="*/ 2147483646 w 1396"/>
              <a:gd name="T7" fmla="*/ 2147483646 h 931"/>
              <a:gd name="T8" fmla="*/ 2147483646 w 1396"/>
              <a:gd name="T9" fmla="*/ 2147483646 h 931"/>
              <a:gd name="T10" fmla="*/ 2147483646 w 1396"/>
              <a:gd name="T11" fmla="*/ 2147483646 h 931"/>
              <a:gd name="T12" fmla="*/ 2147483646 w 1396"/>
              <a:gd name="T13" fmla="*/ 2147483646 h 931"/>
              <a:gd name="T14" fmla="*/ 2147483646 w 1396"/>
              <a:gd name="T15" fmla="*/ 2147483646 h 931"/>
              <a:gd name="T16" fmla="*/ 2147483646 w 1396"/>
              <a:gd name="T17" fmla="*/ 2147483646 h 931"/>
              <a:gd name="T18" fmla="*/ 2147483646 w 1396"/>
              <a:gd name="T19" fmla="*/ 2147483646 h 931"/>
              <a:gd name="T20" fmla="*/ 2147483646 w 1396"/>
              <a:gd name="T21" fmla="*/ 2147483646 h 931"/>
              <a:gd name="T22" fmla="*/ 2147483646 w 1396"/>
              <a:gd name="T23" fmla="*/ 2147483646 h 931"/>
              <a:gd name="T24" fmla="*/ 2147483646 w 1396"/>
              <a:gd name="T25" fmla="*/ 2147483646 h 931"/>
              <a:gd name="T26" fmla="*/ 2147483646 w 1396"/>
              <a:gd name="T27" fmla="*/ 2147483646 h 931"/>
              <a:gd name="T28" fmla="*/ 2147483646 w 1396"/>
              <a:gd name="T29" fmla="*/ 2147483646 h 931"/>
              <a:gd name="T30" fmla="*/ 2147483646 w 1396"/>
              <a:gd name="T31" fmla="*/ 2147483646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w="9525">
            <a:noFill/>
            <a:round/>
            <a:headEnd/>
            <a:tailEnd/>
          </a:ln>
        </p:spPr>
        <p:txBody>
          <a:bodyPr/>
          <a:lstStyle/>
          <a:p>
            <a:endParaRPr lang="zh-CN" altLang="en-US"/>
          </a:p>
        </p:txBody>
      </p:sp>
      <p:sp>
        <p:nvSpPr>
          <p:cNvPr id="61444" name="Oval 9"/>
          <p:cNvSpPr>
            <a:spLocks noChangeArrowheads="1"/>
          </p:cNvSpPr>
          <p:nvPr/>
        </p:nvSpPr>
        <p:spPr bwMode="auto">
          <a:xfrm>
            <a:off x="5305425" y="2208213"/>
            <a:ext cx="193675" cy="193675"/>
          </a:xfrm>
          <a:prstGeom prst="ellipse">
            <a:avLst/>
          </a:prstGeom>
          <a:solidFill>
            <a:schemeClr val="tx1"/>
          </a:soli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61445" name="Oval 12"/>
          <p:cNvSpPr>
            <a:spLocks noChangeArrowheads="1"/>
          </p:cNvSpPr>
          <p:nvPr/>
        </p:nvSpPr>
        <p:spPr bwMode="auto">
          <a:xfrm>
            <a:off x="5686425" y="1836738"/>
            <a:ext cx="193675" cy="193675"/>
          </a:xfrm>
          <a:prstGeom prst="ellipse">
            <a:avLst/>
          </a:prstGeom>
          <a:solidFill>
            <a:schemeClr val="tx1"/>
          </a:soli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61446" name="Line 15"/>
          <p:cNvSpPr>
            <a:spLocks noChangeShapeType="1"/>
          </p:cNvSpPr>
          <p:nvPr/>
        </p:nvSpPr>
        <p:spPr bwMode="auto">
          <a:xfrm flipV="1">
            <a:off x="5392738" y="1978025"/>
            <a:ext cx="317500" cy="336550"/>
          </a:xfrm>
          <a:prstGeom prst="line">
            <a:avLst/>
          </a:prstGeom>
          <a:noFill/>
          <a:ln w="9525">
            <a:solidFill>
              <a:schemeClr val="tx1"/>
            </a:solidFill>
            <a:round/>
            <a:headEnd/>
            <a:tailEnd/>
          </a:ln>
        </p:spPr>
        <p:txBody>
          <a:bodyPr wrap="none"/>
          <a:lstStyle/>
          <a:p>
            <a:endParaRPr lang="zh-CN" altLang="en-US"/>
          </a:p>
        </p:txBody>
      </p:sp>
      <p:sp>
        <p:nvSpPr>
          <p:cNvPr id="61447" name="Line 16"/>
          <p:cNvSpPr>
            <a:spLocks noChangeShapeType="1"/>
          </p:cNvSpPr>
          <p:nvPr/>
        </p:nvSpPr>
        <p:spPr bwMode="auto">
          <a:xfrm>
            <a:off x="5786438" y="1954213"/>
            <a:ext cx="400050" cy="590550"/>
          </a:xfrm>
          <a:prstGeom prst="line">
            <a:avLst/>
          </a:prstGeom>
          <a:noFill/>
          <a:ln w="9525">
            <a:solidFill>
              <a:schemeClr val="tx1"/>
            </a:solidFill>
            <a:prstDash val="dash"/>
            <a:round/>
            <a:headEnd/>
            <a:tailEnd/>
          </a:ln>
        </p:spPr>
        <p:txBody>
          <a:bodyPr wrap="none"/>
          <a:lstStyle/>
          <a:p>
            <a:endParaRPr lang="zh-CN" altLang="en-US"/>
          </a:p>
        </p:txBody>
      </p:sp>
      <p:sp>
        <p:nvSpPr>
          <p:cNvPr id="61448" name="Rectangle 44"/>
          <p:cNvSpPr>
            <a:spLocks noChangeArrowheads="1"/>
          </p:cNvSpPr>
          <p:nvPr/>
        </p:nvSpPr>
        <p:spPr bwMode="auto">
          <a:xfrm>
            <a:off x="4584700" y="1957388"/>
            <a:ext cx="955675" cy="700087"/>
          </a:xfrm>
          <a:prstGeom prst="rect">
            <a:avLst/>
          </a:prstGeom>
          <a:noFill/>
          <a:ln w="9525">
            <a:solidFill>
              <a:schemeClr val="tx1"/>
            </a:solidFill>
            <a:prstDash val="dashDot"/>
            <a:miter lim="800000"/>
            <a:headEnd/>
            <a:tailEnd/>
          </a:ln>
        </p:spPr>
        <p:txBody>
          <a:bodyPr wrap="none" anchor="ctr"/>
          <a:lstStyle/>
          <a:p>
            <a:endParaRPr lang="zh-CN" altLang="zh-CN">
              <a:ea typeface="ＭＳ Ｐゴシック" pitchFamily="34" charset="-128"/>
            </a:endParaRPr>
          </a:p>
        </p:txBody>
      </p:sp>
      <p:sp>
        <p:nvSpPr>
          <p:cNvPr id="61449" name="Text Box 45"/>
          <p:cNvSpPr txBox="1">
            <a:spLocks noChangeArrowheads="1"/>
          </p:cNvSpPr>
          <p:nvPr/>
        </p:nvSpPr>
        <p:spPr bwMode="auto">
          <a:xfrm>
            <a:off x="4040188" y="1476375"/>
            <a:ext cx="1925637" cy="287338"/>
          </a:xfrm>
          <a:prstGeom prst="rect">
            <a:avLst/>
          </a:prstGeom>
          <a:noFill/>
          <a:ln w="9525">
            <a:noFill/>
            <a:miter lim="800000"/>
            <a:headEnd/>
            <a:tailEnd/>
          </a:ln>
        </p:spPr>
        <p:txBody>
          <a:bodyPr>
            <a:spAutoFit/>
          </a:bodyPr>
          <a:lstStyle/>
          <a:p>
            <a:pPr algn="ctr">
              <a:lnSpc>
                <a:spcPct val="80000"/>
              </a:lnSpc>
            </a:pPr>
            <a:r>
              <a:rPr lang="en-US" altLang="zh-CN" sz="1600">
                <a:latin typeface="Arial" pitchFamily="34" charset="0"/>
                <a:ea typeface="ＭＳ Ｐゴシック" pitchFamily="34" charset="-128"/>
              </a:rPr>
              <a:t>central office</a:t>
            </a:r>
          </a:p>
        </p:txBody>
      </p:sp>
      <p:grpSp>
        <p:nvGrpSpPr>
          <p:cNvPr id="61450" name="Group 137"/>
          <p:cNvGrpSpPr>
            <a:grpSpLocks/>
          </p:cNvGrpSpPr>
          <p:nvPr/>
        </p:nvGrpSpPr>
        <p:grpSpPr bwMode="auto">
          <a:xfrm>
            <a:off x="5143500" y="2905125"/>
            <a:ext cx="2178050" cy="1147763"/>
            <a:chOff x="3240" y="1830"/>
            <a:chExt cx="1372" cy="723"/>
          </a:xfrm>
        </p:grpSpPr>
        <p:sp>
          <p:nvSpPr>
            <p:cNvPr id="61495" name="Freeform 28"/>
            <p:cNvSpPr>
              <a:spLocks/>
            </p:cNvSpPr>
            <p:nvPr/>
          </p:nvSpPr>
          <p:spPr bwMode="auto">
            <a:xfrm>
              <a:off x="3240" y="1830"/>
              <a:ext cx="1372" cy="723"/>
            </a:xfrm>
            <a:custGeom>
              <a:avLst/>
              <a:gdLst>
                <a:gd name="T0" fmla="*/ 15612176 w 765"/>
                <a:gd name="T1" fmla="*/ 35266 h 459"/>
                <a:gd name="T2" fmla="*/ 10625555 w 765"/>
                <a:gd name="T3" fmla="*/ 248674 h 459"/>
                <a:gd name="T4" fmla="*/ 3526955 w 765"/>
                <a:gd name="T5" fmla="*/ 357197 h 459"/>
                <a:gd name="T6" fmla="*/ 515994 w 765"/>
                <a:gd name="T7" fmla="*/ 1196631 h 459"/>
                <a:gd name="T8" fmla="*/ 6631057 w 765"/>
                <a:gd name="T9" fmla="*/ 1580801 h 459"/>
                <a:gd name="T10" fmla="*/ 12763354 w 765"/>
                <a:gd name="T11" fmla="*/ 1518560 h 459"/>
                <a:gd name="T12" fmla="*/ 21515869 w 765"/>
                <a:gd name="T13" fmla="*/ 1580801 h 459"/>
                <a:gd name="T14" fmla="*/ 25718674 w 765"/>
                <a:gd name="T15" fmla="*/ 1546087 h 459"/>
                <a:gd name="T16" fmla="*/ 27712476 w 765"/>
                <a:gd name="T17" fmla="*/ 1325626 h 459"/>
                <a:gd name="T18" fmla="*/ 27636971 w 765"/>
                <a:gd name="T19" fmla="*/ 562644 h 459"/>
                <a:gd name="T20" fmla="*/ 24389646 w 765"/>
                <a:gd name="T21" fmla="*/ 122072 h 459"/>
                <a:gd name="T22" fmla="*/ 15612176 w 765"/>
                <a:gd name="T23" fmla="*/ 3526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61496" name="Line 31"/>
            <p:cNvSpPr>
              <a:spLocks noChangeShapeType="1"/>
            </p:cNvSpPr>
            <p:nvPr/>
          </p:nvSpPr>
          <p:spPr bwMode="auto">
            <a:xfrm flipV="1">
              <a:off x="3763" y="2053"/>
              <a:ext cx="106" cy="76"/>
            </a:xfrm>
            <a:prstGeom prst="line">
              <a:avLst/>
            </a:prstGeom>
            <a:noFill/>
            <a:ln w="9525">
              <a:solidFill>
                <a:schemeClr val="tx1"/>
              </a:solidFill>
              <a:round/>
              <a:headEnd/>
              <a:tailEnd/>
            </a:ln>
          </p:spPr>
          <p:txBody>
            <a:bodyPr/>
            <a:lstStyle/>
            <a:p>
              <a:endParaRPr lang="zh-CN" altLang="en-US"/>
            </a:p>
          </p:txBody>
        </p:sp>
        <p:sp>
          <p:nvSpPr>
            <p:cNvPr id="61497" name="Line 32"/>
            <p:cNvSpPr>
              <a:spLocks noChangeShapeType="1"/>
            </p:cNvSpPr>
            <p:nvPr/>
          </p:nvSpPr>
          <p:spPr bwMode="auto">
            <a:xfrm>
              <a:off x="3616" y="2204"/>
              <a:ext cx="0" cy="72"/>
            </a:xfrm>
            <a:prstGeom prst="line">
              <a:avLst/>
            </a:prstGeom>
            <a:noFill/>
            <a:ln w="9525">
              <a:solidFill>
                <a:schemeClr val="tx1"/>
              </a:solidFill>
              <a:round/>
              <a:headEnd/>
              <a:tailEnd/>
            </a:ln>
          </p:spPr>
          <p:txBody>
            <a:bodyPr/>
            <a:lstStyle/>
            <a:p>
              <a:endParaRPr lang="zh-CN" altLang="en-US"/>
            </a:p>
          </p:txBody>
        </p:sp>
        <p:sp>
          <p:nvSpPr>
            <p:cNvPr id="61498" name="Line 33"/>
            <p:cNvSpPr>
              <a:spLocks noChangeShapeType="1"/>
            </p:cNvSpPr>
            <p:nvPr/>
          </p:nvSpPr>
          <p:spPr bwMode="auto">
            <a:xfrm flipV="1">
              <a:off x="3763" y="2114"/>
              <a:ext cx="226" cy="252"/>
            </a:xfrm>
            <a:prstGeom prst="line">
              <a:avLst/>
            </a:prstGeom>
            <a:noFill/>
            <a:ln w="9525">
              <a:solidFill>
                <a:schemeClr val="tx1"/>
              </a:solidFill>
              <a:round/>
              <a:headEnd/>
              <a:tailEnd/>
            </a:ln>
          </p:spPr>
          <p:txBody>
            <a:bodyPr/>
            <a:lstStyle/>
            <a:p>
              <a:endParaRPr lang="zh-CN" altLang="en-US"/>
            </a:p>
          </p:txBody>
        </p:sp>
        <p:sp>
          <p:nvSpPr>
            <p:cNvPr id="61499" name="Line 34"/>
            <p:cNvSpPr>
              <a:spLocks noChangeShapeType="1"/>
            </p:cNvSpPr>
            <p:nvPr/>
          </p:nvSpPr>
          <p:spPr bwMode="auto">
            <a:xfrm>
              <a:off x="4076" y="2113"/>
              <a:ext cx="0" cy="171"/>
            </a:xfrm>
            <a:prstGeom prst="line">
              <a:avLst/>
            </a:prstGeom>
            <a:noFill/>
            <a:ln w="9525">
              <a:solidFill>
                <a:schemeClr val="tx1"/>
              </a:solidFill>
              <a:round/>
              <a:headEnd/>
              <a:tailEnd/>
            </a:ln>
          </p:spPr>
          <p:txBody>
            <a:bodyPr/>
            <a:lstStyle/>
            <a:p>
              <a:endParaRPr lang="zh-CN" altLang="en-US"/>
            </a:p>
          </p:txBody>
        </p:sp>
        <p:sp>
          <p:nvSpPr>
            <p:cNvPr id="61500" name="Line 35"/>
            <p:cNvSpPr>
              <a:spLocks noChangeShapeType="1"/>
            </p:cNvSpPr>
            <p:nvPr/>
          </p:nvSpPr>
          <p:spPr bwMode="auto">
            <a:xfrm>
              <a:off x="3779" y="2380"/>
              <a:ext cx="162" cy="0"/>
            </a:xfrm>
            <a:prstGeom prst="line">
              <a:avLst/>
            </a:prstGeom>
            <a:noFill/>
            <a:ln w="9525">
              <a:solidFill>
                <a:schemeClr val="tx1"/>
              </a:solidFill>
              <a:round/>
              <a:headEnd/>
              <a:tailEnd/>
            </a:ln>
          </p:spPr>
          <p:txBody>
            <a:bodyPr/>
            <a:lstStyle/>
            <a:p>
              <a:endParaRPr lang="zh-CN" altLang="en-US"/>
            </a:p>
          </p:txBody>
        </p:sp>
        <p:sp>
          <p:nvSpPr>
            <p:cNvPr id="61501" name="Line 36"/>
            <p:cNvSpPr>
              <a:spLocks noChangeShapeType="1"/>
            </p:cNvSpPr>
            <p:nvPr/>
          </p:nvSpPr>
          <p:spPr bwMode="auto">
            <a:xfrm>
              <a:off x="4255" y="2372"/>
              <a:ext cx="152" cy="0"/>
            </a:xfrm>
            <a:prstGeom prst="line">
              <a:avLst/>
            </a:prstGeom>
            <a:noFill/>
            <a:ln w="9525">
              <a:solidFill>
                <a:schemeClr val="tx1"/>
              </a:solidFill>
              <a:round/>
              <a:headEnd/>
              <a:tailEnd/>
            </a:ln>
          </p:spPr>
          <p:txBody>
            <a:bodyPr/>
            <a:lstStyle/>
            <a:p>
              <a:endParaRPr lang="zh-CN" altLang="en-US"/>
            </a:p>
          </p:txBody>
        </p:sp>
        <p:grpSp>
          <p:nvGrpSpPr>
            <p:cNvPr id="61502" name="Group 37"/>
            <p:cNvGrpSpPr>
              <a:grpSpLocks/>
            </p:cNvGrpSpPr>
            <p:nvPr/>
          </p:nvGrpSpPr>
          <p:grpSpPr bwMode="auto">
            <a:xfrm>
              <a:off x="3860" y="1969"/>
              <a:ext cx="335" cy="148"/>
              <a:chOff x="4650" y="1129"/>
              <a:chExt cx="246" cy="95"/>
            </a:xfrm>
          </p:grpSpPr>
          <p:sp>
            <p:nvSpPr>
              <p:cNvPr id="615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615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15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61535" name="Group 41"/>
              <p:cNvGrpSpPr>
                <a:grpSpLocks/>
              </p:cNvGrpSpPr>
              <p:nvPr/>
            </p:nvGrpSpPr>
            <p:grpSpPr bwMode="auto">
              <a:xfrm>
                <a:off x="4699" y="1145"/>
                <a:ext cx="138" cy="29"/>
                <a:chOff x="2468" y="1332"/>
                <a:chExt cx="310" cy="60"/>
              </a:xfrm>
            </p:grpSpPr>
            <p:sp>
              <p:nvSpPr>
                <p:cNvPr id="61538" name="Freeform 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61539" name="Freeform 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61536" name="Line 44"/>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61537" name="Line 45"/>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61503" name="Group 46"/>
            <p:cNvGrpSpPr>
              <a:grpSpLocks/>
            </p:cNvGrpSpPr>
            <p:nvPr/>
          </p:nvGrpSpPr>
          <p:grpSpPr bwMode="auto">
            <a:xfrm>
              <a:off x="3922" y="2284"/>
              <a:ext cx="336" cy="154"/>
              <a:chOff x="4650" y="1129"/>
              <a:chExt cx="246" cy="95"/>
            </a:xfrm>
          </p:grpSpPr>
          <p:sp>
            <p:nvSpPr>
              <p:cNvPr id="615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615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15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61527" name="Group 50"/>
              <p:cNvGrpSpPr>
                <a:grpSpLocks/>
              </p:cNvGrpSpPr>
              <p:nvPr/>
            </p:nvGrpSpPr>
            <p:grpSpPr bwMode="auto">
              <a:xfrm>
                <a:off x="4699" y="1145"/>
                <a:ext cx="138" cy="29"/>
                <a:chOff x="2468" y="1332"/>
                <a:chExt cx="310" cy="60"/>
              </a:xfrm>
            </p:grpSpPr>
            <p:sp>
              <p:nvSpPr>
                <p:cNvPr id="61530" name="Freeform 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61531" name="Freeform 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61528" name="Line 53"/>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61529" name="Line 54"/>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61504" name="Group 55"/>
            <p:cNvGrpSpPr>
              <a:grpSpLocks/>
            </p:cNvGrpSpPr>
            <p:nvPr/>
          </p:nvGrpSpPr>
          <p:grpSpPr bwMode="auto">
            <a:xfrm>
              <a:off x="3443" y="2054"/>
              <a:ext cx="335" cy="149"/>
              <a:chOff x="4650" y="1129"/>
              <a:chExt cx="246" cy="95"/>
            </a:xfrm>
          </p:grpSpPr>
          <p:sp>
            <p:nvSpPr>
              <p:cNvPr id="6151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6151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15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61519" name="Group 59"/>
              <p:cNvGrpSpPr>
                <a:grpSpLocks/>
              </p:cNvGrpSpPr>
              <p:nvPr/>
            </p:nvGrpSpPr>
            <p:grpSpPr bwMode="auto">
              <a:xfrm>
                <a:off x="4699" y="1145"/>
                <a:ext cx="138" cy="29"/>
                <a:chOff x="2468" y="1332"/>
                <a:chExt cx="310" cy="60"/>
              </a:xfrm>
            </p:grpSpPr>
            <p:sp>
              <p:nvSpPr>
                <p:cNvPr id="61522" name="Freeform 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61523" name="Freeform 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61520" name="Line 6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61521" name="Line 6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61505" name="Group 64"/>
            <p:cNvGrpSpPr>
              <a:grpSpLocks/>
            </p:cNvGrpSpPr>
            <p:nvPr/>
          </p:nvGrpSpPr>
          <p:grpSpPr bwMode="auto">
            <a:xfrm>
              <a:off x="3452" y="2284"/>
              <a:ext cx="336" cy="148"/>
              <a:chOff x="4650" y="1129"/>
              <a:chExt cx="246" cy="95"/>
            </a:xfrm>
          </p:grpSpPr>
          <p:sp>
            <p:nvSpPr>
              <p:cNvPr id="6150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6150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151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61511" name="Group 68"/>
              <p:cNvGrpSpPr>
                <a:grpSpLocks/>
              </p:cNvGrpSpPr>
              <p:nvPr/>
            </p:nvGrpSpPr>
            <p:grpSpPr bwMode="auto">
              <a:xfrm>
                <a:off x="4699" y="1145"/>
                <a:ext cx="138" cy="29"/>
                <a:chOff x="2468" y="1332"/>
                <a:chExt cx="310" cy="60"/>
              </a:xfrm>
            </p:grpSpPr>
            <p:sp>
              <p:nvSpPr>
                <p:cNvPr id="61514" name="Freeform 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61515" name="Freeform 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61512" name="Line 7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61513" name="Line 7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61506" name="Line 73"/>
            <p:cNvSpPr>
              <a:spLocks noChangeShapeType="1"/>
            </p:cNvSpPr>
            <p:nvPr/>
          </p:nvSpPr>
          <p:spPr bwMode="auto">
            <a:xfrm>
              <a:off x="4422" y="2370"/>
              <a:ext cx="153" cy="0"/>
            </a:xfrm>
            <a:prstGeom prst="line">
              <a:avLst/>
            </a:prstGeom>
            <a:noFill/>
            <a:ln w="9525">
              <a:solidFill>
                <a:schemeClr val="bg2"/>
              </a:solidFill>
              <a:prstDash val="dash"/>
              <a:round/>
              <a:headEnd/>
              <a:tailEnd/>
            </a:ln>
          </p:spPr>
          <p:txBody>
            <a:bodyPr/>
            <a:lstStyle/>
            <a:p>
              <a:endParaRPr lang="zh-CN" altLang="en-US"/>
            </a:p>
          </p:txBody>
        </p:sp>
        <p:sp>
          <p:nvSpPr>
            <p:cNvPr id="61507" name="Text Box 580"/>
            <p:cNvSpPr txBox="1">
              <a:spLocks noChangeArrowheads="1"/>
            </p:cNvSpPr>
            <p:nvPr/>
          </p:nvSpPr>
          <p:spPr bwMode="auto">
            <a:xfrm>
              <a:off x="4231" y="1988"/>
              <a:ext cx="348" cy="231"/>
            </a:xfrm>
            <a:prstGeom prst="rect">
              <a:avLst/>
            </a:prstGeom>
            <a:noFill/>
            <a:ln w="9525">
              <a:noFill/>
              <a:miter lim="800000"/>
              <a:headEnd/>
              <a:tailEnd/>
            </a:ln>
          </p:spPr>
          <p:txBody>
            <a:bodyPr wrap="none">
              <a:spAutoFit/>
            </a:bodyPr>
            <a:lstStyle/>
            <a:p>
              <a:r>
                <a:rPr lang="en-US" altLang="zh-CN" sz="1800">
                  <a:latin typeface="Arial" pitchFamily="34" charset="0"/>
                  <a:ea typeface="ＭＳ Ｐゴシック" pitchFamily="34" charset="-128"/>
                </a:rPr>
                <a:t>ISP</a:t>
              </a:r>
            </a:p>
          </p:txBody>
        </p:sp>
      </p:grpSp>
      <p:sp>
        <p:nvSpPr>
          <p:cNvPr id="61451" name="Line 14"/>
          <p:cNvSpPr>
            <a:spLocks noChangeShapeType="1"/>
          </p:cNvSpPr>
          <p:nvPr/>
        </p:nvSpPr>
        <p:spPr bwMode="auto">
          <a:xfrm flipV="1">
            <a:off x="2690813" y="2363788"/>
            <a:ext cx="1938337" cy="0"/>
          </a:xfrm>
          <a:prstGeom prst="line">
            <a:avLst/>
          </a:prstGeom>
          <a:noFill/>
          <a:ln w="9525">
            <a:solidFill>
              <a:schemeClr val="tx1"/>
            </a:solidFill>
            <a:round/>
            <a:headEnd/>
            <a:tailEnd/>
          </a:ln>
        </p:spPr>
        <p:txBody>
          <a:bodyPr wrap="none"/>
          <a:lstStyle/>
          <a:p>
            <a:endParaRPr lang="zh-CN" altLang="en-US"/>
          </a:p>
        </p:txBody>
      </p:sp>
      <p:sp>
        <p:nvSpPr>
          <p:cNvPr id="61452" name="Text Box 17"/>
          <p:cNvSpPr txBox="1">
            <a:spLocks noChangeArrowheads="1"/>
          </p:cNvSpPr>
          <p:nvPr/>
        </p:nvSpPr>
        <p:spPr bwMode="auto">
          <a:xfrm>
            <a:off x="5942013" y="1530350"/>
            <a:ext cx="1074737" cy="508000"/>
          </a:xfrm>
          <a:prstGeom prst="rect">
            <a:avLst/>
          </a:prstGeom>
          <a:noFill/>
          <a:ln w="9525">
            <a:noFill/>
            <a:miter lim="800000"/>
            <a:headEnd/>
            <a:tailEnd/>
          </a:ln>
        </p:spPr>
        <p:txBody>
          <a:bodyPr wrap="none">
            <a:spAutoFit/>
          </a:bodyPr>
          <a:lstStyle/>
          <a:p>
            <a:pPr>
              <a:lnSpc>
                <a:spcPct val="85000"/>
              </a:lnSpc>
            </a:pPr>
            <a:r>
              <a:rPr lang="en-US" altLang="zh-CN" sz="1600">
                <a:latin typeface="Arial" pitchFamily="34" charset="0"/>
                <a:ea typeface="ＭＳ Ｐゴシック" pitchFamily="34" charset="-128"/>
              </a:rPr>
              <a:t>telephone</a:t>
            </a:r>
          </a:p>
          <a:p>
            <a:pPr>
              <a:lnSpc>
                <a:spcPct val="85000"/>
              </a:lnSpc>
            </a:pPr>
            <a:r>
              <a:rPr lang="en-US" altLang="zh-CN" sz="1600">
                <a:latin typeface="Arial" pitchFamily="34" charset="0"/>
                <a:ea typeface="ＭＳ Ｐゴシック" pitchFamily="34" charset="-128"/>
              </a:rPr>
              <a:t>network</a:t>
            </a:r>
          </a:p>
        </p:txBody>
      </p:sp>
      <p:grpSp>
        <p:nvGrpSpPr>
          <p:cNvPr id="61453" name="Group 108"/>
          <p:cNvGrpSpPr>
            <a:grpSpLocks/>
          </p:cNvGrpSpPr>
          <p:nvPr/>
        </p:nvGrpSpPr>
        <p:grpSpPr bwMode="auto">
          <a:xfrm>
            <a:off x="4641850" y="2074863"/>
            <a:ext cx="368300" cy="519112"/>
            <a:chOff x="1852" y="2562"/>
            <a:chExt cx="355" cy="471"/>
          </a:xfrm>
        </p:grpSpPr>
        <p:sp>
          <p:nvSpPr>
            <p:cNvPr id="61489"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p>
          </p:txBody>
        </p:sp>
        <p:sp>
          <p:nvSpPr>
            <p:cNvPr id="61490"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p>
          </p:txBody>
        </p:sp>
        <p:sp>
          <p:nvSpPr>
            <p:cNvPr id="61491" name="Line 111"/>
            <p:cNvSpPr>
              <a:spLocks noChangeShapeType="1"/>
            </p:cNvSpPr>
            <p:nvPr/>
          </p:nvSpPr>
          <p:spPr bwMode="auto">
            <a:xfrm flipH="1">
              <a:off x="2167" y="2674"/>
              <a:ext cx="34" cy="62"/>
            </a:xfrm>
            <a:prstGeom prst="line">
              <a:avLst/>
            </a:prstGeom>
            <a:noFill/>
            <a:ln w="9525">
              <a:solidFill>
                <a:schemeClr val="tx1"/>
              </a:solidFill>
              <a:round/>
              <a:headEnd/>
              <a:tailEnd/>
            </a:ln>
          </p:spPr>
          <p:txBody>
            <a:bodyPr/>
            <a:lstStyle/>
            <a:p>
              <a:endParaRPr lang="zh-CN" altLang="en-US"/>
            </a:p>
          </p:txBody>
        </p:sp>
        <p:sp>
          <p:nvSpPr>
            <p:cNvPr id="61492"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p:spPr>
          <p:txBody>
            <a:bodyPr/>
            <a:lstStyle/>
            <a:p>
              <a:endParaRPr lang="zh-CN" altLang="en-US"/>
            </a:p>
          </p:txBody>
        </p:sp>
        <p:sp>
          <p:nvSpPr>
            <p:cNvPr id="61493"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sp>
          <p:nvSpPr>
            <p:cNvPr id="61494"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grpSp>
      <p:sp>
        <p:nvSpPr>
          <p:cNvPr id="61454" name="Text Box 115"/>
          <p:cNvSpPr txBox="1">
            <a:spLocks noChangeArrowheads="1"/>
          </p:cNvSpPr>
          <p:nvPr/>
        </p:nvSpPr>
        <p:spPr bwMode="auto">
          <a:xfrm>
            <a:off x="4321175" y="2619375"/>
            <a:ext cx="950913" cy="336550"/>
          </a:xfrm>
          <a:prstGeom prst="rect">
            <a:avLst/>
          </a:prstGeom>
          <a:noFill/>
          <a:ln w="9525">
            <a:noFill/>
            <a:miter lim="800000"/>
            <a:headEnd/>
            <a:tailEnd/>
          </a:ln>
        </p:spPr>
        <p:txBody>
          <a:bodyPr>
            <a:spAutoFit/>
          </a:bodyPr>
          <a:lstStyle/>
          <a:p>
            <a:pPr eaLnBrk="1" hangingPunct="1"/>
            <a:r>
              <a:rPr lang="en-US" altLang="zh-CN" sz="1600">
                <a:latin typeface="Arial" pitchFamily="34" charset="0"/>
                <a:ea typeface="ＭＳ Ｐゴシック" pitchFamily="34" charset="-128"/>
              </a:rPr>
              <a:t>DSLAM</a:t>
            </a:r>
          </a:p>
        </p:txBody>
      </p:sp>
      <p:grpSp>
        <p:nvGrpSpPr>
          <p:cNvPr id="61455" name="Group 118"/>
          <p:cNvGrpSpPr>
            <a:grpSpLocks/>
          </p:cNvGrpSpPr>
          <p:nvPr/>
        </p:nvGrpSpPr>
        <p:grpSpPr bwMode="auto">
          <a:xfrm>
            <a:off x="3382963" y="1362075"/>
            <a:ext cx="796925" cy="658813"/>
            <a:chOff x="1671" y="1861"/>
            <a:chExt cx="502" cy="415"/>
          </a:xfrm>
        </p:grpSpPr>
        <p:sp>
          <p:nvSpPr>
            <p:cNvPr id="61487" name="Rectangle 116"/>
            <p:cNvSpPr>
              <a:spLocks noChangeArrowheads="1"/>
            </p:cNvSpPr>
            <p:nvPr/>
          </p:nvSpPr>
          <p:spPr bwMode="auto">
            <a:xfrm>
              <a:off x="1742" y="1966"/>
              <a:ext cx="360" cy="310"/>
            </a:xfrm>
            <a:prstGeom prst="rect">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1488" name="AutoShape 117"/>
            <p:cNvSpPr>
              <a:spLocks noChangeArrowheads="1"/>
            </p:cNvSpPr>
            <p:nvPr/>
          </p:nvSpPr>
          <p:spPr bwMode="auto">
            <a:xfrm>
              <a:off x="1671" y="1861"/>
              <a:ext cx="502" cy="129"/>
            </a:xfrm>
            <a:prstGeom prst="triangle">
              <a:avLst>
                <a:gd name="adj" fmla="val 50000"/>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grpSp>
      <p:sp>
        <p:nvSpPr>
          <p:cNvPr id="61456" name="Freeform 119"/>
          <p:cNvSpPr>
            <a:spLocks/>
          </p:cNvSpPr>
          <p:nvPr/>
        </p:nvSpPr>
        <p:spPr bwMode="auto">
          <a:xfrm>
            <a:off x="3986213" y="1951038"/>
            <a:ext cx="674687" cy="239712"/>
          </a:xfrm>
          <a:custGeom>
            <a:avLst/>
            <a:gdLst>
              <a:gd name="T0" fmla="*/ 0 w 425"/>
              <a:gd name="T1" fmla="*/ 0 h 151"/>
              <a:gd name="T2" fmla="*/ 0 w 425"/>
              <a:gd name="T3" fmla="*/ 2147483646 h 151"/>
              <a:gd name="T4" fmla="*/ 2147483646 w 425"/>
              <a:gd name="T5" fmla="*/ 2147483646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p:spPr>
        <p:txBody>
          <a:bodyPr/>
          <a:lstStyle/>
          <a:p>
            <a:endParaRPr lang="zh-CN" altLang="en-US"/>
          </a:p>
        </p:txBody>
      </p:sp>
      <p:sp>
        <p:nvSpPr>
          <p:cNvPr id="61457" name="Line 120"/>
          <p:cNvSpPr>
            <a:spLocks noChangeShapeType="1"/>
          </p:cNvSpPr>
          <p:nvPr/>
        </p:nvSpPr>
        <p:spPr bwMode="auto">
          <a:xfrm>
            <a:off x="5014913" y="2316163"/>
            <a:ext cx="377825" cy="0"/>
          </a:xfrm>
          <a:prstGeom prst="line">
            <a:avLst/>
          </a:prstGeom>
          <a:noFill/>
          <a:ln w="9525">
            <a:solidFill>
              <a:schemeClr val="tx1"/>
            </a:solidFill>
            <a:round/>
            <a:headEnd/>
            <a:tailEnd/>
          </a:ln>
        </p:spPr>
        <p:txBody>
          <a:bodyPr/>
          <a:lstStyle/>
          <a:p>
            <a:endParaRPr lang="zh-CN" altLang="en-US"/>
          </a:p>
        </p:txBody>
      </p:sp>
      <p:sp>
        <p:nvSpPr>
          <p:cNvPr id="61458" name="Freeform 123"/>
          <p:cNvSpPr>
            <a:spLocks/>
          </p:cNvSpPr>
          <p:nvPr/>
        </p:nvSpPr>
        <p:spPr bwMode="auto">
          <a:xfrm>
            <a:off x="5014913" y="2384425"/>
            <a:ext cx="463550" cy="1009650"/>
          </a:xfrm>
          <a:custGeom>
            <a:avLst/>
            <a:gdLst>
              <a:gd name="T0" fmla="*/ 0 w 292"/>
              <a:gd name="T1" fmla="*/ 0 h 636"/>
              <a:gd name="T2" fmla="*/ 2147483646 w 292"/>
              <a:gd name="T3" fmla="*/ 0 h 636"/>
              <a:gd name="T4" fmla="*/ 2147483646 w 292"/>
              <a:gd name="T5" fmla="*/ 2147483646 h 636"/>
              <a:gd name="T6" fmla="*/ 2147483646 w 292"/>
              <a:gd name="T7" fmla="*/ 2147483646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p:spPr>
        <p:txBody>
          <a:bodyPr/>
          <a:lstStyle/>
          <a:p>
            <a:endParaRPr lang="zh-CN" altLang="en-US"/>
          </a:p>
        </p:txBody>
      </p:sp>
      <p:grpSp>
        <p:nvGrpSpPr>
          <p:cNvPr id="90" name="Group 135"/>
          <p:cNvGrpSpPr>
            <a:grpSpLocks/>
          </p:cNvGrpSpPr>
          <p:nvPr/>
        </p:nvGrpSpPr>
        <p:grpSpPr bwMode="auto">
          <a:xfrm>
            <a:off x="777875" y="2441575"/>
            <a:ext cx="3117850" cy="1611313"/>
            <a:chOff x="490" y="1538"/>
            <a:chExt cx="1964" cy="1015"/>
          </a:xfrm>
        </p:grpSpPr>
        <p:sp>
          <p:nvSpPr>
            <p:cNvPr id="61485" name="Text Box 124"/>
            <p:cNvSpPr txBox="1">
              <a:spLocks noChangeArrowheads="1"/>
            </p:cNvSpPr>
            <p:nvPr/>
          </p:nvSpPr>
          <p:spPr bwMode="auto">
            <a:xfrm>
              <a:off x="490" y="2102"/>
              <a:ext cx="1809" cy="451"/>
            </a:xfrm>
            <a:prstGeom prst="rect">
              <a:avLst/>
            </a:prstGeom>
            <a:noFill/>
            <a:ln w="9525">
              <a:noFill/>
              <a:miter lim="800000"/>
              <a:headEnd/>
              <a:tailEnd/>
            </a:ln>
          </p:spPr>
          <p:txBody>
            <a:bodyPr wrap="none">
              <a:spAutoFit/>
            </a:bodyPr>
            <a:lstStyle/>
            <a:p>
              <a:pPr algn="r">
                <a:lnSpc>
                  <a:spcPct val="85000"/>
                </a:lnSpc>
              </a:pPr>
              <a:r>
                <a:rPr lang="en-US" altLang="zh-CN" sz="1600" i="1">
                  <a:latin typeface="Arial" pitchFamily="34" charset="0"/>
                  <a:ea typeface="ＭＳ Ｐゴシック" pitchFamily="34" charset="-128"/>
                </a:rPr>
                <a:t>voice, data transmitted</a:t>
              </a:r>
            </a:p>
            <a:p>
              <a:pPr algn="r">
                <a:lnSpc>
                  <a:spcPct val="85000"/>
                </a:lnSpc>
              </a:pPr>
              <a:r>
                <a:rPr lang="en-US" altLang="zh-CN" sz="1600" i="1">
                  <a:latin typeface="Arial" pitchFamily="34" charset="0"/>
                  <a:ea typeface="ＭＳ Ｐゴシック" pitchFamily="34" charset="-128"/>
                </a:rPr>
                <a:t>at different frequencies over</a:t>
              </a:r>
            </a:p>
            <a:p>
              <a:pPr algn="r">
                <a:lnSpc>
                  <a:spcPct val="85000"/>
                </a:lnSpc>
              </a:pPr>
              <a:r>
                <a:rPr lang="en-US" altLang="zh-CN" sz="1600" i="1">
                  <a:solidFill>
                    <a:srgbClr val="CC0000"/>
                  </a:solidFill>
                  <a:latin typeface="Arial" pitchFamily="34" charset="0"/>
                  <a:ea typeface="ＭＳ Ｐゴシック" pitchFamily="34" charset="-128"/>
                </a:rPr>
                <a:t>dedicated </a:t>
              </a:r>
              <a:r>
                <a:rPr lang="en-US" altLang="zh-CN" sz="1600" i="1">
                  <a:latin typeface="Arial" pitchFamily="34" charset="0"/>
                  <a:ea typeface="ＭＳ Ｐゴシック" pitchFamily="34" charset="-128"/>
                </a:rPr>
                <a:t>line to central office</a:t>
              </a:r>
            </a:p>
          </p:txBody>
        </p:sp>
        <p:sp>
          <p:nvSpPr>
            <p:cNvPr id="61486" name="Line 125"/>
            <p:cNvSpPr>
              <a:spLocks noChangeShapeType="1"/>
            </p:cNvSpPr>
            <p:nvPr/>
          </p:nvSpPr>
          <p:spPr bwMode="auto">
            <a:xfrm flipV="1">
              <a:off x="2093" y="1538"/>
              <a:ext cx="361" cy="584"/>
            </a:xfrm>
            <a:prstGeom prst="line">
              <a:avLst/>
            </a:prstGeom>
            <a:noFill/>
            <a:ln w="9525">
              <a:solidFill>
                <a:srgbClr val="CC0000"/>
              </a:solidFill>
              <a:round/>
              <a:headEnd/>
              <a:tailEnd/>
            </a:ln>
          </p:spPr>
          <p:txBody>
            <a:bodyPr/>
            <a:lstStyle/>
            <a:p>
              <a:endParaRPr lang="zh-CN" altLang="en-US"/>
            </a:p>
          </p:txBody>
        </p:sp>
      </p:grpSp>
      <p:sp>
        <p:nvSpPr>
          <p:cNvPr id="93" name="Rectangle 52"/>
          <p:cNvSpPr>
            <a:spLocks noChangeArrowheads="1"/>
          </p:cNvSpPr>
          <p:nvPr/>
        </p:nvSpPr>
        <p:spPr bwMode="auto">
          <a:xfrm>
            <a:off x="0" y="4244975"/>
            <a:ext cx="9118600" cy="1957388"/>
          </a:xfrm>
          <a:prstGeom prst="rect">
            <a:avLst/>
          </a:prstGeom>
          <a:noFill/>
          <a:ln w="9525">
            <a:noFill/>
            <a:miter lim="800000"/>
            <a:headEnd/>
            <a:tailEnd/>
          </a:ln>
        </p:spPr>
        <p:txBody>
          <a:bodyPr>
            <a:spAutoFit/>
          </a:bodyPr>
          <a:lstStyle/>
          <a:p>
            <a:pPr marL="742950" lvl="1" indent="-285750">
              <a:lnSpc>
                <a:spcPct val="85000"/>
              </a:lnSpc>
              <a:spcBef>
                <a:spcPct val="20000"/>
              </a:spcBef>
              <a:buClr>
                <a:srgbClr val="000099"/>
              </a:buClr>
              <a:buSzPct val="65000"/>
              <a:buFont typeface="Wingdings" pitchFamily="2" charset="2"/>
              <a:buChar char="v"/>
            </a:pPr>
            <a:r>
              <a:rPr lang="zh-CN" altLang="en-US" b="1" dirty="0">
                <a:latin typeface="华文中宋" pitchFamily="2" charset="-122"/>
                <a:ea typeface="华文中宋" pitchFamily="2" charset="-122"/>
              </a:rPr>
              <a:t>使用现存的电话线连接到中心局的</a:t>
            </a:r>
            <a:r>
              <a:rPr lang="en-US" altLang="zh-CN" b="1" dirty="0">
                <a:latin typeface="华文中宋" pitchFamily="2" charset="-122"/>
                <a:ea typeface="华文中宋" pitchFamily="2" charset="-122"/>
              </a:rPr>
              <a:t>DSLAM</a:t>
            </a:r>
          </a:p>
          <a:p>
            <a:pPr marL="1143000" lvl="2" indent="-228600">
              <a:lnSpc>
                <a:spcPct val="85000"/>
              </a:lnSpc>
              <a:spcBef>
                <a:spcPct val="20000"/>
              </a:spcBef>
              <a:buClr>
                <a:srgbClr val="000099"/>
              </a:buClr>
              <a:buFont typeface="Wingdings" pitchFamily="2" charset="2"/>
              <a:buChar char="§"/>
            </a:pPr>
            <a:r>
              <a:rPr lang="en-US" altLang="zh-CN" dirty="0">
                <a:latin typeface="Gill Sans MT" pitchFamily="34" charset="0"/>
                <a:ea typeface="ＭＳ Ｐゴシック" pitchFamily="34" charset="-128"/>
              </a:rPr>
              <a:t>data over DSL phone line goes to </a:t>
            </a:r>
            <a:r>
              <a:rPr lang="en-US" altLang="zh-CN" dirty="0">
                <a:solidFill>
                  <a:srgbClr val="FF0000"/>
                </a:solidFill>
                <a:latin typeface="Gill Sans MT" pitchFamily="34" charset="0"/>
                <a:ea typeface="ＭＳ Ｐゴシック" pitchFamily="34" charset="-128"/>
              </a:rPr>
              <a:t>Internet</a:t>
            </a:r>
          </a:p>
          <a:p>
            <a:pPr marL="1143000" lvl="2" indent="-228600">
              <a:lnSpc>
                <a:spcPct val="85000"/>
              </a:lnSpc>
              <a:spcBef>
                <a:spcPct val="20000"/>
              </a:spcBef>
              <a:buClr>
                <a:srgbClr val="000099"/>
              </a:buClr>
              <a:buFont typeface="Wingdings" pitchFamily="2" charset="2"/>
              <a:buChar char="§"/>
            </a:pPr>
            <a:r>
              <a:rPr lang="en-US" altLang="zh-CN" dirty="0">
                <a:latin typeface="Gill Sans MT" pitchFamily="34" charset="0"/>
                <a:ea typeface="ＭＳ Ｐゴシック" pitchFamily="34" charset="-128"/>
              </a:rPr>
              <a:t>voice over DSL phone line goes to </a:t>
            </a:r>
            <a:r>
              <a:rPr lang="en-US" altLang="zh-CN" dirty="0">
                <a:solidFill>
                  <a:srgbClr val="FF0000"/>
                </a:solidFill>
                <a:latin typeface="Gill Sans MT" pitchFamily="34" charset="0"/>
                <a:ea typeface="ＭＳ Ｐゴシック" pitchFamily="34" charset="-128"/>
              </a:rPr>
              <a:t>telephone net</a:t>
            </a:r>
          </a:p>
          <a:p>
            <a:pPr marL="742950" lvl="1" indent="-285750">
              <a:lnSpc>
                <a:spcPct val="85000"/>
              </a:lnSpc>
              <a:spcBef>
                <a:spcPct val="20000"/>
              </a:spcBef>
              <a:buClr>
                <a:srgbClr val="000099"/>
              </a:buClr>
              <a:buSzPct val="65000"/>
              <a:buFont typeface="Wingdings" pitchFamily="2" charset="2"/>
              <a:buChar char="v"/>
            </a:pPr>
            <a:r>
              <a:rPr lang="zh-CN" altLang="en-US" dirty="0">
                <a:latin typeface="华文中宋" pitchFamily="2" charset="-122"/>
                <a:ea typeface="华文中宋" pitchFamily="2" charset="-122"/>
              </a:rPr>
              <a:t>上行传输速率 </a:t>
            </a:r>
            <a:r>
              <a:rPr lang="en-US" altLang="zh-CN" dirty="0">
                <a:latin typeface="华文中宋" pitchFamily="2" charset="-122"/>
                <a:ea typeface="华文中宋" pitchFamily="2" charset="-122"/>
              </a:rPr>
              <a:t>&lt; 2.5 Mbps (typically &lt; 1 Mbps)</a:t>
            </a:r>
          </a:p>
          <a:p>
            <a:pPr marL="742950" lvl="1" indent="-285750">
              <a:lnSpc>
                <a:spcPct val="85000"/>
              </a:lnSpc>
              <a:spcBef>
                <a:spcPct val="20000"/>
              </a:spcBef>
              <a:buClr>
                <a:srgbClr val="000099"/>
              </a:buClr>
              <a:buSzPct val="65000"/>
              <a:buFont typeface="Wingdings" pitchFamily="2" charset="2"/>
              <a:buChar char="v"/>
            </a:pPr>
            <a:r>
              <a:rPr lang="zh-CN" altLang="en-US" dirty="0">
                <a:latin typeface="华文中宋" pitchFamily="2" charset="-122"/>
                <a:ea typeface="华文中宋" pitchFamily="2" charset="-122"/>
              </a:rPr>
              <a:t>下行传输速率 </a:t>
            </a:r>
            <a:r>
              <a:rPr lang="en-US" altLang="zh-CN" dirty="0">
                <a:latin typeface="华文中宋" pitchFamily="2" charset="-122"/>
                <a:ea typeface="华文中宋" pitchFamily="2" charset="-122"/>
              </a:rPr>
              <a:t>&lt; 24 Mbps (typically &lt; 10 Mbps)</a:t>
            </a:r>
          </a:p>
        </p:txBody>
      </p:sp>
      <p:sp>
        <p:nvSpPr>
          <p:cNvPr id="61461" name="Rectangle 90"/>
          <p:cNvSpPr>
            <a:spLocks noChangeArrowheads="1"/>
          </p:cNvSpPr>
          <p:nvPr/>
        </p:nvSpPr>
        <p:spPr bwMode="auto">
          <a:xfrm>
            <a:off x="1238250" y="1814513"/>
            <a:ext cx="1978025" cy="1395412"/>
          </a:xfrm>
          <a:prstGeom prst="rect">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1462" name="Line 7"/>
          <p:cNvSpPr>
            <a:spLocks noChangeShapeType="1"/>
          </p:cNvSpPr>
          <p:nvPr/>
        </p:nvSpPr>
        <p:spPr bwMode="auto">
          <a:xfrm flipV="1">
            <a:off x="1724025" y="2365375"/>
            <a:ext cx="365125" cy="1588"/>
          </a:xfrm>
          <a:prstGeom prst="line">
            <a:avLst/>
          </a:prstGeom>
          <a:noFill/>
          <a:ln w="9525">
            <a:solidFill>
              <a:schemeClr val="tx1"/>
            </a:solidFill>
            <a:round/>
            <a:headEnd/>
            <a:tailEnd/>
          </a:ln>
        </p:spPr>
        <p:txBody>
          <a:bodyPr wrap="none"/>
          <a:lstStyle/>
          <a:p>
            <a:endParaRPr lang="zh-CN" altLang="en-US"/>
          </a:p>
        </p:txBody>
      </p:sp>
      <p:sp>
        <p:nvSpPr>
          <p:cNvPr id="61463" name="Text Box 39"/>
          <p:cNvSpPr txBox="1">
            <a:spLocks noChangeArrowheads="1"/>
          </p:cNvSpPr>
          <p:nvPr/>
        </p:nvSpPr>
        <p:spPr bwMode="auto">
          <a:xfrm>
            <a:off x="1985963" y="2471738"/>
            <a:ext cx="774700" cy="431800"/>
          </a:xfrm>
          <a:prstGeom prst="rect">
            <a:avLst/>
          </a:prstGeom>
          <a:noFill/>
          <a:ln w="9525">
            <a:noFill/>
            <a:miter lim="800000"/>
            <a:headEnd/>
            <a:tailEnd/>
          </a:ln>
        </p:spPr>
        <p:txBody>
          <a:bodyPr wrap="none">
            <a:spAutoFit/>
          </a:bodyPr>
          <a:lstStyle/>
          <a:p>
            <a:pPr algn="ctr">
              <a:lnSpc>
                <a:spcPct val="80000"/>
              </a:lnSpc>
            </a:pPr>
            <a:r>
              <a:rPr lang="en-US" altLang="zh-CN" sz="1400">
                <a:latin typeface="Arial" pitchFamily="34" charset="0"/>
                <a:ea typeface="ＭＳ Ｐゴシック" pitchFamily="34" charset="-128"/>
              </a:rPr>
              <a:t>DSL</a:t>
            </a:r>
          </a:p>
          <a:p>
            <a:pPr algn="ctr">
              <a:lnSpc>
                <a:spcPct val="80000"/>
              </a:lnSpc>
            </a:pPr>
            <a:r>
              <a:rPr lang="en-US" altLang="zh-CN" sz="1400">
                <a:latin typeface="Arial" pitchFamily="34" charset="0"/>
                <a:ea typeface="ＭＳ Ｐゴシック" pitchFamily="34" charset="-128"/>
              </a:rPr>
              <a:t>modem</a:t>
            </a:r>
          </a:p>
        </p:txBody>
      </p:sp>
      <p:sp>
        <p:nvSpPr>
          <p:cNvPr id="61464" name="Text Box 41"/>
          <p:cNvSpPr txBox="1">
            <a:spLocks noChangeArrowheads="1"/>
          </p:cNvSpPr>
          <p:nvPr/>
        </p:nvSpPr>
        <p:spPr bwMode="auto">
          <a:xfrm>
            <a:off x="2663825" y="2495550"/>
            <a:ext cx="706438" cy="261938"/>
          </a:xfrm>
          <a:prstGeom prst="rect">
            <a:avLst/>
          </a:prstGeom>
          <a:noFill/>
          <a:ln w="9525">
            <a:noFill/>
            <a:miter lim="800000"/>
            <a:headEnd/>
            <a:tailEnd/>
          </a:ln>
        </p:spPr>
        <p:txBody>
          <a:bodyPr wrap="none">
            <a:spAutoFit/>
          </a:bodyPr>
          <a:lstStyle/>
          <a:p>
            <a:pPr algn="ctr">
              <a:lnSpc>
                <a:spcPct val="80000"/>
              </a:lnSpc>
            </a:pPr>
            <a:r>
              <a:rPr lang="en-US" altLang="zh-CN" sz="1400">
                <a:latin typeface="Arial" pitchFamily="34" charset="0"/>
                <a:ea typeface="ＭＳ Ｐゴシック" pitchFamily="34" charset="-128"/>
              </a:rPr>
              <a:t>splitter</a:t>
            </a:r>
          </a:p>
        </p:txBody>
      </p:sp>
      <p:grpSp>
        <p:nvGrpSpPr>
          <p:cNvPr id="61465" name="Group 94"/>
          <p:cNvGrpSpPr>
            <a:grpSpLocks/>
          </p:cNvGrpSpPr>
          <p:nvPr/>
        </p:nvGrpSpPr>
        <p:grpSpPr bwMode="auto">
          <a:xfrm>
            <a:off x="2079625" y="2252663"/>
            <a:ext cx="614363" cy="220662"/>
            <a:chOff x="322" y="890"/>
            <a:chExt cx="872" cy="339"/>
          </a:xfrm>
        </p:grpSpPr>
        <p:sp>
          <p:nvSpPr>
            <p:cNvPr id="61479"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1480" name="Rectangle 96"/>
            <p:cNvSpPr>
              <a:spLocks noChangeArrowheads="1"/>
            </p:cNvSpPr>
            <p:nvPr/>
          </p:nvSpPr>
          <p:spPr bwMode="auto">
            <a:xfrm>
              <a:off x="394" y="1073"/>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1481" name="Rectangle 97"/>
            <p:cNvSpPr>
              <a:spLocks noChangeArrowheads="1"/>
            </p:cNvSpPr>
            <p:nvPr/>
          </p:nvSpPr>
          <p:spPr bwMode="auto">
            <a:xfrm>
              <a:off x="466" y="1073"/>
              <a:ext cx="56" cy="56"/>
            </a:xfrm>
            <a:prstGeom prst="rect">
              <a:avLst/>
            </a:prstGeom>
            <a:solidFill>
              <a:srgbClr val="33CC33"/>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1482" name="Rectangle 98"/>
            <p:cNvSpPr>
              <a:spLocks noChangeArrowheads="1"/>
            </p:cNvSpPr>
            <p:nvPr/>
          </p:nvSpPr>
          <p:spPr bwMode="auto">
            <a:xfrm>
              <a:off x="541" y="1070"/>
              <a:ext cx="56"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1483" name="Rectangle 99"/>
            <p:cNvSpPr>
              <a:spLocks noChangeArrowheads="1"/>
            </p:cNvSpPr>
            <p:nvPr/>
          </p:nvSpPr>
          <p:spPr bwMode="auto">
            <a:xfrm>
              <a:off x="615" y="1070"/>
              <a:ext cx="56"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1484"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p>
          </p:txBody>
        </p:sp>
      </p:grpSp>
      <p:sp>
        <p:nvSpPr>
          <p:cNvPr id="61466" name="AutoShape 102"/>
          <p:cNvSpPr>
            <a:spLocks noChangeArrowheads="1"/>
          </p:cNvSpPr>
          <p:nvPr/>
        </p:nvSpPr>
        <p:spPr bwMode="auto">
          <a:xfrm>
            <a:off x="955675" y="1403350"/>
            <a:ext cx="2498725" cy="468313"/>
          </a:xfrm>
          <a:prstGeom prst="triangle">
            <a:avLst>
              <a:gd name="adj" fmla="val 50000"/>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1467" name="Rectangle 103"/>
          <p:cNvSpPr>
            <a:spLocks noChangeArrowheads="1"/>
          </p:cNvSpPr>
          <p:nvPr/>
        </p:nvSpPr>
        <p:spPr bwMode="auto">
          <a:xfrm>
            <a:off x="2933700" y="2303463"/>
            <a:ext cx="166688" cy="144462"/>
          </a:xfrm>
          <a:prstGeom prst="rect">
            <a:avLst/>
          </a:prstGeom>
          <a:solidFill>
            <a:srgbClr val="0000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1468" name="Freeform 104"/>
          <p:cNvSpPr>
            <a:spLocks/>
          </p:cNvSpPr>
          <p:nvPr/>
        </p:nvSpPr>
        <p:spPr bwMode="auto">
          <a:xfrm>
            <a:off x="2409825" y="1858963"/>
            <a:ext cx="604838" cy="434975"/>
          </a:xfrm>
          <a:custGeom>
            <a:avLst/>
            <a:gdLst>
              <a:gd name="T0" fmla="*/ 2147483646 w 381"/>
              <a:gd name="T1" fmla="*/ 2147483646 h 274"/>
              <a:gd name="T2" fmla="*/ 2147483646 w 381"/>
              <a:gd name="T3" fmla="*/ 2147483646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graphicFrame>
        <p:nvGraphicFramePr>
          <p:cNvPr id="61469" name="Object 3"/>
          <p:cNvGraphicFramePr>
            <a:graphicFrameLocks noChangeAspect="1"/>
          </p:cNvGraphicFramePr>
          <p:nvPr/>
        </p:nvGraphicFramePr>
        <p:xfrm>
          <a:off x="2070100" y="1655763"/>
          <a:ext cx="490538" cy="369887"/>
        </p:xfrm>
        <a:graphic>
          <a:graphicData uri="http://schemas.openxmlformats.org/presentationml/2006/ole">
            <mc:AlternateContent xmlns:mc="http://schemas.openxmlformats.org/markup-compatibility/2006">
              <mc:Choice xmlns:v="urn:schemas-microsoft-com:vml" Requires="v">
                <p:oleObj spid="_x0000_s61502" name="Clip" r:id="rId3" imgW="681706" imgH="480401" progId="MS_ClipArt_Gallery.2">
                  <p:embed/>
                </p:oleObj>
              </mc:Choice>
              <mc:Fallback>
                <p:oleObj name="Clip" r:id="rId3" imgW="681706" imgH="480401" progId="MS_ClipArt_Gallery.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0100" y="1655763"/>
                        <a:ext cx="490538" cy="36988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1470" name="Line 130"/>
          <p:cNvSpPr>
            <a:spLocks noChangeShapeType="1"/>
          </p:cNvSpPr>
          <p:nvPr/>
        </p:nvSpPr>
        <p:spPr bwMode="auto">
          <a:xfrm flipH="1">
            <a:off x="2697163" y="2365375"/>
            <a:ext cx="239712" cy="0"/>
          </a:xfrm>
          <a:prstGeom prst="line">
            <a:avLst/>
          </a:prstGeom>
          <a:noFill/>
          <a:ln w="9525">
            <a:solidFill>
              <a:schemeClr val="tx1"/>
            </a:solidFill>
            <a:round/>
            <a:headEnd/>
            <a:tailEnd/>
          </a:ln>
        </p:spPr>
        <p:txBody>
          <a:bodyPr/>
          <a:lstStyle/>
          <a:p>
            <a:endParaRPr lang="zh-CN" altLang="en-US"/>
          </a:p>
        </p:txBody>
      </p:sp>
      <p:sp>
        <p:nvSpPr>
          <p:cNvPr id="61471" name="AutoShape 131"/>
          <p:cNvSpPr>
            <a:spLocks noChangeArrowheads="1"/>
          </p:cNvSpPr>
          <p:nvPr/>
        </p:nvSpPr>
        <p:spPr bwMode="auto">
          <a:xfrm>
            <a:off x="4445000" y="1703388"/>
            <a:ext cx="1206500" cy="261937"/>
          </a:xfrm>
          <a:prstGeom prst="triangle">
            <a:avLst>
              <a:gd name="adj" fmla="val 50000"/>
            </a:avLst>
          </a:prstGeom>
          <a:noFill/>
          <a:ln w="9525">
            <a:solidFill>
              <a:schemeClr val="tx1"/>
            </a:solidFill>
            <a:prstDash val="dashDot"/>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111" name="Group 136"/>
          <p:cNvGrpSpPr>
            <a:grpSpLocks/>
          </p:cNvGrpSpPr>
          <p:nvPr/>
        </p:nvGrpSpPr>
        <p:grpSpPr bwMode="auto">
          <a:xfrm>
            <a:off x="3678238" y="2867025"/>
            <a:ext cx="1323975" cy="1174750"/>
            <a:chOff x="2317" y="1806"/>
            <a:chExt cx="834" cy="740"/>
          </a:xfrm>
        </p:grpSpPr>
        <p:sp>
          <p:nvSpPr>
            <p:cNvPr id="61477" name="Line 132"/>
            <p:cNvSpPr>
              <a:spLocks noChangeShapeType="1"/>
            </p:cNvSpPr>
            <p:nvPr/>
          </p:nvSpPr>
          <p:spPr bwMode="auto">
            <a:xfrm flipV="1">
              <a:off x="2671" y="1806"/>
              <a:ext cx="268" cy="433"/>
            </a:xfrm>
            <a:prstGeom prst="line">
              <a:avLst/>
            </a:prstGeom>
            <a:noFill/>
            <a:ln w="9525">
              <a:solidFill>
                <a:srgbClr val="CC0000"/>
              </a:solidFill>
              <a:round/>
              <a:headEnd/>
              <a:tailEnd/>
            </a:ln>
          </p:spPr>
          <p:txBody>
            <a:bodyPr/>
            <a:lstStyle/>
            <a:p>
              <a:endParaRPr lang="zh-CN" altLang="en-US"/>
            </a:p>
          </p:txBody>
        </p:sp>
        <p:sp>
          <p:nvSpPr>
            <p:cNvPr id="61478" name="Text Box 133"/>
            <p:cNvSpPr txBox="1">
              <a:spLocks noChangeArrowheads="1"/>
            </p:cNvSpPr>
            <p:nvPr/>
          </p:nvSpPr>
          <p:spPr bwMode="auto">
            <a:xfrm>
              <a:off x="2317" y="2226"/>
              <a:ext cx="834" cy="320"/>
            </a:xfrm>
            <a:prstGeom prst="rect">
              <a:avLst/>
            </a:prstGeom>
            <a:noFill/>
            <a:ln w="9525">
              <a:noFill/>
              <a:miter lim="800000"/>
              <a:headEnd/>
              <a:tailEnd/>
            </a:ln>
          </p:spPr>
          <p:txBody>
            <a:bodyPr wrap="none">
              <a:spAutoFit/>
            </a:bodyPr>
            <a:lstStyle/>
            <a:p>
              <a:pPr algn="r">
                <a:lnSpc>
                  <a:spcPct val="85000"/>
                </a:lnSpc>
              </a:pPr>
              <a:r>
                <a:rPr lang="en-US" altLang="zh-CN" sz="1600" i="1">
                  <a:latin typeface="Arial" pitchFamily="34" charset="0"/>
                  <a:ea typeface="ＭＳ Ｐゴシック" pitchFamily="34" charset="-128"/>
                </a:rPr>
                <a:t>DSL access </a:t>
              </a:r>
            </a:p>
            <a:p>
              <a:pPr algn="r">
                <a:lnSpc>
                  <a:spcPct val="85000"/>
                </a:lnSpc>
              </a:pPr>
              <a:r>
                <a:rPr lang="en-US" altLang="zh-CN" sz="1600" i="1">
                  <a:latin typeface="Arial" pitchFamily="34" charset="0"/>
                  <a:ea typeface="ＭＳ Ｐゴシック" pitchFamily="34" charset="-128"/>
                </a:rPr>
                <a:t>multiplexer</a:t>
              </a:r>
            </a:p>
          </p:txBody>
        </p:sp>
      </p:grpSp>
      <p:grpSp>
        <p:nvGrpSpPr>
          <p:cNvPr id="61473" name="Group 141"/>
          <p:cNvGrpSpPr>
            <a:grpSpLocks/>
          </p:cNvGrpSpPr>
          <p:nvPr/>
        </p:nvGrpSpPr>
        <p:grpSpPr bwMode="auto">
          <a:xfrm>
            <a:off x="1143000" y="2043113"/>
            <a:ext cx="642938" cy="644525"/>
            <a:chOff x="-44" y="1473"/>
            <a:chExt cx="981" cy="1105"/>
          </a:xfrm>
        </p:grpSpPr>
        <p:pic>
          <p:nvPicPr>
            <p:cNvPr id="61475" name="Picture 142" descr="desktop_computer_stylized_medium"/>
            <p:cNvPicPr>
              <a:picLocks noChangeAspect="1" noChangeArrowheads="1"/>
            </p:cNvPicPr>
            <p:nvPr/>
          </p:nvPicPr>
          <p:blipFill>
            <a:blip r:embed="rId5" cstate="print"/>
            <a:srcRect/>
            <a:stretch>
              <a:fillRect/>
            </a:stretch>
          </p:blipFill>
          <p:spPr bwMode="auto">
            <a:xfrm flipH="1">
              <a:off x="-44" y="1473"/>
              <a:ext cx="981" cy="1105"/>
            </a:xfrm>
            <a:prstGeom prst="rect">
              <a:avLst/>
            </a:prstGeom>
            <a:noFill/>
            <a:ln w="9525">
              <a:noFill/>
              <a:miter lim="800000"/>
              <a:headEnd/>
              <a:tailEnd/>
            </a:ln>
          </p:spPr>
        </p:pic>
        <p:sp>
          <p:nvSpPr>
            <p:cNvPr id="61476" name="Freeform 143"/>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117" name="Rectangle 2"/>
          <p:cNvSpPr txBox="1">
            <a:spLocks noChangeArrowheads="1"/>
          </p:cNvSpPr>
          <p:nvPr/>
        </p:nvSpPr>
        <p:spPr>
          <a:xfrm>
            <a:off x="533400" y="414338"/>
            <a:ext cx="7772400" cy="779462"/>
          </a:xfrm>
          <a:prstGeom prst="rect">
            <a:avLst/>
          </a:prstGeom>
        </p:spPr>
        <p:txBody>
          <a:bodyPr/>
          <a:lstStyle>
            <a:lvl1pPr algn="ctr" rtl="0" eaLnBrk="0" fontAlgn="base" hangingPunct="0">
              <a:spcBef>
                <a:spcPct val="0"/>
              </a:spcBef>
              <a:spcAft>
                <a:spcPct val="0"/>
              </a:spcAft>
              <a:defRPr sz="4000">
                <a:solidFill>
                  <a:schemeClr val="accent2"/>
                </a:solidFill>
                <a:latin typeface="+mj-lt"/>
                <a:ea typeface="+mj-ea"/>
                <a:cs typeface="+mj-cs"/>
              </a:defRPr>
            </a:lvl1pPr>
            <a:lvl2pPr algn="ctr" rtl="0" eaLnBrk="0" fontAlgn="base" hangingPunct="0">
              <a:spcBef>
                <a:spcPct val="0"/>
              </a:spcBef>
              <a:spcAft>
                <a:spcPct val="0"/>
              </a:spcAft>
              <a:defRPr sz="4000">
                <a:solidFill>
                  <a:schemeClr val="accent2"/>
                </a:solidFill>
                <a:latin typeface="Times New Roman" pitchFamily="18" charset="0"/>
                <a:ea typeface="黑体" pitchFamily="2" charset="-122"/>
              </a:defRPr>
            </a:lvl2pPr>
            <a:lvl3pPr algn="ctr" rtl="0" eaLnBrk="0" fontAlgn="base" hangingPunct="0">
              <a:spcBef>
                <a:spcPct val="0"/>
              </a:spcBef>
              <a:spcAft>
                <a:spcPct val="0"/>
              </a:spcAft>
              <a:defRPr sz="4000">
                <a:solidFill>
                  <a:schemeClr val="accent2"/>
                </a:solidFill>
                <a:latin typeface="Times New Roman" pitchFamily="18" charset="0"/>
                <a:ea typeface="黑体" pitchFamily="2" charset="-122"/>
              </a:defRPr>
            </a:lvl3pPr>
            <a:lvl4pPr algn="ctr" rtl="0" eaLnBrk="0" fontAlgn="base" hangingPunct="0">
              <a:spcBef>
                <a:spcPct val="0"/>
              </a:spcBef>
              <a:spcAft>
                <a:spcPct val="0"/>
              </a:spcAft>
              <a:defRPr sz="4000">
                <a:solidFill>
                  <a:schemeClr val="accent2"/>
                </a:solidFill>
                <a:latin typeface="Times New Roman" pitchFamily="18" charset="0"/>
                <a:ea typeface="黑体" pitchFamily="2" charset="-122"/>
              </a:defRPr>
            </a:lvl4pPr>
            <a:lvl5pPr algn="ctr" rtl="0" eaLnBrk="0" fontAlgn="base" hangingPunct="0">
              <a:spcBef>
                <a:spcPct val="0"/>
              </a:spcBef>
              <a:spcAft>
                <a:spcPct val="0"/>
              </a:spcAft>
              <a:defRPr sz="4000">
                <a:solidFill>
                  <a:schemeClr val="accent2"/>
                </a:solidFill>
                <a:latin typeface="Times New Roman" pitchFamily="18" charset="0"/>
                <a:ea typeface="黑体" pitchFamily="2" charset="-122"/>
              </a:defRPr>
            </a:lvl5pPr>
            <a:lvl6pPr marL="457200" algn="ctr" rtl="0" eaLnBrk="0" fontAlgn="base" hangingPunct="0">
              <a:spcBef>
                <a:spcPct val="0"/>
              </a:spcBef>
              <a:spcAft>
                <a:spcPct val="0"/>
              </a:spcAft>
              <a:defRPr sz="4000">
                <a:solidFill>
                  <a:schemeClr val="accent2"/>
                </a:solidFill>
                <a:latin typeface="Times New Roman" pitchFamily="18" charset="0"/>
                <a:ea typeface="黑体" pitchFamily="2" charset="-122"/>
              </a:defRPr>
            </a:lvl6pPr>
            <a:lvl7pPr marL="914400" algn="ctr" rtl="0" eaLnBrk="0" fontAlgn="base" hangingPunct="0">
              <a:spcBef>
                <a:spcPct val="0"/>
              </a:spcBef>
              <a:spcAft>
                <a:spcPct val="0"/>
              </a:spcAft>
              <a:defRPr sz="4000">
                <a:solidFill>
                  <a:schemeClr val="accent2"/>
                </a:solidFill>
                <a:latin typeface="Times New Roman" pitchFamily="18" charset="0"/>
                <a:ea typeface="黑体" pitchFamily="2" charset="-122"/>
              </a:defRPr>
            </a:lvl7pPr>
            <a:lvl8pPr marL="1371600" algn="ctr" rtl="0" eaLnBrk="0" fontAlgn="base" hangingPunct="0">
              <a:spcBef>
                <a:spcPct val="0"/>
              </a:spcBef>
              <a:spcAft>
                <a:spcPct val="0"/>
              </a:spcAft>
              <a:defRPr sz="4000">
                <a:solidFill>
                  <a:schemeClr val="accent2"/>
                </a:solidFill>
                <a:latin typeface="Times New Roman" pitchFamily="18" charset="0"/>
                <a:ea typeface="黑体" pitchFamily="2" charset="-122"/>
              </a:defRPr>
            </a:lvl8pPr>
            <a:lvl9pPr marL="1828800" algn="ctr" rtl="0" eaLnBrk="0" fontAlgn="base" hangingPunct="0">
              <a:spcBef>
                <a:spcPct val="0"/>
              </a:spcBef>
              <a:spcAft>
                <a:spcPct val="0"/>
              </a:spcAft>
              <a:defRPr sz="4000">
                <a:solidFill>
                  <a:schemeClr val="accent2"/>
                </a:solidFill>
                <a:latin typeface="Times New Roman" pitchFamily="18" charset="0"/>
                <a:ea typeface="黑体" pitchFamily="2" charset="-122"/>
              </a:defRPr>
            </a:lvl9pPr>
          </a:lstStyle>
          <a:p>
            <a:pPr>
              <a:defRPr/>
            </a:pPr>
            <a:r>
              <a:rPr lang="zh-CN" altLang="en-US" sz="3200" kern="0" dirty="0" smtClean="0">
                <a:solidFill>
                  <a:srgbClr val="008000"/>
                </a:solidFill>
              </a:rPr>
              <a:t>接入网：</a:t>
            </a:r>
            <a:r>
              <a:rPr lang="en-US" altLang="zh-CN" sz="3200" kern="0" dirty="0" smtClean="0">
                <a:solidFill>
                  <a:srgbClr val="008000"/>
                </a:solidFill>
              </a:rPr>
              <a:t>digital subscriber line, DSL</a:t>
            </a:r>
            <a:endParaRPr lang="zh-CN" altLang="en-US" sz="3200" kern="0" dirty="0">
              <a:solidFill>
                <a:srgbClr val="008000"/>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dissolv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1"/>
                                        </p:tgtEl>
                                        <p:attrNameLst>
                                          <p:attrName>style.visibility</p:attrName>
                                        </p:attrNameLst>
                                      </p:cBhvr>
                                      <p:to>
                                        <p:strVal val="visible"/>
                                      </p:to>
                                    </p:set>
                                    <p:animEffect transition="in" filter="dissolve">
                                      <p:cBhvr>
                                        <p:cTn id="12" dur="500"/>
                                        <p:tgtEl>
                                          <p:spTgt spid="1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dissolve">
                                      <p:cBhvr>
                                        <p:cTn id="1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533400" y="273050"/>
            <a:ext cx="7772400" cy="879475"/>
          </a:xfrm>
        </p:spPr>
        <p:txBody>
          <a:bodyPr/>
          <a:lstStyle/>
          <a:p>
            <a:r>
              <a:rPr lang="zh-CN" altLang="en-US" sz="3600" smtClean="0">
                <a:solidFill>
                  <a:srgbClr val="008000"/>
                </a:solidFill>
              </a:rPr>
              <a:t>数字用户线</a:t>
            </a:r>
            <a:r>
              <a:rPr lang="en-US" altLang="zh-CN" sz="3600" smtClean="0">
                <a:solidFill>
                  <a:srgbClr val="008000"/>
                </a:solidFill>
              </a:rPr>
              <a:t>DSL</a:t>
            </a:r>
            <a:endParaRPr lang="zh-CN" altLang="en-US" sz="3600" smtClean="0">
              <a:solidFill>
                <a:srgbClr val="008000"/>
              </a:solidFill>
            </a:endParaRPr>
          </a:p>
        </p:txBody>
      </p:sp>
      <p:sp>
        <p:nvSpPr>
          <p:cNvPr id="283651" name="Rectangle 3"/>
          <p:cNvSpPr>
            <a:spLocks noGrp="1" noChangeArrowheads="1"/>
          </p:cNvSpPr>
          <p:nvPr>
            <p:ph idx="1"/>
          </p:nvPr>
        </p:nvSpPr>
        <p:spPr>
          <a:xfrm>
            <a:off x="533400" y="1177925"/>
            <a:ext cx="8015288" cy="2386013"/>
          </a:xfrm>
        </p:spPr>
        <p:txBody>
          <a:bodyPr/>
          <a:lstStyle/>
          <a:p>
            <a:pPr eaLnBrk="1">
              <a:lnSpc>
                <a:spcPct val="135000"/>
              </a:lnSpc>
            </a:pPr>
            <a:r>
              <a:rPr lang="zh-CN" altLang="en-US" sz="2400" b="1" smtClean="0">
                <a:solidFill>
                  <a:schemeClr val="accent2"/>
                </a:solidFill>
                <a:ea typeface="华文中宋" pitchFamily="2" charset="-122"/>
              </a:rPr>
              <a:t>有多种形式：</a:t>
            </a:r>
          </a:p>
          <a:p>
            <a:pPr eaLnBrk="1">
              <a:spcBef>
                <a:spcPts val="1200"/>
              </a:spcBef>
              <a:buFont typeface="Wingdings" pitchFamily="2" charset="2"/>
              <a:buNone/>
            </a:pPr>
            <a:r>
              <a:rPr lang="zh-CN" altLang="en-US" sz="2000" b="1" smtClean="0">
                <a:ea typeface="华文中宋" pitchFamily="2" charset="-122"/>
              </a:rPr>
              <a:t>           如</a:t>
            </a:r>
            <a:r>
              <a:rPr lang="en-US" altLang="zh-CN" sz="2000" b="1" smtClean="0">
                <a:ea typeface="华文中宋" pitchFamily="2" charset="-122"/>
              </a:rPr>
              <a:t>ADSL</a:t>
            </a:r>
            <a:r>
              <a:rPr lang="zh-CN" altLang="en-US" sz="2000" b="1" smtClean="0">
                <a:ea typeface="华文中宋" pitchFamily="2" charset="-122"/>
              </a:rPr>
              <a:t>（不对称）、</a:t>
            </a:r>
            <a:r>
              <a:rPr lang="en-US" altLang="zh-CN" sz="2000" b="1" smtClean="0">
                <a:ea typeface="华文中宋" pitchFamily="2" charset="-122"/>
              </a:rPr>
              <a:t>SDSL </a:t>
            </a:r>
            <a:r>
              <a:rPr lang="zh-CN" altLang="en-US" sz="2000" b="1" smtClean="0">
                <a:ea typeface="华文中宋" pitchFamily="2" charset="-122"/>
              </a:rPr>
              <a:t>（对称）、</a:t>
            </a:r>
            <a:r>
              <a:rPr lang="en-US" altLang="zh-CN" sz="2000" b="1" smtClean="0">
                <a:ea typeface="华文中宋" pitchFamily="2" charset="-122"/>
              </a:rPr>
              <a:t>HDSL </a:t>
            </a:r>
            <a:r>
              <a:rPr lang="zh-CN" altLang="en-US" sz="2000" b="1" smtClean="0">
                <a:ea typeface="华文中宋" pitchFamily="2" charset="-122"/>
              </a:rPr>
              <a:t>（高速）、</a:t>
            </a:r>
            <a:r>
              <a:rPr lang="en-US" altLang="zh-CN" sz="2000" b="1" smtClean="0">
                <a:ea typeface="华文中宋" pitchFamily="2" charset="-122"/>
              </a:rPr>
              <a:t> VDSL </a:t>
            </a:r>
            <a:r>
              <a:rPr lang="zh-CN" altLang="en-US" sz="2000" b="1" smtClean="0">
                <a:ea typeface="华文中宋" pitchFamily="2" charset="-122"/>
              </a:rPr>
              <a:t>（非常高速）等等。</a:t>
            </a:r>
            <a:endParaRPr lang="en-US" altLang="zh-CN" sz="2000" b="1" smtClean="0">
              <a:ea typeface="华文中宋" pitchFamily="2" charset="-122"/>
            </a:endParaRPr>
          </a:p>
          <a:p>
            <a:pPr eaLnBrk="1">
              <a:spcBef>
                <a:spcPts val="1200"/>
              </a:spcBef>
              <a:buFont typeface="Wingdings" pitchFamily="2" charset="2"/>
              <a:buNone/>
            </a:pPr>
            <a:r>
              <a:rPr lang="zh-CN" altLang="en-US" sz="2000" b="1" smtClean="0">
                <a:ea typeface="华文中宋" pitchFamily="2" charset="-122"/>
              </a:rPr>
              <a:t>           住宅常用的是</a:t>
            </a:r>
            <a:r>
              <a:rPr lang="en-US" altLang="zh-CN" sz="2000" b="1" smtClean="0">
                <a:solidFill>
                  <a:srgbClr val="FF0000"/>
                </a:solidFill>
                <a:ea typeface="华文中宋" pitchFamily="2" charset="-122"/>
              </a:rPr>
              <a:t>ADSL</a:t>
            </a:r>
            <a:r>
              <a:rPr lang="zh-CN" altLang="en-US" sz="2000" b="1" smtClean="0">
                <a:solidFill>
                  <a:srgbClr val="FF0000"/>
                </a:solidFill>
                <a:ea typeface="华文中宋" pitchFamily="2" charset="-122"/>
              </a:rPr>
              <a:t>不对称数字用户线</a:t>
            </a:r>
            <a:r>
              <a:rPr lang="en-US" altLang="zh-CN" sz="2000" b="1" smtClean="0"/>
              <a:t>(Asymmetrical Digital Subscriber Line)</a:t>
            </a:r>
            <a:r>
              <a:rPr lang="zh-CN" altLang="en-US" sz="2000" b="1" smtClean="0"/>
              <a:t> 。</a:t>
            </a:r>
            <a:endParaRPr lang="zh-CN" altLang="en-US" sz="2400" b="1" smtClean="0">
              <a:ea typeface="华文中宋" pitchFamily="2" charset="-122"/>
              <a:sym typeface="Wingdings" pitchFamily="2" charset="2"/>
            </a:endParaRPr>
          </a:p>
        </p:txBody>
      </p:sp>
      <p:sp>
        <p:nvSpPr>
          <p:cNvPr id="62468" name="灯片编号占位符 5"/>
          <p:cNvSpPr>
            <a:spLocks noGrp="1"/>
          </p:cNvSpPr>
          <p:nvPr>
            <p:ph type="sldNum" sz="quarter" idx="12"/>
          </p:nvPr>
        </p:nvSpPr>
        <p:spPr>
          <a:noFill/>
          <a:ln>
            <a:miter lim="800000"/>
            <a:headEnd/>
            <a:tailEnd/>
          </a:ln>
        </p:spPr>
        <p:txBody>
          <a:bodyPr/>
          <a:lstStyle/>
          <a:p>
            <a:fld id="{A8C169E8-0CB9-496B-81A6-791E6F7F2C1E}" type="slidenum">
              <a:rPr lang="en-US" altLang="zh-CN"/>
              <a:pPr/>
              <a:t>26</a:t>
            </a:fld>
            <a:endParaRPr lang="en-US" altLang="zh-CN"/>
          </a:p>
        </p:txBody>
      </p:sp>
      <p:sp>
        <p:nvSpPr>
          <p:cNvPr id="5" name="Rectangle 3"/>
          <p:cNvSpPr txBox="1">
            <a:spLocks noChangeArrowheads="1"/>
          </p:cNvSpPr>
          <p:nvPr/>
        </p:nvSpPr>
        <p:spPr bwMode="auto">
          <a:xfrm>
            <a:off x="533400" y="3367088"/>
            <a:ext cx="7891463" cy="213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accent2"/>
              </a:buClr>
              <a:buSzPct val="85000"/>
              <a:buFont typeface="Wingdings" panose="05000000000000000000" pitchFamily="2" charset="2"/>
              <a:buChar char="q"/>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eaLnBrk="1">
              <a:lnSpc>
                <a:spcPct val="120000"/>
              </a:lnSpc>
              <a:spcBef>
                <a:spcPct val="10000"/>
              </a:spcBef>
              <a:buFont typeface="Wingdings" panose="05000000000000000000" pitchFamily="2" charset="2"/>
              <a:buChar char="m"/>
              <a:defRPr/>
            </a:pPr>
            <a:r>
              <a:rPr lang="zh-CN" altLang="en-US" sz="2400" b="1" i="1" kern="0" dirty="0" smtClean="0">
                <a:solidFill>
                  <a:srgbClr val="FF0000"/>
                </a:solidFill>
                <a:ea typeface="华文中宋" panose="02010600040101010101" pitchFamily="2" charset="-122"/>
              </a:rPr>
              <a:t>使用频分复用</a:t>
            </a:r>
            <a:r>
              <a:rPr lang="en-US" altLang="zh-CN" sz="2400" b="1" i="1" kern="0" dirty="0" smtClean="0">
                <a:solidFill>
                  <a:srgbClr val="FF0000"/>
                </a:solidFill>
                <a:ea typeface="华文中宋" panose="02010600040101010101" pitchFamily="2" charset="-122"/>
              </a:rPr>
              <a:t>FDM</a:t>
            </a:r>
            <a:r>
              <a:rPr lang="zh-CN" altLang="en-US" sz="2400" b="1" i="1" kern="0" dirty="0" smtClean="0">
                <a:solidFill>
                  <a:srgbClr val="FF0000"/>
                </a:solidFill>
                <a:ea typeface="华文中宋" panose="02010600040101010101" pitchFamily="2" charset="-122"/>
              </a:rPr>
              <a:t>：</a:t>
            </a:r>
            <a:r>
              <a:rPr lang="zh-CN" altLang="en-US" sz="2400" b="1" kern="0" dirty="0" smtClean="0">
                <a:ea typeface="华文中宋" panose="02010600040101010101" pitchFamily="2" charset="-122"/>
              </a:rPr>
              <a:t>通信链路划分为</a:t>
            </a:r>
            <a:r>
              <a:rPr lang="en-US" altLang="zh-CN" sz="2400" b="1" kern="0" dirty="0" smtClean="0">
                <a:ea typeface="华文中宋" panose="02010600040101010101" pitchFamily="2" charset="-122"/>
              </a:rPr>
              <a:t>3</a:t>
            </a:r>
            <a:r>
              <a:rPr lang="zh-CN" altLang="en-US" sz="2400" b="1" kern="0" dirty="0" smtClean="0">
                <a:ea typeface="华文中宋" panose="02010600040101010101" pitchFamily="2" charset="-122"/>
              </a:rPr>
              <a:t>个不重叠频段：</a:t>
            </a:r>
          </a:p>
          <a:p>
            <a:pPr eaLnBrk="1">
              <a:lnSpc>
                <a:spcPct val="120000"/>
              </a:lnSpc>
              <a:spcBef>
                <a:spcPct val="10000"/>
              </a:spcBef>
              <a:buFont typeface="Wingdings" panose="05000000000000000000" pitchFamily="2" charset="2"/>
              <a:buChar char="ü"/>
              <a:defRPr/>
            </a:pPr>
            <a:r>
              <a:rPr lang="zh-CN" altLang="en-US" sz="2000" kern="0" dirty="0" smtClean="0">
                <a:ea typeface="华文中宋" panose="02010600040101010101" pitchFamily="2" charset="-122"/>
              </a:rPr>
              <a:t> 高速下载信道 </a:t>
            </a:r>
            <a:r>
              <a:rPr lang="en-US" altLang="zh-CN" sz="2000" kern="0" dirty="0" smtClean="0">
                <a:ea typeface="华文中宋" panose="02010600040101010101" pitchFamily="2" charset="-122"/>
              </a:rPr>
              <a:t>50 kHz </a:t>
            </a:r>
            <a:r>
              <a:rPr lang="zh-CN" altLang="en-US" sz="2000" kern="0" dirty="0" smtClean="0"/>
              <a:t>～</a:t>
            </a:r>
            <a:r>
              <a:rPr lang="en-US" altLang="zh-CN" sz="2000" kern="0" dirty="0" smtClean="0">
                <a:ea typeface="华文中宋" panose="02010600040101010101" pitchFamily="2" charset="-122"/>
              </a:rPr>
              <a:t> 1 MHz </a:t>
            </a:r>
          </a:p>
          <a:p>
            <a:pPr eaLnBrk="1">
              <a:lnSpc>
                <a:spcPct val="120000"/>
              </a:lnSpc>
              <a:spcBef>
                <a:spcPct val="10000"/>
              </a:spcBef>
              <a:buFont typeface="Wingdings" panose="05000000000000000000" pitchFamily="2" charset="2"/>
              <a:buChar char="ü"/>
              <a:defRPr/>
            </a:pPr>
            <a:r>
              <a:rPr lang="zh-CN" altLang="en-US" sz="2000" kern="0" dirty="0" smtClean="0">
                <a:ea typeface="华文中宋" panose="02010600040101010101" pitchFamily="2" charset="-122"/>
              </a:rPr>
              <a:t> 中速上载信道 </a:t>
            </a:r>
            <a:r>
              <a:rPr lang="en-US" altLang="zh-CN" sz="2000" kern="0" dirty="0" smtClean="0">
                <a:ea typeface="华文中宋" panose="02010600040101010101" pitchFamily="2" charset="-122"/>
              </a:rPr>
              <a:t>4 kHz </a:t>
            </a:r>
            <a:r>
              <a:rPr lang="zh-CN" altLang="en-US" sz="2000" kern="0" dirty="0" smtClean="0"/>
              <a:t>～</a:t>
            </a:r>
            <a:r>
              <a:rPr lang="en-US" altLang="zh-CN" sz="2000" kern="0" dirty="0" smtClean="0">
                <a:ea typeface="华文中宋" panose="02010600040101010101" pitchFamily="2" charset="-122"/>
              </a:rPr>
              <a:t> 50 kHz </a:t>
            </a:r>
          </a:p>
          <a:p>
            <a:pPr eaLnBrk="1">
              <a:lnSpc>
                <a:spcPct val="120000"/>
              </a:lnSpc>
              <a:spcBef>
                <a:spcPct val="10000"/>
              </a:spcBef>
              <a:buFont typeface="Wingdings" panose="05000000000000000000" pitchFamily="2" charset="2"/>
              <a:buChar char="ü"/>
              <a:defRPr/>
            </a:pPr>
            <a:r>
              <a:rPr lang="zh-CN" altLang="en-US" sz="2000" kern="0" dirty="0" smtClean="0">
                <a:ea typeface="华文中宋" panose="02010600040101010101" pitchFamily="2" charset="-122"/>
              </a:rPr>
              <a:t> 普通的双向电话信道</a:t>
            </a:r>
            <a:r>
              <a:rPr lang="en-US" altLang="zh-CN" sz="2000" kern="0" dirty="0" smtClean="0">
                <a:ea typeface="华文中宋" panose="02010600040101010101" pitchFamily="2" charset="-122"/>
              </a:rPr>
              <a:t>   0 kHz </a:t>
            </a:r>
            <a:r>
              <a:rPr lang="en-US" altLang="en-US" sz="2000" kern="0" dirty="0" smtClean="0"/>
              <a:t>～</a:t>
            </a:r>
            <a:r>
              <a:rPr lang="en-US" altLang="zh-CN" sz="2000" kern="0" dirty="0" smtClean="0">
                <a:ea typeface="华文中宋" panose="02010600040101010101" pitchFamily="2" charset="-122"/>
              </a:rPr>
              <a:t> 4 kHz </a:t>
            </a:r>
            <a:r>
              <a:rPr lang="zh-CN" altLang="en-US" sz="2000" kern="0" dirty="0" smtClean="0">
                <a:ea typeface="华文中宋" panose="02010600040101010101" pitchFamily="2" charset="-122"/>
              </a:rPr>
              <a:t>用于普通电话</a:t>
            </a:r>
          </a:p>
          <a:p>
            <a:pPr eaLnBrk="1">
              <a:lnSpc>
                <a:spcPct val="120000"/>
              </a:lnSpc>
              <a:spcBef>
                <a:spcPct val="10000"/>
              </a:spcBef>
              <a:buFont typeface="Wingdings" panose="05000000000000000000" pitchFamily="2" charset="2"/>
              <a:buNone/>
              <a:defRPr/>
            </a:pPr>
            <a:r>
              <a:rPr lang="zh-CN" altLang="en-US" sz="2000" kern="0" dirty="0" smtClean="0">
                <a:ea typeface="华文中宋" panose="02010600040101010101" pitchFamily="2" charset="-122"/>
              </a:rPr>
              <a:t>     安装时可采用</a:t>
            </a:r>
            <a:r>
              <a:rPr lang="zh-CN" altLang="en-US" sz="2000" kern="0" dirty="0" smtClean="0">
                <a:solidFill>
                  <a:srgbClr val="FF0000"/>
                </a:solidFill>
                <a:ea typeface="华文中宋" panose="02010600040101010101" pitchFamily="2" charset="-122"/>
              </a:rPr>
              <a:t>分离器</a:t>
            </a:r>
            <a:r>
              <a:rPr lang="zh-CN" altLang="en-US" sz="2000" kern="0" dirty="0" smtClean="0">
                <a:ea typeface="华文中宋" panose="02010600040101010101" pitchFamily="2" charset="-122"/>
              </a:rPr>
              <a:t>将入户线划分为</a:t>
            </a:r>
            <a:r>
              <a:rPr lang="zh-CN" altLang="en-US" sz="2000" kern="0" dirty="0" smtClean="0">
                <a:solidFill>
                  <a:srgbClr val="FF0000"/>
                </a:solidFill>
                <a:ea typeface="华文中宋" panose="02010600040101010101" pitchFamily="2" charset="-122"/>
              </a:rPr>
              <a:t>高频和低频</a:t>
            </a:r>
            <a:r>
              <a:rPr lang="zh-CN" altLang="en-US" sz="2000" kern="0" dirty="0" smtClean="0">
                <a:ea typeface="华文中宋" panose="02010600040101010101" pitchFamily="2" charset="-122"/>
              </a:rPr>
              <a:t>两条线路。</a:t>
            </a:r>
          </a:p>
        </p:txBody>
      </p:sp>
      <p:grpSp>
        <p:nvGrpSpPr>
          <p:cNvPr id="6" name="Group 17"/>
          <p:cNvGrpSpPr>
            <a:grpSpLocks/>
          </p:cNvGrpSpPr>
          <p:nvPr/>
        </p:nvGrpSpPr>
        <p:grpSpPr bwMode="auto">
          <a:xfrm>
            <a:off x="1701800" y="5629275"/>
            <a:ext cx="5918200" cy="1000125"/>
            <a:chOff x="1072" y="3079"/>
            <a:chExt cx="3728" cy="630"/>
          </a:xfrm>
        </p:grpSpPr>
        <p:sp>
          <p:nvSpPr>
            <p:cNvPr id="62471" name="AutoShape 5"/>
            <p:cNvSpPr>
              <a:spLocks noChangeArrowheads="1"/>
            </p:cNvSpPr>
            <p:nvPr/>
          </p:nvSpPr>
          <p:spPr bwMode="auto">
            <a:xfrm rot="-5400000">
              <a:off x="1850" y="2405"/>
              <a:ext cx="630" cy="1977"/>
            </a:xfrm>
            <a:prstGeom prst="can">
              <a:avLst>
                <a:gd name="adj" fmla="val 48030"/>
              </a:avLst>
            </a:prstGeom>
            <a:solidFill>
              <a:srgbClr val="DDDDDD"/>
            </a:solidFill>
            <a:ln w="9525">
              <a:solidFill>
                <a:srgbClr val="000000"/>
              </a:solidFill>
              <a:round/>
              <a:headEnd/>
              <a:tailEnd/>
            </a:ln>
            <a:effectLst>
              <a:outerShdw dist="35921" dir="2700000" algn="ctr" rotWithShape="0">
                <a:srgbClr val="808080">
                  <a:alpha val="50000"/>
                </a:srgbClr>
              </a:outerShdw>
            </a:effectLst>
          </p:spPr>
          <p:txBody>
            <a:bodyPr/>
            <a:lstStyle/>
            <a:p>
              <a:pPr algn="ctr"/>
              <a:endParaRPr lang="zh-CN" altLang="en-US"/>
            </a:p>
          </p:txBody>
        </p:sp>
        <p:sp>
          <p:nvSpPr>
            <p:cNvPr id="62472" name="Oval 6"/>
            <p:cNvSpPr>
              <a:spLocks noChangeAspect="1" noChangeArrowheads="1"/>
            </p:cNvSpPr>
            <p:nvPr/>
          </p:nvSpPr>
          <p:spPr bwMode="auto">
            <a:xfrm>
              <a:off x="1228" y="3182"/>
              <a:ext cx="211" cy="422"/>
            </a:xfrm>
            <a:prstGeom prst="ellipse">
              <a:avLst/>
            </a:prstGeom>
            <a:solidFill>
              <a:srgbClr val="FFFFFF"/>
            </a:solidFill>
            <a:ln w="9525">
              <a:solidFill>
                <a:srgbClr val="000000"/>
              </a:solidFill>
              <a:round/>
              <a:headEnd/>
              <a:tailEnd/>
            </a:ln>
          </p:spPr>
          <p:txBody>
            <a:bodyPr/>
            <a:lstStyle/>
            <a:p>
              <a:pPr algn="ctr"/>
              <a:endParaRPr lang="zh-CN" altLang="en-US"/>
            </a:p>
          </p:txBody>
        </p:sp>
        <p:sp>
          <p:nvSpPr>
            <p:cNvPr id="62473" name="Line 7"/>
            <p:cNvSpPr>
              <a:spLocks noChangeShapeType="1"/>
            </p:cNvSpPr>
            <p:nvPr/>
          </p:nvSpPr>
          <p:spPr bwMode="auto">
            <a:xfrm>
              <a:off x="1072" y="3289"/>
              <a:ext cx="260" cy="0"/>
            </a:xfrm>
            <a:prstGeom prst="line">
              <a:avLst/>
            </a:prstGeom>
            <a:noFill/>
            <a:ln w="19050">
              <a:solidFill>
                <a:srgbClr val="000000"/>
              </a:solidFill>
              <a:round/>
              <a:headEnd/>
              <a:tailEnd/>
            </a:ln>
          </p:spPr>
          <p:txBody>
            <a:bodyPr/>
            <a:lstStyle/>
            <a:p>
              <a:endParaRPr lang="zh-CN" altLang="en-US"/>
            </a:p>
          </p:txBody>
        </p:sp>
        <p:sp>
          <p:nvSpPr>
            <p:cNvPr id="62474" name="Line 8"/>
            <p:cNvSpPr>
              <a:spLocks noChangeShapeType="1"/>
            </p:cNvSpPr>
            <p:nvPr/>
          </p:nvSpPr>
          <p:spPr bwMode="auto">
            <a:xfrm>
              <a:off x="1072" y="3499"/>
              <a:ext cx="260" cy="0"/>
            </a:xfrm>
            <a:prstGeom prst="line">
              <a:avLst/>
            </a:prstGeom>
            <a:noFill/>
            <a:ln w="19050">
              <a:solidFill>
                <a:srgbClr val="000000"/>
              </a:solidFill>
              <a:round/>
              <a:headEnd/>
              <a:tailEnd/>
            </a:ln>
            <a:effectLst/>
          </p:spPr>
          <p:txBody>
            <a:bodyPr/>
            <a:lstStyle/>
            <a:p>
              <a:endParaRPr lang="zh-CN" altLang="en-US"/>
            </a:p>
          </p:txBody>
        </p:sp>
        <p:sp>
          <p:nvSpPr>
            <p:cNvPr id="62475" name="Line 9"/>
            <p:cNvSpPr>
              <a:spLocks noChangeShapeType="1"/>
            </p:cNvSpPr>
            <p:nvPr/>
          </p:nvSpPr>
          <p:spPr bwMode="auto">
            <a:xfrm>
              <a:off x="1072" y="3394"/>
              <a:ext cx="260" cy="0"/>
            </a:xfrm>
            <a:prstGeom prst="line">
              <a:avLst/>
            </a:prstGeom>
            <a:noFill/>
            <a:ln w="19050">
              <a:solidFill>
                <a:srgbClr val="000000"/>
              </a:solidFill>
              <a:round/>
              <a:headEnd/>
              <a:tailEnd/>
            </a:ln>
            <a:effectLst/>
          </p:spPr>
          <p:txBody>
            <a:bodyPr/>
            <a:lstStyle/>
            <a:p>
              <a:endParaRPr lang="zh-CN" altLang="en-US"/>
            </a:p>
          </p:txBody>
        </p:sp>
        <p:sp>
          <p:nvSpPr>
            <p:cNvPr id="62476" name="Line 10"/>
            <p:cNvSpPr>
              <a:spLocks noChangeShapeType="1"/>
            </p:cNvSpPr>
            <p:nvPr/>
          </p:nvSpPr>
          <p:spPr bwMode="auto">
            <a:xfrm>
              <a:off x="1540" y="3289"/>
              <a:ext cx="1509" cy="0"/>
            </a:xfrm>
            <a:prstGeom prst="line">
              <a:avLst/>
            </a:prstGeom>
            <a:noFill/>
            <a:ln w="19050">
              <a:solidFill>
                <a:srgbClr val="000000"/>
              </a:solidFill>
              <a:prstDash val="dash"/>
              <a:round/>
              <a:headEnd/>
              <a:tailEnd/>
            </a:ln>
            <a:effectLst/>
          </p:spPr>
          <p:txBody>
            <a:bodyPr/>
            <a:lstStyle/>
            <a:p>
              <a:endParaRPr lang="zh-CN" altLang="en-US"/>
            </a:p>
          </p:txBody>
        </p:sp>
        <p:sp>
          <p:nvSpPr>
            <p:cNvPr id="62477" name="Line 11"/>
            <p:cNvSpPr>
              <a:spLocks noChangeShapeType="1"/>
            </p:cNvSpPr>
            <p:nvPr/>
          </p:nvSpPr>
          <p:spPr bwMode="auto">
            <a:xfrm>
              <a:off x="1540" y="3394"/>
              <a:ext cx="1509" cy="0"/>
            </a:xfrm>
            <a:prstGeom prst="line">
              <a:avLst/>
            </a:prstGeom>
            <a:noFill/>
            <a:ln w="19050">
              <a:solidFill>
                <a:srgbClr val="000000"/>
              </a:solidFill>
              <a:prstDash val="dash"/>
              <a:round/>
              <a:headEnd/>
              <a:tailEnd/>
            </a:ln>
            <a:effectLst/>
          </p:spPr>
          <p:txBody>
            <a:bodyPr/>
            <a:lstStyle/>
            <a:p>
              <a:endParaRPr lang="zh-CN" altLang="en-US"/>
            </a:p>
          </p:txBody>
        </p:sp>
        <p:sp>
          <p:nvSpPr>
            <p:cNvPr id="62478" name="Line 12"/>
            <p:cNvSpPr>
              <a:spLocks noChangeShapeType="1"/>
            </p:cNvSpPr>
            <p:nvPr/>
          </p:nvSpPr>
          <p:spPr bwMode="auto">
            <a:xfrm>
              <a:off x="1540" y="3499"/>
              <a:ext cx="1457" cy="0"/>
            </a:xfrm>
            <a:prstGeom prst="line">
              <a:avLst/>
            </a:prstGeom>
            <a:noFill/>
            <a:ln w="19050">
              <a:solidFill>
                <a:srgbClr val="000000"/>
              </a:solidFill>
              <a:prstDash val="dash"/>
              <a:round/>
              <a:headEnd/>
              <a:tailEnd/>
            </a:ln>
          </p:spPr>
          <p:txBody>
            <a:bodyPr/>
            <a:lstStyle/>
            <a:p>
              <a:endParaRPr lang="zh-CN" altLang="en-US"/>
            </a:p>
          </p:txBody>
        </p:sp>
        <p:sp>
          <p:nvSpPr>
            <p:cNvPr id="62479" name="Line 13"/>
            <p:cNvSpPr>
              <a:spLocks noChangeShapeType="1"/>
            </p:cNvSpPr>
            <p:nvPr/>
          </p:nvSpPr>
          <p:spPr bwMode="auto">
            <a:xfrm>
              <a:off x="3205" y="3289"/>
              <a:ext cx="260" cy="0"/>
            </a:xfrm>
            <a:prstGeom prst="line">
              <a:avLst/>
            </a:prstGeom>
            <a:noFill/>
            <a:ln w="19050">
              <a:solidFill>
                <a:srgbClr val="000000"/>
              </a:solidFill>
              <a:round/>
              <a:headEnd/>
              <a:tailEnd/>
            </a:ln>
          </p:spPr>
          <p:txBody>
            <a:bodyPr/>
            <a:lstStyle/>
            <a:p>
              <a:endParaRPr lang="zh-CN" altLang="en-US"/>
            </a:p>
          </p:txBody>
        </p:sp>
        <p:sp>
          <p:nvSpPr>
            <p:cNvPr id="62480" name="Line 14"/>
            <p:cNvSpPr>
              <a:spLocks noChangeShapeType="1"/>
            </p:cNvSpPr>
            <p:nvPr/>
          </p:nvSpPr>
          <p:spPr bwMode="auto">
            <a:xfrm>
              <a:off x="3205" y="3499"/>
              <a:ext cx="260" cy="0"/>
            </a:xfrm>
            <a:prstGeom prst="line">
              <a:avLst/>
            </a:prstGeom>
            <a:noFill/>
            <a:ln w="19050">
              <a:solidFill>
                <a:srgbClr val="000000"/>
              </a:solidFill>
              <a:round/>
              <a:headEnd/>
              <a:tailEnd/>
            </a:ln>
            <a:effectLst/>
          </p:spPr>
          <p:txBody>
            <a:bodyPr/>
            <a:lstStyle/>
            <a:p>
              <a:endParaRPr lang="zh-CN" altLang="en-US"/>
            </a:p>
          </p:txBody>
        </p:sp>
        <p:sp>
          <p:nvSpPr>
            <p:cNvPr id="62481" name="Line 15"/>
            <p:cNvSpPr>
              <a:spLocks noChangeShapeType="1"/>
            </p:cNvSpPr>
            <p:nvPr/>
          </p:nvSpPr>
          <p:spPr bwMode="auto">
            <a:xfrm>
              <a:off x="3205" y="3394"/>
              <a:ext cx="260" cy="0"/>
            </a:xfrm>
            <a:prstGeom prst="line">
              <a:avLst/>
            </a:prstGeom>
            <a:noFill/>
            <a:ln w="19050">
              <a:solidFill>
                <a:srgbClr val="000000"/>
              </a:solidFill>
              <a:round/>
              <a:headEnd/>
              <a:tailEnd/>
            </a:ln>
            <a:effectLst/>
          </p:spPr>
          <p:txBody>
            <a:bodyPr/>
            <a:lstStyle/>
            <a:p>
              <a:endParaRPr lang="zh-CN" altLang="en-US"/>
            </a:p>
          </p:txBody>
        </p:sp>
        <p:sp>
          <p:nvSpPr>
            <p:cNvPr id="62482" name="Text Box 16"/>
            <p:cNvSpPr txBox="1">
              <a:spLocks noChangeArrowheads="1"/>
            </p:cNvSpPr>
            <p:nvPr/>
          </p:nvSpPr>
          <p:spPr bwMode="auto">
            <a:xfrm>
              <a:off x="3517" y="3079"/>
              <a:ext cx="1283" cy="630"/>
            </a:xfrm>
            <a:prstGeom prst="rect">
              <a:avLst/>
            </a:prstGeom>
            <a:solidFill>
              <a:srgbClr val="FFFFFF"/>
            </a:solidFill>
            <a:ln w="9525">
              <a:noFill/>
              <a:miter lim="800000"/>
              <a:headEnd/>
              <a:tailEnd/>
            </a:ln>
          </p:spPr>
          <p:txBody>
            <a:bodyPr/>
            <a:lstStyle/>
            <a:p>
              <a:pPr algn="just"/>
              <a:r>
                <a:rPr lang="zh-CN" altLang="en-US" sz="2000" b="1">
                  <a:latin typeface="华文中宋" pitchFamily="2" charset="-122"/>
                  <a:ea typeface="华文中宋" pitchFamily="2" charset="-122"/>
                </a:rPr>
                <a:t>语音</a:t>
              </a:r>
            </a:p>
            <a:p>
              <a:pPr algn="just"/>
              <a:r>
                <a:rPr lang="zh-CN" altLang="en-US" sz="2000" b="1">
                  <a:latin typeface="华文中宋" pitchFamily="2" charset="-122"/>
                  <a:ea typeface="华文中宋" pitchFamily="2" charset="-122"/>
                </a:rPr>
                <a:t>上行通道</a:t>
              </a:r>
            </a:p>
            <a:p>
              <a:pPr algn="just"/>
              <a:r>
                <a:rPr lang="zh-CN" altLang="en-US" sz="2000" b="1">
                  <a:latin typeface="华文中宋" pitchFamily="2" charset="-122"/>
                  <a:ea typeface="华文中宋" pitchFamily="2" charset="-122"/>
                </a:rPr>
                <a:t>下行通道</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83651">
                                            <p:txEl>
                                              <p:pRg st="1" end="1"/>
                                            </p:txEl>
                                          </p:spTgt>
                                        </p:tgtEl>
                                        <p:attrNameLst>
                                          <p:attrName>style.visibility</p:attrName>
                                        </p:attrNameLst>
                                      </p:cBhvr>
                                      <p:to>
                                        <p:strVal val="visible"/>
                                      </p:to>
                                    </p:set>
                                    <p:animEffect transition="in" filter="blinds(horizontal)">
                                      <p:cBhvr>
                                        <p:cTn id="7" dur="500"/>
                                        <p:tgtEl>
                                          <p:spTgt spid="28365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83651">
                                            <p:txEl>
                                              <p:pRg st="2" end="2"/>
                                            </p:txEl>
                                          </p:spTgt>
                                        </p:tgtEl>
                                        <p:attrNameLst>
                                          <p:attrName>style.visibility</p:attrName>
                                        </p:attrNameLst>
                                      </p:cBhvr>
                                      <p:to>
                                        <p:strVal val="visible"/>
                                      </p:to>
                                    </p:set>
                                    <p:animEffect transition="in" filter="blinds(horizontal)">
                                      <p:cBhvr>
                                        <p:cTn id="12" dur="500"/>
                                        <p:tgtEl>
                                          <p:spTgt spid="28365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33400" y="273050"/>
            <a:ext cx="7772400" cy="879475"/>
          </a:xfrm>
        </p:spPr>
        <p:txBody>
          <a:bodyPr/>
          <a:lstStyle/>
          <a:p>
            <a:pPr eaLnBrk="1" hangingPunct="1"/>
            <a:r>
              <a:rPr lang="zh-CN" altLang="en-US" sz="3600" smtClean="0">
                <a:solidFill>
                  <a:srgbClr val="008000"/>
                </a:solidFill>
              </a:rPr>
              <a:t>接入网：</a:t>
            </a:r>
            <a:r>
              <a:rPr lang="en-US" altLang="zh-CN" sz="3600" smtClean="0">
                <a:solidFill>
                  <a:srgbClr val="008000"/>
                </a:solidFill>
              </a:rPr>
              <a:t>cable network</a:t>
            </a:r>
          </a:p>
        </p:txBody>
      </p:sp>
      <p:sp>
        <p:nvSpPr>
          <p:cNvPr id="63491" name="灯片编号占位符 5"/>
          <p:cNvSpPr>
            <a:spLocks noGrp="1"/>
          </p:cNvSpPr>
          <p:nvPr>
            <p:ph type="sldNum" sz="quarter" idx="12"/>
          </p:nvPr>
        </p:nvSpPr>
        <p:spPr>
          <a:noFill/>
          <a:ln>
            <a:miter lim="800000"/>
            <a:headEnd/>
            <a:tailEnd/>
          </a:ln>
        </p:spPr>
        <p:txBody>
          <a:bodyPr/>
          <a:lstStyle/>
          <a:p>
            <a:fld id="{85F4DB5F-4022-4F2C-897B-A4B3640ABD84}" type="slidenum">
              <a:rPr lang="en-US" altLang="zh-CN"/>
              <a:pPr/>
              <a:t>27</a:t>
            </a:fld>
            <a:endParaRPr lang="en-US" altLang="zh-CN"/>
          </a:p>
        </p:txBody>
      </p:sp>
      <p:sp>
        <p:nvSpPr>
          <p:cNvPr id="63492" name="Rectangle 60"/>
          <p:cNvSpPr>
            <a:spLocks noChangeArrowheads="1"/>
          </p:cNvSpPr>
          <p:nvPr/>
        </p:nvSpPr>
        <p:spPr bwMode="auto">
          <a:xfrm>
            <a:off x="1082675" y="1606550"/>
            <a:ext cx="1793875" cy="925513"/>
          </a:xfrm>
          <a:prstGeom prst="rect">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493" name="Line 7"/>
          <p:cNvSpPr>
            <a:spLocks noChangeShapeType="1"/>
          </p:cNvSpPr>
          <p:nvPr/>
        </p:nvSpPr>
        <p:spPr bwMode="auto">
          <a:xfrm flipV="1">
            <a:off x="1384300" y="2157413"/>
            <a:ext cx="365125" cy="1587"/>
          </a:xfrm>
          <a:prstGeom prst="line">
            <a:avLst/>
          </a:prstGeom>
          <a:noFill/>
          <a:ln w="9525">
            <a:solidFill>
              <a:schemeClr val="tx1"/>
            </a:solidFill>
            <a:round/>
            <a:headEnd/>
            <a:tailEnd/>
          </a:ln>
        </p:spPr>
        <p:txBody>
          <a:bodyPr wrap="none"/>
          <a:lstStyle/>
          <a:p>
            <a:endParaRPr lang="zh-CN" altLang="en-US"/>
          </a:p>
        </p:txBody>
      </p:sp>
      <p:sp>
        <p:nvSpPr>
          <p:cNvPr id="63494" name="Text Box 39"/>
          <p:cNvSpPr txBox="1">
            <a:spLocks noChangeArrowheads="1"/>
          </p:cNvSpPr>
          <p:nvPr/>
        </p:nvSpPr>
        <p:spPr bwMode="auto">
          <a:xfrm>
            <a:off x="1546225" y="2308225"/>
            <a:ext cx="774700" cy="431800"/>
          </a:xfrm>
          <a:prstGeom prst="rect">
            <a:avLst/>
          </a:prstGeom>
          <a:noFill/>
          <a:ln w="9525">
            <a:noFill/>
            <a:miter lim="800000"/>
            <a:headEnd/>
            <a:tailEnd/>
          </a:ln>
        </p:spPr>
        <p:txBody>
          <a:bodyPr wrap="none">
            <a:spAutoFit/>
          </a:bodyPr>
          <a:lstStyle/>
          <a:p>
            <a:pPr algn="ctr">
              <a:lnSpc>
                <a:spcPct val="80000"/>
              </a:lnSpc>
            </a:pPr>
            <a:r>
              <a:rPr lang="en-US" altLang="zh-CN" sz="1400">
                <a:latin typeface="Arial" pitchFamily="34" charset="0"/>
                <a:ea typeface="ＭＳ Ｐゴシック" pitchFamily="34" charset="-128"/>
              </a:rPr>
              <a:t>cable</a:t>
            </a:r>
          </a:p>
          <a:p>
            <a:pPr algn="ctr">
              <a:lnSpc>
                <a:spcPct val="80000"/>
              </a:lnSpc>
            </a:pPr>
            <a:r>
              <a:rPr lang="en-US" altLang="zh-CN" sz="1400">
                <a:latin typeface="Arial" pitchFamily="34" charset="0"/>
                <a:ea typeface="ＭＳ Ｐゴシック" pitchFamily="34" charset="-128"/>
              </a:rPr>
              <a:t>modem</a:t>
            </a:r>
          </a:p>
        </p:txBody>
      </p:sp>
      <p:sp>
        <p:nvSpPr>
          <p:cNvPr id="63495" name="Text Box 41"/>
          <p:cNvSpPr txBox="1">
            <a:spLocks noChangeArrowheads="1"/>
          </p:cNvSpPr>
          <p:nvPr/>
        </p:nvSpPr>
        <p:spPr bwMode="auto">
          <a:xfrm>
            <a:off x="2212975" y="2309813"/>
            <a:ext cx="706438" cy="261937"/>
          </a:xfrm>
          <a:prstGeom prst="rect">
            <a:avLst/>
          </a:prstGeom>
          <a:noFill/>
          <a:ln w="9525">
            <a:noFill/>
            <a:miter lim="800000"/>
            <a:headEnd/>
            <a:tailEnd/>
          </a:ln>
        </p:spPr>
        <p:txBody>
          <a:bodyPr wrap="none">
            <a:spAutoFit/>
          </a:bodyPr>
          <a:lstStyle/>
          <a:p>
            <a:pPr algn="ctr">
              <a:lnSpc>
                <a:spcPct val="80000"/>
              </a:lnSpc>
            </a:pPr>
            <a:r>
              <a:rPr lang="en-US" altLang="zh-CN" sz="1400">
                <a:latin typeface="Arial" pitchFamily="34" charset="0"/>
                <a:ea typeface="ＭＳ Ｐゴシック" pitchFamily="34" charset="-128"/>
              </a:rPr>
              <a:t>splitter</a:t>
            </a:r>
          </a:p>
        </p:txBody>
      </p:sp>
      <p:grpSp>
        <p:nvGrpSpPr>
          <p:cNvPr id="63496" name="Group 64"/>
          <p:cNvGrpSpPr>
            <a:grpSpLocks/>
          </p:cNvGrpSpPr>
          <p:nvPr/>
        </p:nvGrpSpPr>
        <p:grpSpPr bwMode="auto">
          <a:xfrm>
            <a:off x="1730375" y="2033588"/>
            <a:ext cx="614363" cy="220662"/>
            <a:chOff x="322" y="890"/>
            <a:chExt cx="872" cy="339"/>
          </a:xfrm>
        </p:grpSpPr>
        <p:sp>
          <p:nvSpPr>
            <p:cNvPr id="63650"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51" name="Rectangle 66"/>
            <p:cNvSpPr>
              <a:spLocks noChangeArrowheads="1"/>
            </p:cNvSpPr>
            <p:nvPr/>
          </p:nvSpPr>
          <p:spPr bwMode="auto">
            <a:xfrm>
              <a:off x="394" y="1073"/>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52" name="Rectangle 67"/>
            <p:cNvSpPr>
              <a:spLocks noChangeArrowheads="1"/>
            </p:cNvSpPr>
            <p:nvPr/>
          </p:nvSpPr>
          <p:spPr bwMode="auto">
            <a:xfrm>
              <a:off x="466" y="1073"/>
              <a:ext cx="56" cy="56"/>
            </a:xfrm>
            <a:prstGeom prst="rect">
              <a:avLst/>
            </a:prstGeom>
            <a:solidFill>
              <a:srgbClr val="33CC33"/>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53" name="Rectangle 68"/>
            <p:cNvSpPr>
              <a:spLocks noChangeArrowheads="1"/>
            </p:cNvSpPr>
            <p:nvPr/>
          </p:nvSpPr>
          <p:spPr bwMode="auto">
            <a:xfrm>
              <a:off x="541" y="1070"/>
              <a:ext cx="56"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54" name="Rectangle 69"/>
            <p:cNvSpPr>
              <a:spLocks noChangeArrowheads="1"/>
            </p:cNvSpPr>
            <p:nvPr/>
          </p:nvSpPr>
          <p:spPr bwMode="auto">
            <a:xfrm>
              <a:off x="615" y="1070"/>
              <a:ext cx="56"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55"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sp>
        <p:nvSpPr>
          <p:cNvPr id="63497" name="AutoShape 72"/>
          <p:cNvSpPr>
            <a:spLocks noChangeArrowheads="1"/>
          </p:cNvSpPr>
          <p:nvPr/>
        </p:nvSpPr>
        <p:spPr bwMode="auto">
          <a:xfrm>
            <a:off x="844550" y="1195388"/>
            <a:ext cx="2268538" cy="468312"/>
          </a:xfrm>
          <a:prstGeom prst="triangle">
            <a:avLst>
              <a:gd name="adj" fmla="val 50000"/>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498" name="Rectangle 73"/>
          <p:cNvSpPr>
            <a:spLocks noChangeArrowheads="1"/>
          </p:cNvSpPr>
          <p:nvPr/>
        </p:nvSpPr>
        <p:spPr bwMode="auto">
          <a:xfrm>
            <a:off x="2460625" y="2095500"/>
            <a:ext cx="166688" cy="144463"/>
          </a:xfrm>
          <a:prstGeom prst="rect">
            <a:avLst/>
          </a:prstGeom>
          <a:solidFill>
            <a:srgbClr val="0000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499" name="Freeform 74"/>
          <p:cNvSpPr>
            <a:spLocks/>
          </p:cNvSpPr>
          <p:nvPr/>
        </p:nvSpPr>
        <p:spPr bwMode="auto">
          <a:xfrm>
            <a:off x="2070100" y="1651000"/>
            <a:ext cx="479425" cy="434975"/>
          </a:xfrm>
          <a:custGeom>
            <a:avLst/>
            <a:gdLst>
              <a:gd name="T0" fmla="*/ 2147483646 w 381"/>
              <a:gd name="T1" fmla="*/ 2147483646 h 274"/>
              <a:gd name="T2" fmla="*/ 2147483646 w 381"/>
              <a:gd name="T3" fmla="*/ 2147483646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63500" name="Line 95"/>
          <p:cNvSpPr>
            <a:spLocks noChangeShapeType="1"/>
          </p:cNvSpPr>
          <p:nvPr/>
        </p:nvSpPr>
        <p:spPr bwMode="auto">
          <a:xfrm flipH="1">
            <a:off x="2368550" y="2157413"/>
            <a:ext cx="239713" cy="0"/>
          </a:xfrm>
          <a:prstGeom prst="line">
            <a:avLst/>
          </a:prstGeom>
          <a:noFill/>
          <a:ln w="9525">
            <a:solidFill>
              <a:schemeClr val="tx1"/>
            </a:solidFill>
            <a:round/>
            <a:headEnd/>
            <a:tailEnd/>
          </a:ln>
        </p:spPr>
        <p:txBody>
          <a:bodyPr/>
          <a:lstStyle/>
          <a:p>
            <a:endParaRPr lang="zh-CN" altLang="en-US"/>
          </a:p>
        </p:txBody>
      </p:sp>
      <p:pic>
        <p:nvPicPr>
          <p:cNvPr id="63501" name="Picture 96" descr="tv"/>
          <p:cNvPicPr>
            <a:picLocks noChangeAspect="1" noChangeArrowheads="1"/>
          </p:cNvPicPr>
          <p:nvPr/>
        </p:nvPicPr>
        <p:blipFill>
          <a:blip r:embed="rId2" cstate="print"/>
          <a:srcRect/>
          <a:stretch>
            <a:fillRect/>
          </a:stretch>
        </p:blipFill>
        <p:spPr bwMode="auto">
          <a:xfrm>
            <a:off x="1625600" y="1311275"/>
            <a:ext cx="755650" cy="674688"/>
          </a:xfrm>
          <a:prstGeom prst="rect">
            <a:avLst/>
          </a:prstGeom>
          <a:noFill/>
          <a:ln w="9525">
            <a:noFill/>
            <a:miter lim="800000"/>
            <a:headEnd/>
            <a:tailEnd/>
          </a:ln>
        </p:spPr>
      </p:pic>
      <p:grpSp>
        <p:nvGrpSpPr>
          <p:cNvPr id="63502" name="Group 117"/>
          <p:cNvGrpSpPr>
            <a:grpSpLocks/>
          </p:cNvGrpSpPr>
          <p:nvPr/>
        </p:nvGrpSpPr>
        <p:grpSpPr bwMode="auto">
          <a:xfrm>
            <a:off x="3101975" y="1425575"/>
            <a:ext cx="850900" cy="527050"/>
            <a:chOff x="-490" y="1664"/>
            <a:chExt cx="1429" cy="842"/>
          </a:xfrm>
        </p:grpSpPr>
        <p:sp>
          <p:nvSpPr>
            <p:cNvPr id="63634" name="AutoShape 111"/>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3635" name="Group 116"/>
            <p:cNvGrpSpPr>
              <a:grpSpLocks/>
            </p:cNvGrpSpPr>
            <p:nvPr/>
          </p:nvGrpSpPr>
          <p:grpSpPr bwMode="auto">
            <a:xfrm>
              <a:off x="-427" y="1737"/>
              <a:ext cx="1217" cy="769"/>
              <a:chOff x="-427" y="1737"/>
              <a:chExt cx="1217" cy="769"/>
            </a:xfrm>
          </p:grpSpPr>
          <p:sp>
            <p:nvSpPr>
              <p:cNvPr id="63636" name="Rectangle 99"/>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37"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63638" name="Group 103"/>
              <p:cNvGrpSpPr>
                <a:grpSpLocks/>
              </p:cNvGrpSpPr>
              <p:nvPr/>
            </p:nvGrpSpPr>
            <p:grpSpPr bwMode="auto">
              <a:xfrm>
                <a:off x="68" y="2192"/>
                <a:ext cx="387" cy="139"/>
                <a:chOff x="322" y="890"/>
                <a:chExt cx="872" cy="339"/>
              </a:xfrm>
            </p:grpSpPr>
            <p:sp>
              <p:nvSpPr>
                <p:cNvPr id="63644"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45" name="Rectangle 105"/>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46" name="Rectangle 106"/>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47" name="Rectangle 107"/>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48" name="Rectangle 108"/>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49"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63639" name="Picture 110"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63640"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41" name="Freeform 113"/>
              <p:cNvSpPr>
                <a:spLocks/>
              </p:cNvSpPr>
              <p:nvPr/>
            </p:nvSpPr>
            <p:spPr bwMode="auto">
              <a:xfrm>
                <a:off x="282" y="1951"/>
                <a:ext cx="302" cy="274"/>
              </a:xfrm>
              <a:custGeom>
                <a:avLst/>
                <a:gdLst>
                  <a:gd name="T0" fmla="*/ 6 w 381"/>
                  <a:gd name="T1" fmla="*/ 274 h 274"/>
                  <a:gd name="T2" fmla="*/ 6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63642" name="Line 114"/>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63643" name="Picture 115"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63503" name="Group 118"/>
          <p:cNvGrpSpPr>
            <a:grpSpLocks/>
          </p:cNvGrpSpPr>
          <p:nvPr/>
        </p:nvGrpSpPr>
        <p:grpSpPr bwMode="auto">
          <a:xfrm>
            <a:off x="4003675" y="1419225"/>
            <a:ext cx="850900" cy="527050"/>
            <a:chOff x="-490" y="1664"/>
            <a:chExt cx="1429" cy="842"/>
          </a:xfrm>
        </p:grpSpPr>
        <p:sp>
          <p:nvSpPr>
            <p:cNvPr id="63618" name="AutoShape 119"/>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3619" name="Group 120"/>
            <p:cNvGrpSpPr>
              <a:grpSpLocks/>
            </p:cNvGrpSpPr>
            <p:nvPr/>
          </p:nvGrpSpPr>
          <p:grpSpPr bwMode="auto">
            <a:xfrm>
              <a:off x="-427" y="1737"/>
              <a:ext cx="1217" cy="769"/>
              <a:chOff x="-427" y="1737"/>
              <a:chExt cx="1217" cy="769"/>
            </a:xfrm>
          </p:grpSpPr>
          <p:sp>
            <p:nvSpPr>
              <p:cNvPr id="63620" name="Rectangle 121"/>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21"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63622" name="Group 123"/>
              <p:cNvGrpSpPr>
                <a:grpSpLocks/>
              </p:cNvGrpSpPr>
              <p:nvPr/>
            </p:nvGrpSpPr>
            <p:grpSpPr bwMode="auto">
              <a:xfrm>
                <a:off x="68" y="2192"/>
                <a:ext cx="387" cy="139"/>
                <a:chOff x="322" y="890"/>
                <a:chExt cx="872" cy="339"/>
              </a:xfrm>
            </p:grpSpPr>
            <p:sp>
              <p:nvSpPr>
                <p:cNvPr id="63628"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29" name="Rectangle 125"/>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30" name="Rectangle 126"/>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31" name="Rectangle 127"/>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32" name="Rectangle 128"/>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33"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63623" name="Picture 130"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63624"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25" name="Freeform 132"/>
              <p:cNvSpPr>
                <a:spLocks/>
              </p:cNvSpPr>
              <p:nvPr/>
            </p:nvSpPr>
            <p:spPr bwMode="auto">
              <a:xfrm>
                <a:off x="282" y="1951"/>
                <a:ext cx="302" cy="274"/>
              </a:xfrm>
              <a:custGeom>
                <a:avLst/>
                <a:gdLst>
                  <a:gd name="T0" fmla="*/ 6 w 381"/>
                  <a:gd name="T1" fmla="*/ 274 h 274"/>
                  <a:gd name="T2" fmla="*/ 6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63626" name="Line 133"/>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63627" name="Picture 134"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63504" name="Group 135"/>
          <p:cNvGrpSpPr>
            <a:grpSpLocks/>
          </p:cNvGrpSpPr>
          <p:nvPr/>
        </p:nvGrpSpPr>
        <p:grpSpPr bwMode="auto">
          <a:xfrm>
            <a:off x="3189288" y="2265363"/>
            <a:ext cx="850900" cy="527050"/>
            <a:chOff x="-490" y="1664"/>
            <a:chExt cx="1429" cy="842"/>
          </a:xfrm>
        </p:grpSpPr>
        <p:sp>
          <p:nvSpPr>
            <p:cNvPr id="63602" name="AutoShape 136"/>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3603" name="Group 137"/>
            <p:cNvGrpSpPr>
              <a:grpSpLocks/>
            </p:cNvGrpSpPr>
            <p:nvPr/>
          </p:nvGrpSpPr>
          <p:grpSpPr bwMode="auto">
            <a:xfrm>
              <a:off x="-427" y="1737"/>
              <a:ext cx="1217" cy="769"/>
              <a:chOff x="-427" y="1737"/>
              <a:chExt cx="1217" cy="769"/>
            </a:xfrm>
          </p:grpSpPr>
          <p:sp>
            <p:nvSpPr>
              <p:cNvPr id="63604" name="Rectangle 138"/>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05"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63606" name="Group 140"/>
              <p:cNvGrpSpPr>
                <a:grpSpLocks/>
              </p:cNvGrpSpPr>
              <p:nvPr/>
            </p:nvGrpSpPr>
            <p:grpSpPr bwMode="auto">
              <a:xfrm>
                <a:off x="68" y="2192"/>
                <a:ext cx="387" cy="139"/>
                <a:chOff x="322" y="890"/>
                <a:chExt cx="872" cy="339"/>
              </a:xfrm>
            </p:grpSpPr>
            <p:sp>
              <p:nvSpPr>
                <p:cNvPr id="63612"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13" name="Rectangle 142"/>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14" name="Rectangle 143"/>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15" name="Rectangle 144"/>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16" name="Rectangle 145"/>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17"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63607" name="Picture 147"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63608"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09" name="Freeform 149"/>
              <p:cNvSpPr>
                <a:spLocks/>
              </p:cNvSpPr>
              <p:nvPr/>
            </p:nvSpPr>
            <p:spPr bwMode="auto">
              <a:xfrm>
                <a:off x="282" y="1951"/>
                <a:ext cx="302" cy="274"/>
              </a:xfrm>
              <a:custGeom>
                <a:avLst/>
                <a:gdLst>
                  <a:gd name="T0" fmla="*/ 6 w 381"/>
                  <a:gd name="T1" fmla="*/ 274 h 274"/>
                  <a:gd name="T2" fmla="*/ 6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63610" name="Line 150"/>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63611" name="Picture 151"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63505" name="Group 152"/>
          <p:cNvGrpSpPr>
            <a:grpSpLocks/>
          </p:cNvGrpSpPr>
          <p:nvPr/>
        </p:nvGrpSpPr>
        <p:grpSpPr bwMode="auto">
          <a:xfrm>
            <a:off x="4056063" y="2274888"/>
            <a:ext cx="850900" cy="527050"/>
            <a:chOff x="-490" y="1664"/>
            <a:chExt cx="1429" cy="842"/>
          </a:xfrm>
        </p:grpSpPr>
        <p:sp>
          <p:nvSpPr>
            <p:cNvPr id="63586" name="AutoShape 153"/>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3587" name="Group 154"/>
            <p:cNvGrpSpPr>
              <a:grpSpLocks/>
            </p:cNvGrpSpPr>
            <p:nvPr/>
          </p:nvGrpSpPr>
          <p:grpSpPr bwMode="auto">
            <a:xfrm>
              <a:off x="-427" y="1737"/>
              <a:ext cx="1217" cy="769"/>
              <a:chOff x="-427" y="1737"/>
              <a:chExt cx="1217" cy="769"/>
            </a:xfrm>
          </p:grpSpPr>
          <p:sp>
            <p:nvSpPr>
              <p:cNvPr id="63588" name="Rectangle 155"/>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589"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63590" name="Group 157"/>
              <p:cNvGrpSpPr>
                <a:grpSpLocks/>
              </p:cNvGrpSpPr>
              <p:nvPr/>
            </p:nvGrpSpPr>
            <p:grpSpPr bwMode="auto">
              <a:xfrm>
                <a:off x="68" y="2192"/>
                <a:ext cx="387" cy="139"/>
                <a:chOff x="322" y="890"/>
                <a:chExt cx="872" cy="339"/>
              </a:xfrm>
            </p:grpSpPr>
            <p:sp>
              <p:nvSpPr>
                <p:cNvPr id="63596"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597" name="Rectangle 159"/>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598" name="Rectangle 160"/>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599" name="Rectangle 161"/>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00" name="Rectangle 162"/>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601"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63591" name="Picture 164"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63592"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593" name="Freeform 166"/>
              <p:cNvSpPr>
                <a:spLocks/>
              </p:cNvSpPr>
              <p:nvPr/>
            </p:nvSpPr>
            <p:spPr bwMode="auto">
              <a:xfrm>
                <a:off x="282" y="1951"/>
                <a:ext cx="302" cy="274"/>
              </a:xfrm>
              <a:custGeom>
                <a:avLst/>
                <a:gdLst>
                  <a:gd name="T0" fmla="*/ 6 w 381"/>
                  <a:gd name="T1" fmla="*/ 274 h 274"/>
                  <a:gd name="T2" fmla="*/ 6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63594" name="Line 167"/>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63595" name="Picture 168"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sp>
        <p:nvSpPr>
          <p:cNvPr id="63506" name="Line 169"/>
          <p:cNvSpPr>
            <a:spLocks noChangeShapeType="1"/>
          </p:cNvSpPr>
          <p:nvPr/>
        </p:nvSpPr>
        <p:spPr bwMode="auto">
          <a:xfrm>
            <a:off x="2643188" y="2168525"/>
            <a:ext cx="3690937" cy="0"/>
          </a:xfrm>
          <a:prstGeom prst="line">
            <a:avLst/>
          </a:prstGeom>
          <a:noFill/>
          <a:ln w="19050">
            <a:solidFill>
              <a:schemeClr val="tx1"/>
            </a:solidFill>
            <a:round/>
            <a:headEnd/>
            <a:tailEnd/>
          </a:ln>
        </p:spPr>
        <p:txBody>
          <a:bodyPr/>
          <a:lstStyle/>
          <a:p>
            <a:endParaRPr lang="zh-CN" altLang="en-US"/>
          </a:p>
        </p:txBody>
      </p:sp>
      <p:grpSp>
        <p:nvGrpSpPr>
          <p:cNvPr id="63507" name="Group 170"/>
          <p:cNvGrpSpPr>
            <a:grpSpLocks/>
          </p:cNvGrpSpPr>
          <p:nvPr/>
        </p:nvGrpSpPr>
        <p:grpSpPr bwMode="auto">
          <a:xfrm>
            <a:off x="5145088" y="1427163"/>
            <a:ext cx="850900" cy="527050"/>
            <a:chOff x="-490" y="1664"/>
            <a:chExt cx="1429" cy="842"/>
          </a:xfrm>
        </p:grpSpPr>
        <p:sp>
          <p:nvSpPr>
            <p:cNvPr id="63570" name="AutoShape 171"/>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3571" name="Group 172"/>
            <p:cNvGrpSpPr>
              <a:grpSpLocks/>
            </p:cNvGrpSpPr>
            <p:nvPr/>
          </p:nvGrpSpPr>
          <p:grpSpPr bwMode="auto">
            <a:xfrm>
              <a:off x="-427" y="1737"/>
              <a:ext cx="1217" cy="769"/>
              <a:chOff x="-427" y="1737"/>
              <a:chExt cx="1217" cy="769"/>
            </a:xfrm>
          </p:grpSpPr>
          <p:sp>
            <p:nvSpPr>
              <p:cNvPr id="63572" name="Rectangle 173"/>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573"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63574" name="Group 175"/>
              <p:cNvGrpSpPr>
                <a:grpSpLocks/>
              </p:cNvGrpSpPr>
              <p:nvPr/>
            </p:nvGrpSpPr>
            <p:grpSpPr bwMode="auto">
              <a:xfrm>
                <a:off x="68" y="2192"/>
                <a:ext cx="387" cy="139"/>
                <a:chOff x="322" y="890"/>
                <a:chExt cx="872" cy="339"/>
              </a:xfrm>
            </p:grpSpPr>
            <p:sp>
              <p:nvSpPr>
                <p:cNvPr id="63580"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581" name="Rectangle 177"/>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582" name="Rectangle 178"/>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583" name="Rectangle 179"/>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584" name="Rectangle 180"/>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585"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63575" name="Picture 182"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63576"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3577" name="Freeform 184"/>
              <p:cNvSpPr>
                <a:spLocks/>
              </p:cNvSpPr>
              <p:nvPr/>
            </p:nvSpPr>
            <p:spPr bwMode="auto">
              <a:xfrm>
                <a:off x="282" y="1951"/>
                <a:ext cx="302" cy="274"/>
              </a:xfrm>
              <a:custGeom>
                <a:avLst/>
                <a:gdLst>
                  <a:gd name="T0" fmla="*/ 6 w 381"/>
                  <a:gd name="T1" fmla="*/ 274 h 274"/>
                  <a:gd name="T2" fmla="*/ 6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63578" name="Line 185"/>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63579" name="Picture 186"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sp>
        <p:nvSpPr>
          <p:cNvPr id="63508" name="Text Box 204"/>
          <p:cNvSpPr txBox="1">
            <a:spLocks noChangeArrowheads="1"/>
          </p:cNvSpPr>
          <p:nvPr/>
        </p:nvSpPr>
        <p:spPr bwMode="auto">
          <a:xfrm>
            <a:off x="4756150" y="1497013"/>
            <a:ext cx="488950" cy="457200"/>
          </a:xfrm>
          <a:prstGeom prst="rect">
            <a:avLst/>
          </a:prstGeom>
          <a:noFill/>
          <a:ln w="9525">
            <a:noFill/>
            <a:miter lim="800000"/>
            <a:headEnd/>
            <a:tailEnd/>
          </a:ln>
        </p:spPr>
        <p:txBody>
          <a:bodyPr wrap="none">
            <a:spAutoFit/>
          </a:bodyPr>
          <a:lstStyle/>
          <a:p>
            <a:r>
              <a:rPr lang="en-US" altLang="zh-CN">
                <a:solidFill>
                  <a:srgbClr val="969696"/>
                </a:solidFill>
                <a:ea typeface="ＭＳ Ｐゴシック" pitchFamily="34" charset="-128"/>
              </a:rPr>
              <a:t>…</a:t>
            </a:r>
          </a:p>
        </p:txBody>
      </p:sp>
      <p:sp>
        <p:nvSpPr>
          <p:cNvPr id="63509" name="Line 205"/>
          <p:cNvSpPr>
            <a:spLocks noChangeShapeType="1"/>
          </p:cNvSpPr>
          <p:nvPr/>
        </p:nvSpPr>
        <p:spPr bwMode="auto">
          <a:xfrm flipH="1">
            <a:off x="3736975" y="1838325"/>
            <a:ext cx="3175" cy="333375"/>
          </a:xfrm>
          <a:prstGeom prst="line">
            <a:avLst/>
          </a:prstGeom>
          <a:noFill/>
          <a:ln w="9525">
            <a:solidFill>
              <a:schemeClr val="tx1"/>
            </a:solidFill>
            <a:round/>
            <a:headEnd/>
            <a:tailEnd/>
          </a:ln>
        </p:spPr>
        <p:txBody>
          <a:bodyPr/>
          <a:lstStyle/>
          <a:p>
            <a:endParaRPr lang="zh-CN" altLang="en-US"/>
          </a:p>
        </p:txBody>
      </p:sp>
      <p:sp>
        <p:nvSpPr>
          <p:cNvPr id="63510" name="Line 206"/>
          <p:cNvSpPr>
            <a:spLocks noChangeShapeType="1"/>
          </p:cNvSpPr>
          <p:nvPr/>
        </p:nvSpPr>
        <p:spPr bwMode="auto">
          <a:xfrm flipH="1">
            <a:off x="4641850" y="1838325"/>
            <a:ext cx="3175" cy="333375"/>
          </a:xfrm>
          <a:prstGeom prst="line">
            <a:avLst/>
          </a:prstGeom>
          <a:noFill/>
          <a:ln w="9525">
            <a:solidFill>
              <a:schemeClr val="tx1"/>
            </a:solidFill>
            <a:round/>
            <a:headEnd/>
            <a:tailEnd/>
          </a:ln>
        </p:spPr>
        <p:txBody>
          <a:bodyPr/>
          <a:lstStyle/>
          <a:p>
            <a:endParaRPr lang="zh-CN" altLang="en-US"/>
          </a:p>
        </p:txBody>
      </p:sp>
      <p:sp>
        <p:nvSpPr>
          <p:cNvPr id="63511" name="Line 207"/>
          <p:cNvSpPr>
            <a:spLocks noChangeShapeType="1"/>
          </p:cNvSpPr>
          <p:nvPr/>
        </p:nvSpPr>
        <p:spPr bwMode="auto">
          <a:xfrm flipH="1">
            <a:off x="5778500" y="1838325"/>
            <a:ext cx="3175" cy="333375"/>
          </a:xfrm>
          <a:prstGeom prst="line">
            <a:avLst/>
          </a:prstGeom>
          <a:noFill/>
          <a:ln w="9525">
            <a:solidFill>
              <a:schemeClr val="tx1"/>
            </a:solidFill>
            <a:round/>
            <a:headEnd/>
            <a:tailEnd/>
          </a:ln>
        </p:spPr>
        <p:txBody>
          <a:bodyPr/>
          <a:lstStyle/>
          <a:p>
            <a:endParaRPr lang="zh-CN" altLang="en-US"/>
          </a:p>
        </p:txBody>
      </p:sp>
      <p:sp>
        <p:nvSpPr>
          <p:cNvPr id="63512" name="Freeform 208"/>
          <p:cNvSpPr>
            <a:spLocks/>
          </p:cNvSpPr>
          <p:nvPr/>
        </p:nvSpPr>
        <p:spPr bwMode="auto">
          <a:xfrm>
            <a:off x="4727575" y="2174875"/>
            <a:ext cx="127000" cy="476250"/>
          </a:xfrm>
          <a:custGeom>
            <a:avLst/>
            <a:gdLst>
              <a:gd name="T0" fmla="*/ 0 w 80"/>
              <a:gd name="T1" fmla="*/ 2147483646 h 300"/>
              <a:gd name="T2" fmla="*/ 2147483646 w 80"/>
              <a:gd name="T3" fmla="*/ 2147483646 h 300"/>
              <a:gd name="T4" fmla="*/ 2147483646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p:spPr>
        <p:txBody>
          <a:bodyPr/>
          <a:lstStyle/>
          <a:p>
            <a:endParaRPr lang="zh-CN" altLang="en-US"/>
          </a:p>
        </p:txBody>
      </p:sp>
      <p:sp>
        <p:nvSpPr>
          <p:cNvPr id="63513" name="Freeform 209"/>
          <p:cNvSpPr>
            <a:spLocks/>
          </p:cNvSpPr>
          <p:nvPr/>
        </p:nvSpPr>
        <p:spPr bwMode="auto">
          <a:xfrm>
            <a:off x="3860800" y="2168525"/>
            <a:ext cx="127000" cy="476250"/>
          </a:xfrm>
          <a:custGeom>
            <a:avLst/>
            <a:gdLst>
              <a:gd name="T0" fmla="*/ 0 w 80"/>
              <a:gd name="T1" fmla="*/ 2147483646 h 300"/>
              <a:gd name="T2" fmla="*/ 2147483646 w 80"/>
              <a:gd name="T3" fmla="*/ 2147483646 h 300"/>
              <a:gd name="T4" fmla="*/ 2147483646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p:spPr>
        <p:txBody>
          <a:bodyPr/>
          <a:lstStyle/>
          <a:p>
            <a:endParaRPr lang="zh-CN" altLang="en-US"/>
          </a:p>
        </p:txBody>
      </p:sp>
      <p:sp>
        <p:nvSpPr>
          <p:cNvPr id="63514" name="Rectangle 44"/>
          <p:cNvSpPr>
            <a:spLocks noChangeArrowheads="1"/>
          </p:cNvSpPr>
          <p:nvPr/>
        </p:nvSpPr>
        <p:spPr bwMode="auto">
          <a:xfrm>
            <a:off x="6072188" y="1743075"/>
            <a:ext cx="955675" cy="700088"/>
          </a:xfrm>
          <a:prstGeom prst="rect">
            <a:avLst/>
          </a:prstGeom>
          <a:noFill/>
          <a:ln w="9525">
            <a:solidFill>
              <a:schemeClr val="tx1"/>
            </a:solidFill>
            <a:prstDash val="dashDot"/>
            <a:miter lim="800000"/>
            <a:headEnd/>
            <a:tailEnd/>
          </a:ln>
        </p:spPr>
        <p:txBody>
          <a:bodyPr wrap="none" anchor="ctr"/>
          <a:lstStyle/>
          <a:p>
            <a:endParaRPr lang="zh-CN" altLang="zh-CN">
              <a:ea typeface="ＭＳ Ｐゴシック" pitchFamily="34" charset="-128"/>
            </a:endParaRPr>
          </a:p>
        </p:txBody>
      </p:sp>
      <p:sp>
        <p:nvSpPr>
          <p:cNvPr id="63515" name="Text Box 45"/>
          <p:cNvSpPr txBox="1">
            <a:spLocks noChangeArrowheads="1"/>
          </p:cNvSpPr>
          <p:nvPr/>
        </p:nvSpPr>
        <p:spPr bwMode="auto">
          <a:xfrm>
            <a:off x="5583238" y="1206500"/>
            <a:ext cx="1925637" cy="287338"/>
          </a:xfrm>
          <a:prstGeom prst="rect">
            <a:avLst/>
          </a:prstGeom>
          <a:noFill/>
          <a:ln w="9525">
            <a:noFill/>
            <a:miter lim="800000"/>
            <a:headEnd/>
            <a:tailEnd/>
          </a:ln>
        </p:spPr>
        <p:txBody>
          <a:bodyPr>
            <a:spAutoFit/>
          </a:bodyPr>
          <a:lstStyle/>
          <a:p>
            <a:pPr algn="ctr">
              <a:lnSpc>
                <a:spcPct val="80000"/>
              </a:lnSpc>
            </a:pPr>
            <a:r>
              <a:rPr lang="en-US" altLang="zh-CN" sz="1600">
                <a:latin typeface="Arial" pitchFamily="34" charset="0"/>
                <a:ea typeface="ＭＳ Ｐゴシック" pitchFamily="34" charset="-128"/>
              </a:rPr>
              <a:t>cable headend</a:t>
            </a:r>
          </a:p>
        </p:txBody>
      </p:sp>
      <p:sp>
        <p:nvSpPr>
          <p:cNvPr id="63516" name="Freeform 216"/>
          <p:cNvSpPr>
            <a:spLocks/>
          </p:cNvSpPr>
          <p:nvPr/>
        </p:nvSpPr>
        <p:spPr bwMode="auto">
          <a:xfrm>
            <a:off x="6329363" y="1925638"/>
            <a:ext cx="330200" cy="454025"/>
          </a:xfrm>
          <a:custGeom>
            <a:avLst/>
            <a:gdLst>
              <a:gd name="T0" fmla="*/ 0 w 318"/>
              <a:gd name="T1" fmla="*/ 2147483646 h 412"/>
              <a:gd name="T2" fmla="*/ 2147483646 w 318"/>
              <a:gd name="T3" fmla="*/ 2147483646 h 412"/>
              <a:gd name="T4" fmla="*/ 2147483646 w 318"/>
              <a:gd name="T5" fmla="*/ 0 h 412"/>
              <a:gd name="T6" fmla="*/ 2147483646 w 318"/>
              <a:gd name="T7" fmla="*/ 2147483646 h 412"/>
              <a:gd name="T8" fmla="*/ 2147483646 w 318"/>
              <a:gd name="T9" fmla="*/ 2147483646 h 412"/>
              <a:gd name="T10" fmla="*/ 2147483646 w 318"/>
              <a:gd name="T11" fmla="*/ 2147483646 h 412"/>
              <a:gd name="T12" fmla="*/ 2147483646 w 318"/>
              <a:gd name="T13" fmla="*/ 2147483646 h 412"/>
              <a:gd name="T14" fmla="*/ 2147483646 w 318"/>
              <a:gd name="T15" fmla="*/ 2147483646 h 412"/>
              <a:gd name="T16" fmla="*/ 0 w 318"/>
              <a:gd name="T17" fmla="*/ 2147483646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p>
        </p:txBody>
      </p:sp>
      <p:sp>
        <p:nvSpPr>
          <p:cNvPr id="63517" name="Freeform 217"/>
          <p:cNvSpPr>
            <a:spLocks/>
          </p:cNvSpPr>
          <p:nvPr/>
        </p:nvSpPr>
        <p:spPr bwMode="auto">
          <a:xfrm>
            <a:off x="6330950" y="1860550"/>
            <a:ext cx="366713" cy="406400"/>
          </a:xfrm>
          <a:custGeom>
            <a:avLst/>
            <a:gdLst>
              <a:gd name="T0" fmla="*/ 0 w 353"/>
              <a:gd name="T1" fmla="*/ 2147483646 h 369"/>
              <a:gd name="T2" fmla="*/ 2147483646 w 353"/>
              <a:gd name="T3" fmla="*/ 0 h 369"/>
              <a:gd name="T4" fmla="*/ 2147483646 w 353"/>
              <a:gd name="T5" fmla="*/ 0 h 369"/>
              <a:gd name="T6" fmla="*/ 2147483646 w 353"/>
              <a:gd name="T7" fmla="*/ 2147483646 h 369"/>
              <a:gd name="T8" fmla="*/ 2147483646 w 353"/>
              <a:gd name="T9" fmla="*/ 2147483646 h 369"/>
              <a:gd name="T10" fmla="*/ 2147483646 w 353"/>
              <a:gd name="T11" fmla="*/ 2147483646 h 369"/>
              <a:gd name="T12" fmla="*/ 2147483646 w 353"/>
              <a:gd name="T13" fmla="*/ 2147483646 h 369"/>
              <a:gd name="T14" fmla="*/ 2147483646 w 353"/>
              <a:gd name="T15" fmla="*/ 2147483646 h 369"/>
              <a:gd name="T16" fmla="*/ 2147483646 w 353"/>
              <a:gd name="T17" fmla="*/ 2147483646 h 369"/>
              <a:gd name="T18" fmla="*/ 2147483646 w 353"/>
              <a:gd name="T19" fmla="*/ 2147483646 h 369"/>
              <a:gd name="T20" fmla="*/ 0 w 353"/>
              <a:gd name="T21" fmla="*/ 2147483646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p>
        </p:txBody>
      </p:sp>
      <p:sp>
        <p:nvSpPr>
          <p:cNvPr id="63518" name="Line 218"/>
          <p:cNvSpPr>
            <a:spLocks noChangeShapeType="1"/>
          </p:cNvSpPr>
          <p:nvPr/>
        </p:nvSpPr>
        <p:spPr bwMode="auto">
          <a:xfrm flipH="1">
            <a:off x="6656388" y="1984375"/>
            <a:ext cx="34925" cy="68263"/>
          </a:xfrm>
          <a:prstGeom prst="line">
            <a:avLst/>
          </a:prstGeom>
          <a:noFill/>
          <a:ln w="9525">
            <a:solidFill>
              <a:schemeClr val="tx1"/>
            </a:solidFill>
            <a:round/>
            <a:headEnd/>
            <a:tailEnd/>
          </a:ln>
        </p:spPr>
        <p:txBody>
          <a:bodyPr/>
          <a:lstStyle/>
          <a:p>
            <a:endParaRPr lang="zh-CN" altLang="en-US"/>
          </a:p>
        </p:txBody>
      </p:sp>
      <p:sp>
        <p:nvSpPr>
          <p:cNvPr id="63519" name="Line 219"/>
          <p:cNvSpPr>
            <a:spLocks noChangeShapeType="1"/>
          </p:cNvSpPr>
          <p:nvPr/>
        </p:nvSpPr>
        <p:spPr bwMode="auto">
          <a:xfrm>
            <a:off x="6357938" y="2155825"/>
            <a:ext cx="268287" cy="0"/>
          </a:xfrm>
          <a:prstGeom prst="line">
            <a:avLst/>
          </a:prstGeom>
          <a:noFill/>
          <a:ln w="9525">
            <a:solidFill>
              <a:schemeClr val="tx1"/>
            </a:solidFill>
            <a:round/>
            <a:headEnd/>
            <a:tailEnd type="triangle" w="med" len="med"/>
          </a:ln>
        </p:spPr>
        <p:txBody>
          <a:bodyPr/>
          <a:lstStyle/>
          <a:p>
            <a:endParaRPr lang="zh-CN" altLang="en-US"/>
          </a:p>
        </p:txBody>
      </p:sp>
      <p:sp>
        <p:nvSpPr>
          <p:cNvPr id="63520" name="Freeform 220"/>
          <p:cNvSpPr>
            <a:spLocks/>
          </p:cNvSpPr>
          <p:nvPr/>
        </p:nvSpPr>
        <p:spPr bwMode="auto">
          <a:xfrm>
            <a:off x="6351588" y="1979613"/>
            <a:ext cx="274637" cy="115887"/>
          </a:xfrm>
          <a:custGeom>
            <a:avLst/>
            <a:gdLst>
              <a:gd name="T0" fmla="*/ 0 w 264"/>
              <a:gd name="T1" fmla="*/ 0 h 105"/>
              <a:gd name="T2" fmla="*/ 2147483646 w 264"/>
              <a:gd name="T3" fmla="*/ 0 h 105"/>
              <a:gd name="T4" fmla="*/ 2147483646 w 264"/>
              <a:gd name="T5" fmla="*/ 2147483646 h 105"/>
              <a:gd name="T6" fmla="*/ 2147483646 w 264"/>
              <a:gd name="T7" fmla="*/ 2147483646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sp>
        <p:nvSpPr>
          <p:cNvPr id="63521" name="Freeform 221"/>
          <p:cNvSpPr>
            <a:spLocks/>
          </p:cNvSpPr>
          <p:nvPr/>
        </p:nvSpPr>
        <p:spPr bwMode="auto">
          <a:xfrm flipV="1">
            <a:off x="6351588" y="2216150"/>
            <a:ext cx="274637" cy="114300"/>
          </a:xfrm>
          <a:custGeom>
            <a:avLst/>
            <a:gdLst>
              <a:gd name="T0" fmla="*/ 0 w 264"/>
              <a:gd name="T1" fmla="*/ 0 h 105"/>
              <a:gd name="T2" fmla="*/ 2147483646 w 264"/>
              <a:gd name="T3" fmla="*/ 0 h 105"/>
              <a:gd name="T4" fmla="*/ 2147483646 w 264"/>
              <a:gd name="T5" fmla="*/ 2147483646 h 105"/>
              <a:gd name="T6" fmla="*/ 2147483646 w 264"/>
              <a:gd name="T7" fmla="*/ 2147483646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sp>
        <p:nvSpPr>
          <p:cNvPr id="63522" name="AutoShape 225"/>
          <p:cNvSpPr>
            <a:spLocks noChangeArrowheads="1"/>
          </p:cNvSpPr>
          <p:nvPr/>
        </p:nvSpPr>
        <p:spPr bwMode="auto">
          <a:xfrm>
            <a:off x="5932488" y="1479550"/>
            <a:ext cx="1206500" cy="261938"/>
          </a:xfrm>
          <a:prstGeom prst="triangle">
            <a:avLst>
              <a:gd name="adj" fmla="val 50000"/>
            </a:avLst>
          </a:prstGeom>
          <a:noFill/>
          <a:ln w="9525">
            <a:solidFill>
              <a:schemeClr val="tx1"/>
            </a:solidFill>
            <a:prstDash val="dashDot"/>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137" name="Group 37"/>
          <p:cNvGrpSpPr>
            <a:grpSpLocks/>
          </p:cNvGrpSpPr>
          <p:nvPr/>
        </p:nvGrpSpPr>
        <p:grpSpPr bwMode="auto">
          <a:xfrm>
            <a:off x="3843338" y="3141663"/>
            <a:ext cx="2043112" cy="958850"/>
            <a:chOff x="2505" y="826"/>
            <a:chExt cx="1287" cy="604"/>
          </a:xfrm>
        </p:grpSpPr>
        <p:sp>
          <p:nvSpPr>
            <p:cNvPr id="63566"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p:spPr>
          <p:txBody>
            <a:bodyPr/>
            <a:lstStyle/>
            <a:p>
              <a:endParaRPr lang="zh-CN" altLang="en-US"/>
            </a:p>
          </p:txBody>
        </p:sp>
        <p:sp>
          <p:nvSpPr>
            <p:cNvPr id="63567"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p:spPr>
          <p:txBody>
            <a:bodyPr/>
            <a:lstStyle/>
            <a:p>
              <a:endParaRPr lang="zh-CN" altLang="en-US"/>
            </a:p>
          </p:txBody>
        </p:sp>
        <p:sp>
          <p:nvSpPr>
            <p:cNvPr id="63568"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p:spPr>
          <p:txBody>
            <a:bodyPr/>
            <a:lstStyle/>
            <a:p>
              <a:endParaRPr lang="zh-CN" altLang="en-US"/>
            </a:p>
          </p:txBody>
        </p:sp>
        <p:sp>
          <p:nvSpPr>
            <p:cNvPr id="63569"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p:spPr>
          <p:txBody>
            <a:bodyPr/>
            <a:lstStyle/>
            <a:p>
              <a:endParaRPr lang="zh-CN" altLang="en-US"/>
            </a:p>
          </p:txBody>
        </p:sp>
      </p:grpSp>
      <p:grpSp>
        <p:nvGrpSpPr>
          <p:cNvPr id="142" name="Group 42"/>
          <p:cNvGrpSpPr>
            <a:grpSpLocks/>
          </p:cNvGrpSpPr>
          <p:nvPr/>
        </p:nvGrpSpPr>
        <p:grpSpPr bwMode="auto">
          <a:xfrm>
            <a:off x="3133725" y="3298825"/>
            <a:ext cx="3021013" cy="2114550"/>
            <a:chOff x="2606" y="951"/>
            <a:chExt cx="1903" cy="1332"/>
          </a:xfrm>
        </p:grpSpPr>
        <p:sp>
          <p:nvSpPr>
            <p:cNvPr id="63536" name="Text Box 43"/>
            <p:cNvSpPr txBox="1">
              <a:spLocks noChangeArrowheads="1"/>
            </p:cNvSpPr>
            <p:nvPr/>
          </p:nvSpPr>
          <p:spPr bwMode="auto">
            <a:xfrm>
              <a:off x="3378" y="2071"/>
              <a:ext cx="655" cy="212"/>
            </a:xfrm>
            <a:prstGeom prst="rect">
              <a:avLst/>
            </a:prstGeom>
            <a:noFill/>
            <a:ln w="9525">
              <a:noFill/>
              <a:miter lim="800000"/>
              <a:headEnd/>
              <a:tailEnd/>
            </a:ln>
          </p:spPr>
          <p:txBody>
            <a:bodyPr wrap="none">
              <a:spAutoFit/>
            </a:bodyPr>
            <a:lstStyle/>
            <a:p>
              <a:pPr algn="ctr" eaLnBrk="1" hangingPunct="1"/>
              <a:r>
                <a:rPr lang="en-US" altLang="zh-CN" sz="1600">
                  <a:latin typeface="Arial" pitchFamily="34" charset="0"/>
                  <a:ea typeface="ＭＳ Ｐゴシック" pitchFamily="34" charset="-128"/>
                </a:rPr>
                <a:t>Channels</a:t>
              </a:r>
            </a:p>
          </p:txBody>
        </p:sp>
        <p:sp>
          <p:nvSpPr>
            <p:cNvPr id="63537" name="Line 44"/>
            <p:cNvSpPr>
              <a:spLocks noChangeShapeType="1"/>
            </p:cNvSpPr>
            <p:nvPr/>
          </p:nvSpPr>
          <p:spPr bwMode="auto">
            <a:xfrm>
              <a:off x="2994" y="951"/>
              <a:ext cx="0" cy="978"/>
            </a:xfrm>
            <a:prstGeom prst="line">
              <a:avLst/>
            </a:prstGeom>
            <a:noFill/>
            <a:ln w="9525">
              <a:solidFill>
                <a:schemeClr val="tx1"/>
              </a:solidFill>
              <a:round/>
              <a:headEnd/>
              <a:tailEnd/>
            </a:ln>
          </p:spPr>
          <p:txBody>
            <a:bodyPr/>
            <a:lstStyle/>
            <a:p>
              <a:endParaRPr lang="zh-CN" altLang="en-US"/>
            </a:p>
          </p:txBody>
        </p:sp>
        <p:sp>
          <p:nvSpPr>
            <p:cNvPr id="63538" name="Line 45"/>
            <p:cNvSpPr>
              <a:spLocks noChangeShapeType="1"/>
            </p:cNvSpPr>
            <p:nvPr/>
          </p:nvSpPr>
          <p:spPr bwMode="auto">
            <a:xfrm flipV="1">
              <a:off x="2988" y="1935"/>
              <a:ext cx="1464" cy="0"/>
            </a:xfrm>
            <a:prstGeom prst="line">
              <a:avLst/>
            </a:prstGeom>
            <a:noFill/>
            <a:ln w="9525">
              <a:solidFill>
                <a:schemeClr val="tx1"/>
              </a:solidFill>
              <a:round/>
              <a:headEnd/>
              <a:tailEnd/>
            </a:ln>
          </p:spPr>
          <p:txBody>
            <a:bodyPr/>
            <a:lstStyle/>
            <a:p>
              <a:endParaRPr lang="zh-CN" altLang="en-US"/>
            </a:p>
          </p:txBody>
        </p:sp>
        <p:sp>
          <p:nvSpPr>
            <p:cNvPr id="63539" name="Text Box 46"/>
            <p:cNvSpPr txBox="1">
              <a:spLocks noChangeArrowheads="1"/>
            </p:cNvSpPr>
            <p:nvPr/>
          </p:nvSpPr>
          <p:spPr bwMode="auto">
            <a:xfrm>
              <a:off x="2978" y="1408"/>
              <a:ext cx="178" cy="538"/>
            </a:xfrm>
            <a:prstGeom prst="rect">
              <a:avLst/>
            </a:prstGeom>
            <a:noFill/>
            <a:ln w="9525">
              <a:noFill/>
              <a:miter lim="800000"/>
              <a:headEnd/>
              <a:tailEnd/>
            </a:ln>
          </p:spPr>
          <p:txBody>
            <a:bodyPr wrap="none">
              <a:spAutoFit/>
            </a:bodyPr>
            <a:lstStyle/>
            <a:p>
              <a:pPr algn="ctr" eaLnBrk="1" hangingPunct="1"/>
              <a:r>
                <a:rPr lang="en-US" altLang="zh-CN" sz="1000">
                  <a:latin typeface="Arial" pitchFamily="34" charset="0"/>
                  <a:ea typeface="ＭＳ Ｐゴシック" pitchFamily="34" charset="-128"/>
                </a:rPr>
                <a:t>V</a:t>
              </a:r>
            </a:p>
            <a:p>
              <a:pPr algn="ctr" eaLnBrk="1" hangingPunct="1"/>
              <a:r>
                <a:rPr lang="en-US" altLang="zh-CN" sz="1000">
                  <a:latin typeface="Arial" pitchFamily="34" charset="0"/>
                  <a:ea typeface="ＭＳ Ｐゴシック" pitchFamily="34" charset="-128"/>
                </a:rPr>
                <a:t>I</a:t>
              </a:r>
            </a:p>
            <a:p>
              <a:pPr algn="ctr" eaLnBrk="1" hangingPunct="1"/>
              <a:r>
                <a:rPr lang="en-US" altLang="zh-CN" sz="1000">
                  <a:latin typeface="Arial" pitchFamily="34" charset="0"/>
                  <a:ea typeface="ＭＳ Ｐゴシック" pitchFamily="34" charset="-128"/>
                </a:rPr>
                <a:t>D</a:t>
              </a:r>
            </a:p>
            <a:p>
              <a:pPr algn="ctr" eaLnBrk="1" hangingPunct="1"/>
              <a:r>
                <a:rPr lang="en-US" altLang="zh-CN" sz="1000">
                  <a:latin typeface="Arial" pitchFamily="34" charset="0"/>
                  <a:ea typeface="ＭＳ Ｐゴシック" pitchFamily="34" charset="-128"/>
                </a:rPr>
                <a:t>E</a:t>
              </a:r>
            </a:p>
            <a:p>
              <a:pPr algn="ctr" eaLnBrk="1" hangingPunct="1"/>
              <a:r>
                <a:rPr lang="en-US" altLang="zh-CN" sz="1000">
                  <a:latin typeface="Arial" pitchFamily="34" charset="0"/>
                  <a:ea typeface="ＭＳ Ｐゴシック" pitchFamily="34" charset="-128"/>
                </a:rPr>
                <a:t>O</a:t>
              </a:r>
            </a:p>
          </p:txBody>
        </p:sp>
        <p:sp>
          <p:nvSpPr>
            <p:cNvPr id="63540" name="Line 47"/>
            <p:cNvSpPr>
              <a:spLocks noChangeShapeType="1"/>
            </p:cNvSpPr>
            <p:nvPr/>
          </p:nvSpPr>
          <p:spPr bwMode="auto">
            <a:xfrm>
              <a:off x="3150" y="1863"/>
              <a:ext cx="0" cy="144"/>
            </a:xfrm>
            <a:prstGeom prst="line">
              <a:avLst/>
            </a:prstGeom>
            <a:noFill/>
            <a:ln w="9525">
              <a:solidFill>
                <a:schemeClr val="tx1"/>
              </a:solidFill>
              <a:round/>
              <a:headEnd/>
              <a:tailEnd/>
            </a:ln>
          </p:spPr>
          <p:txBody>
            <a:bodyPr/>
            <a:lstStyle/>
            <a:p>
              <a:endParaRPr lang="zh-CN" altLang="en-US"/>
            </a:p>
          </p:txBody>
        </p:sp>
        <p:sp>
          <p:nvSpPr>
            <p:cNvPr id="63541" name="Text Box 48"/>
            <p:cNvSpPr txBox="1">
              <a:spLocks noChangeArrowheads="1"/>
            </p:cNvSpPr>
            <p:nvPr/>
          </p:nvSpPr>
          <p:spPr bwMode="auto">
            <a:xfrm>
              <a:off x="3152" y="1408"/>
              <a:ext cx="178" cy="538"/>
            </a:xfrm>
            <a:prstGeom prst="rect">
              <a:avLst/>
            </a:prstGeom>
            <a:noFill/>
            <a:ln w="9525">
              <a:noFill/>
              <a:miter lim="800000"/>
              <a:headEnd/>
              <a:tailEnd/>
            </a:ln>
          </p:spPr>
          <p:txBody>
            <a:bodyPr wrap="none">
              <a:spAutoFit/>
            </a:bodyPr>
            <a:lstStyle/>
            <a:p>
              <a:pPr algn="ctr" eaLnBrk="1" hangingPunct="1"/>
              <a:r>
                <a:rPr lang="en-US" altLang="zh-CN" sz="1000">
                  <a:latin typeface="Arial" pitchFamily="34" charset="0"/>
                  <a:ea typeface="ＭＳ Ｐゴシック" pitchFamily="34" charset="-128"/>
                </a:rPr>
                <a:t>V</a:t>
              </a:r>
            </a:p>
            <a:p>
              <a:pPr algn="ctr" eaLnBrk="1" hangingPunct="1"/>
              <a:r>
                <a:rPr lang="en-US" altLang="zh-CN" sz="1000">
                  <a:latin typeface="Arial" pitchFamily="34" charset="0"/>
                  <a:ea typeface="ＭＳ Ｐゴシック" pitchFamily="34" charset="-128"/>
                </a:rPr>
                <a:t>I</a:t>
              </a:r>
            </a:p>
            <a:p>
              <a:pPr algn="ctr" eaLnBrk="1" hangingPunct="1"/>
              <a:r>
                <a:rPr lang="en-US" altLang="zh-CN" sz="1000">
                  <a:latin typeface="Arial" pitchFamily="34" charset="0"/>
                  <a:ea typeface="ＭＳ Ｐゴシック" pitchFamily="34" charset="-128"/>
                </a:rPr>
                <a:t>D</a:t>
              </a:r>
            </a:p>
            <a:p>
              <a:pPr algn="ctr" eaLnBrk="1" hangingPunct="1"/>
              <a:r>
                <a:rPr lang="en-US" altLang="zh-CN" sz="1000">
                  <a:latin typeface="Arial" pitchFamily="34" charset="0"/>
                  <a:ea typeface="ＭＳ Ｐゴシック" pitchFamily="34" charset="-128"/>
                </a:rPr>
                <a:t>E</a:t>
              </a:r>
            </a:p>
            <a:p>
              <a:pPr algn="ctr" eaLnBrk="1" hangingPunct="1"/>
              <a:r>
                <a:rPr lang="en-US" altLang="zh-CN" sz="1000">
                  <a:latin typeface="Arial" pitchFamily="34" charset="0"/>
                  <a:ea typeface="ＭＳ Ｐゴシック" pitchFamily="34" charset="-128"/>
                </a:rPr>
                <a:t>O</a:t>
              </a:r>
            </a:p>
          </p:txBody>
        </p:sp>
        <p:sp>
          <p:nvSpPr>
            <p:cNvPr id="63542" name="Text Box 49"/>
            <p:cNvSpPr txBox="1">
              <a:spLocks noChangeArrowheads="1"/>
            </p:cNvSpPr>
            <p:nvPr/>
          </p:nvSpPr>
          <p:spPr bwMode="auto">
            <a:xfrm>
              <a:off x="3338" y="1408"/>
              <a:ext cx="178" cy="538"/>
            </a:xfrm>
            <a:prstGeom prst="rect">
              <a:avLst/>
            </a:prstGeom>
            <a:noFill/>
            <a:ln w="9525">
              <a:noFill/>
              <a:miter lim="800000"/>
              <a:headEnd/>
              <a:tailEnd/>
            </a:ln>
          </p:spPr>
          <p:txBody>
            <a:bodyPr wrap="none">
              <a:spAutoFit/>
            </a:bodyPr>
            <a:lstStyle/>
            <a:p>
              <a:pPr algn="ctr" eaLnBrk="1" hangingPunct="1"/>
              <a:r>
                <a:rPr lang="en-US" altLang="zh-CN" sz="1000">
                  <a:latin typeface="Arial" pitchFamily="34" charset="0"/>
                  <a:ea typeface="ＭＳ Ｐゴシック" pitchFamily="34" charset="-128"/>
                </a:rPr>
                <a:t>V</a:t>
              </a:r>
            </a:p>
            <a:p>
              <a:pPr algn="ctr" eaLnBrk="1" hangingPunct="1"/>
              <a:r>
                <a:rPr lang="en-US" altLang="zh-CN" sz="1000">
                  <a:latin typeface="Arial" pitchFamily="34" charset="0"/>
                  <a:ea typeface="ＭＳ Ｐゴシック" pitchFamily="34" charset="-128"/>
                </a:rPr>
                <a:t>I</a:t>
              </a:r>
            </a:p>
            <a:p>
              <a:pPr algn="ctr" eaLnBrk="1" hangingPunct="1"/>
              <a:r>
                <a:rPr lang="en-US" altLang="zh-CN" sz="1000">
                  <a:latin typeface="Arial" pitchFamily="34" charset="0"/>
                  <a:ea typeface="ＭＳ Ｐゴシック" pitchFamily="34" charset="-128"/>
                </a:rPr>
                <a:t>D</a:t>
              </a:r>
            </a:p>
            <a:p>
              <a:pPr algn="ctr" eaLnBrk="1" hangingPunct="1"/>
              <a:r>
                <a:rPr lang="en-US" altLang="zh-CN" sz="1000">
                  <a:latin typeface="Arial" pitchFamily="34" charset="0"/>
                  <a:ea typeface="ＭＳ Ｐゴシック" pitchFamily="34" charset="-128"/>
                </a:rPr>
                <a:t>E</a:t>
              </a:r>
            </a:p>
            <a:p>
              <a:pPr algn="ctr" eaLnBrk="1" hangingPunct="1"/>
              <a:r>
                <a:rPr lang="en-US" altLang="zh-CN" sz="1000">
                  <a:latin typeface="Arial" pitchFamily="34" charset="0"/>
                  <a:ea typeface="ＭＳ Ｐゴシック" pitchFamily="34" charset="-128"/>
                </a:rPr>
                <a:t>O</a:t>
              </a:r>
            </a:p>
          </p:txBody>
        </p:sp>
        <p:sp>
          <p:nvSpPr>
            <p:cNvPr id="63543" name="Text Box 50"/>
            <p:cNvSpPr txBox="1">
              <a:spLocks noChangeArrowheads="1"/>
            </p:cNvSpPr>
            <p:nvPr/>
          </p:nvSpPr>
          <p:spPr bwMode="auto">
            <a:xfrm>
              <a:off x="3524" y="1408"/>
              <a:ext cx="178" cy="538"/>
            </a:xfrm>
            <a:prstGeom prst="rect">
              <a:avLst/>
            </a:prstGeom>
            <a:noFill/>
            <a:ln w="9525">
              <a:noFill/>
              <a:miter lim="800000"/>
              <a:headEnd/>
              <a:tailEnd/>
            </a:ln>
          </p:spPr>
          <p:txBody>
            <a:bodyPr wrap="none">
              <a:spAutoFit/>
            </a:bodyPr>
            <a:lstStyle/>
            <a:p>
              <a:pPr algn="ctr" eaLnBrk="1" hangingPunct="1"/>
              <a:r>
                <a:rPr lang="en-US" altLang="zh-CN" sz="1000">
                  <a:latin typeface="Arial" pitchFamily="34" charset="0"/>
                  <a:ea typeface="ＭＳ Ｐゴシック" pitchFamily="34" charset="-128"/>
                </a:rPr>
                <a:t>V</a:t>
              </a:r>
            </a:p>
            <a:p>
              <a:pPr algn="ctr" eaLnBrk="1" hangingPunct="1"/>
              <a:r>
                <a:rPr lang="en-US" altLang="zh-CN" sz="1000">
                  <a:latin typeface="Arial" pitchFamily="34" charset="0"/>
                  <a:ea typeface="ＭＳ Ｐゴシック" pitchFamily="34" charset="-128"/>
                </a:rPr>
                <a:t>I</a:t>
              </a:r>
            </a:p>
            <a:p>
              <a:pPr algn="ctr" eaLnBrk="1" hangingPunct="1"/>
              <a:r>
                <a:rPr lang="en-US" altLang="zh-CN" sz="1000">
                  <a:latin typeface="Arial" pitchFamily="34" charset="0"/>
                  <a:ea typeface="ＭＳ Ｐゴシック" pitchFamily="34" charset="-128"/>
                </a:rPr>
                <a:t>D</a:t>
              </a:r>
            </a:p>
            <a:p>
              <a:pPr algn="ctr" eaLnBrk="1" hangingPunct="1"/>
              <a:r>
                <a:rPr lang="en-US" altLang="zh-CN" sz="1000">
                  <a:latin typeface="Arial" pitchFamily="34" charset="0"/>
                  <a:ea typeface="ＭＳ Ｐゴシック" pitchFamily="34" charset="-128"/>
                </a:rPr>
                <a:t>E</a:t>
              </a:r>
            </a:p>
            <a:p>
              <a:pPr algn="ctr" eaLnBrk="1" hangingPunct="1"/>
              <a:r>
                <a:rPr lang="en-US" altLang="zh-CN" sz="1000">
                  <a:latin typeface="Arial" pitchFamily="34" charset="0"/>
                  <a:ea typeface="ＭＳ Ｐゴシック" pitchFamily="34" charset="-128"/>
                </a:rPr>
                <a:t>O</a:t>
              </a:r>
            </a:p>
          </p:txBody>
        </p:sp>
        <p:sp>
          <p:nvSpPr>
            <p:cNvPr id="63544" name="Text Box 51"/>
            <p:cNvSpPr txBox="1">
              <a:spLocks noChangeArrowheads="1"/>
            </p:cNvSpPr>
            <p:nvPr/>
          </p:nvSpPr>
          <p:spPr bwMode="auto">
            <a:xfrm>
              <a:off x="3710" y="1408"/>
              <a:ext cx="178" cy="538"/>
            </a:xfrm>
            <a:prstGeom prst="rect">
              <a:avLst/>
            </a:prstGeom>
            <a:noFill/>
            <a:ln w="9525">
              <a:noFill/>
              <a:miter lim="800000"/>
              <a:headEnd/>
              <a:tailEnd/>
            </a:ln>
          </p:spPr>
          <p:txBody>
            <a:bodyPr wrap="none">
              <a:spAutoFit/>
            </a:bodyPr>
            <a:lstStyle/>
            <a:p>
              <a:pPr algn="ctr" eaLnBrk="1" hangingPunct="1"/>
              <a:r>
                <a:rPr lang="en-US" altLang="zh-CN" sz="1000">
                  <a:latin typeface="Arial" pitchFamily="34" charset="0"/>
                  <a:ea typeface="ＭＳ Ｐゴシック" pitchFamily="34" charset="-128"/>
                </a:rPr>
                <a:t>V</a:t>
              </a:r>
            </a:p>
            <a:p>
              <a:pPr algn="ctr" eaLnBrk="1" hangingPunct="1"/>
              <a:r>
                <a:rPr lang="en-US" altLang="zh-CN" sz="1000">
                  <a:latin typeface="Arial" pitchFamily="34" charset="0"/>
                  <a:ea typeface="ＭＳ Ｐゴシック" pitchFamily="34" charset="-128"/>
                </a:rPr>
                <a:t>I</a:t>
              </a:r>
            </a:p>
            <a:p>
              <a:pPr algn="ctr" eaLnBrk="1" hangingPunct="1"/>
              <a:r>
                <a:rPr lang="en-US" altLang="zh-CN" sz="1000">
                  <a:latin typeface="Arial" pitchFamily="34" charset="0"/>
                  <a:ea typeface="ＭＳ Ｐゴシック" pitchFamily="34" charset="-128"/>
                </a:rPr>
                <a:t>D</a:t>
              </a:r>
            </a:p>
            <a:p>
              <a:pPr algn="ctr" eaLnBrk="1" hangingPunct="1"/>
              <a:r>
                <a:rPr lang="en-US" altLang="zh-CN" sz="1000">
                  <a:latin typeface="Arial" pitchFamily="34" charset="0"/>
                  <a:ea typeface="ＭＳ Ｐゴシック" pitchFamily="34" charset="-128"/>
                </a:rPr>
                <a:t>E</a:t>
              </a:r>
            </a:p>
            <a:p>
              <a:pPr algn="ctr" eaLnBrk="1" hangingPunct="1"/>
              <a:r>
                <a:rPr lang="en-US" altLang="zh-CN" sz="1000">
                  <a:latin typeface="Arial" pitchFamily="34" charset="0"/>
                  <a:ea typeface="ＭＳ Ｐゴシック" pitchFamily="34" charset="-128"/>
                </a:rPr>
                <a:t>O</a:t>
              </a:r>
            </a:p>
          </p:txBody>
        </p:sp>
        <p:sp>
          <p:nvSpPr>
            <p:cNvPr id="63545" name="Text Box 52"/>
            <p:cNvSpPr txBox="1">
              <a:spLocks noChangeArrowheads="1"/>
            </p:cNvSpPr>
            <p:nvPr/>
          </p:nvSpPr>
          <p:spPr bwMode="auto">
            <a:xfrm>
              <a:off x="3896" y="1408"/>
              <a:ext cx="178" cy="538"/>
            </a:xfrm>
            <a:prstGeom prst="rect">
              <a:avLst/>
            </a:prstGeom>
            <a:noFill/>
            <a:ln w="9525">
              <a:noFill/>
              <a:miter lim="800000"/>
              <a:headEnd/>
              <a:tailEnd/>
            </a:ln>
          </p:spPr>
          <p:txBody>
            <a:bodyPr wrap="none">
              <a:spAutoFit/>
            </a:bodyPr>
            <a:lstStyle/>
            <a:p>
              <a:pPr algn="ctr" eaLnBrk="1" hangingPunct="1"/>
              <a:r>
                <a:rPr lang="en-US" altLang="zh-CN" sz="1000">
                  <a:latin typeface="Arial" pitchFamily="34" charset="0"/>
                  <a:ea typeface="ＭＳ Ｐゴシック" pitchFamily="34" charset="-128"/>
                </a:rPr>
                <a:t>V</a:t>
              </a:r>
            </a:p>
            <a:p>
              <a:pPr algn="ctr" eaLnBrk="1" hangingPunct="1"/>
              <a:r>
                <a:rPr lang="en-US" altLang="zh-CN" sz="1000">
                  <a:latin typeface="Arial" pitchFamily="34" charset="0"/>
                  <a:ea typeface="ＭＳ Ｐゴシック" pitchFamily="34" charset="-128"/>
                </a:rPr>
                <a:t>I</a:t>
              </a:r>
            </a:p>
            <a:p>
              <a:pPr algn="ctr" eaLnBrk="1" hangingPunct="1"/>
              <a:r>
                <a:rPr lang="en-US" altLang="zh-CN" sz="1000">
                  <a:latin typeface="Arial" pitchFamily="34" charset="0"/>
                  <a:ea typeface="ＭＳ Ｐゴシック" pitchFamily="34" charset="-128"/>
                </a:rPr>
                <a:t>D</a:t>
              </a:r>
            </a:p>
            <a:p>
              <a:pPr algn="ctr" eaLnBrk="1" hangingPunct="1"/>
              <a:r>
                <a:rPr lang="en-US" altLang="zh-CN" sz="1000">
                  <a:latin typeface="Arial" pitchFamily="34" charset="0"/>
                  <a:ea typeface="ＭＳ Ｐゴシック" pitchFamily="34" charset="-128"/>
                </a:rPr>
                <a:t>E</a:t>
              </a:r>
            </a:p>
            <a:p>
              <a:pPr algn="ctr" eaLnBrk="1" hangingPunct="1"/>
              <a:r>
                <a:rPr lang="en-US" altLang="zh-CN" sz="1000">
                  <a:latin typeface="Arial" pitchFamily="34" charset="0"/>
                  <a:ea typeface="ＭＳ Ｐゴシック" pitchFamily="34" charset="-128"/>
                </a:rPr>
                <a:t>O</a:t>
              </a:r>
            </a:p>
          </p:txBody>
        </p:sp>
        <p:sp>
          <p:nvSpPr>
            <p:cNvPr id="63546" name="Text Box 53"/>
            <p:cNvSpPr txBox="1">
              <a:spLocks noChangeArrowheads="1"/>
            </p:cNvSpPr>
            <p:nvPr/>
          </p:nvSpPr>
          <p:spPr bwMode="auto">
            <a:xfrm>
              <a:off x="4058" y="1402"/>
              <a:ext cx="174" cy="538"/>
            </a:xfrm>
            <a:prstGeom prst="rect">
              <a:avLst/>
            </a:prstGeom>
            <a:noFill/>
            <a:ln w="9525">
              <a:noFill/>
              <a:miter lim="800000"/>
              <a:headEnd/>
              <a:tailEnd/>
            </a:ln>
          </p:spPr>
          <p:txBody>
            <a:bodyPr wrap="none">
              <a:spAutoFit/>
            </a:bodyPr>
            <a:lstStyle/>
            <a:p>
              <a:pPr algn="ctr" eaLnBrk="1" hangingPunct="1"/>
              <a:endParaRPr lang="en-US" altLang="zh-CN" sz="1000">
                <a:latin typeface="Arial" pitchFamily="34" charset="0"/>
                <a:ea typeface="ＭＳ Ｐゴシック" pitchFamily="34" charset="-128"/>
              </a:endParaRPr>
            </a:p>
            <a:p>
              <a:pPr algn="ctr" eaLnBrk="1" hangingPunct="1"/>
              <a:r>
                <a:rPr lang="en-US" altLang="zh-CN" sz="1000">
                  <a:latin typeface="Arial" pitchFamily="34" charset="0"/>
                  <a:ea typeface="ＭＳ Ｐゴシック" pitchFamily="34" charset="-128"/>
                </a:rPr>
                <a:t>D</a:t>
              </a:r>
            </a:p>
            <a:p>
              <a:pPr algn="ctr" eaLnBrk="1" hangingPunct="1"/>
              <a:r>
                <a:rPr lang="en-US" altLang="zh-CN" sz="1000">
                  <a:latin typeface="Arial" pitchFamily="34" charset="0"/>
                  <a:ea typeface="ＭＳ Ｐゴシック" pitchFamily="34" charset="-128"/>
                </a:rPr>
                <a:t>A</a:t>
              </a:r>
            </a:p>
            <a:p>
              <a:pPr algn="ctr" eaLnBrk="1" hangingPunct="1"/>
              <a:r>
                <a:rPr lang="en-US" altLang="zh-CN" sz="1000">
                  <a:latin typeface="Arial" pitchFamily="34" charset="0"/>
                  <a:ea typeface="ＭＳ Ｐゴシック" pitchFamily="34" charset="-128"/>
                </a:rPr>
                <a:t>T</a:t>
              </a:r>
            </a:p>
            <a:p>
              <a:pPr algn="ctr" eaLnBrk="1" hangingPunct="1"/>
              <a:r>
                <a:rPr lang="en-US" altLang="zh-CN" sz="1000">
                  <a:latin typeface="Arial" pitchFamily="34" charset="0"/>
                  <a:ea typeface="ＭＳ Ｐゴシック" pitchFamily="34" charset="-128"/>
                </a:rPr>
                <a:t>A</a:t>
              </a:r>
            </a:p>
          </p:txBody>
        </p:sp>
        <p:sp>
          <p:nvSpPr>
            <p:cNvPr id="63547" name="Text Box 54"/>
            <p:cNvSpPr txBox="1">
              <a:spLocks noChangeArrowheads="1"/>
            </p:cNvSpPr>
            <p:nvPr/>
          </p:nvSpPr>
          <p:spPr bwMode="auto">
            <a:xfrm>
              <a:off x="4202" y="1402"/>
              <a:ext cx="174" cy="538"/>
            </a:xfrm>
            <a:prstGeom prst="rect">
              <a:avLst/>
            </a:prstGeom>
            <a:noFill/>
            <a:ln w="9525">
              <a:noFill/>
              <a:miter lim="800000"/>
              <a:headEnd/>
              <a:tailEnd/>
            </a:ln>
          </p:spPr>
          <p:txBody>
            <a:bodyPr wrap="none">
              <a:spAutoFit/>
            </a:bodyPr>
            <a:lstStyle/>
            <a:p>
              <a:pPr algn="ctr" eaLnBrk="1" hangingPunct="1"/>
              <a:endParaRPr lang="en-US" altLang="zh-CN" sz="1000">
                <a:latin typeface="Arial" pitchFamily="34" charset="0"/>
                <a:ea typeface="ＭＳ Ｐゴシック" pitchFamily="34" charset="-128"/>
              </a:endParaRPr>
            </a:p>
            <a:p>
              <a:pPr algn="ctr" eaLnBrk="1" hangingPunct="1"/>
              <a:r>
                <a:rPr lang="en-US" altLang="zh-CN" sz="1000">
                  <a:latin typeface="Arial" pitchFamily="34" charset="0"/>
                  <a:ea typeface="ＭＳ Ｐゴシック" pitchFamily="34" charset="-128"/>
                </a:rPr>
                <a:t>D</a:t>
              </a:r>
            </a:p>
            <a:p>
              <a:pPr algn="ctr" eaLnBrk="1" hangingPunct="1"/>
              <a:r>
                <a:rPr lang="en-US" altLang="zh-CN" sz="1000">
                  <a:latin typeface="Arial" pitchFamily="34" charset="0"/>
                  <a:ea typeface="ＭＳ Ｐゴシック" pitchFamily="34" charset="-128"/>
                </a:rPr>
                <a:t>A</a:t>
              </a:r>
            </a:p>
            <a:p>
              <a:pPr algn="ctr" eaLnBrk="1" hangingPunct="1"/>
              <a:r>
                <a:rPr lang="en-US" altLang="zh-CN" sz="1000">
                  <a:latin typeface="Arial" pitchFamily="34" charset="0"/>
                  <a:ea typeface="ＭＳ Ｐゴシック" pitchFamily="34" charset="-128"/>
                </a:rPr>
                <a:t>T</a:t>
              </a:r>
            </a:p>
            <a:p>
              <a:pPr algn="ctr" eaLnBrk="1" hangingPunct="1"/>
              <a:r>
                <a:rPr lang="en-US" altLang="zh-CN" sz="1000">
                  <a:latin typeface="Arial" pitchFamily="34" charset="0"/>
                  <a:ea typeface="ＭＳ Ｐゴシック" pitchFamily="34" charset="-128"/>
                </a:rPr>
                <a:t>A</a:t>
              </a:r>
            </a:p>
          </p:txBody>
        </p:sp>
        <p:sp>
          <p:nvSpPr>
            <p:cNvPr id="63548" name="Text Box 55"/>
            <p:cNvSpPr txBox="1">
              <a:spLocks noChangeArrowheads="1"/>
            </p:cNvSpPr>
            <p:nvPr/>
          </p:nvSpPr>
          <p:spPr bwMode="auto">
            <a:xfrm>
              <a:off x="4330" y="1114"/>
              <a:ext cx="178" cy="826"/>
            </a:xfrm>
            <a:prstGeom prst="rect">
              <a:avLst/>
            </a:prstGeom>
            <a:noFill/>
            <a:ln w="9525">
              <a:noFill/>
              <a:miter lim="800000"/>
              <a:headEnd/>
              <a:tailEnd/>
            </a:ln>
          </p:spPr>
          <p:txBody>
            <a:bodyPr wrap="none">
              <a:spAutoFit/>
            </a:bodyPr>
            <a:lstStyle/>
            <a:p>
              <a:pPr algn="ctr" eaLnBrk="1" hangingPunct="1"/>
              <a:endParaRPr lang="en-US" altLang="zh-CN" sz="1000">
                <a:latin typeface="Arial" pitchFamily="34" charset="0"/>
                <a:ea typeface="ＭＳ Ｐゴシック" pitchFamily="34" charset="-128"/>
              </a:endParaRPr>
            </a:p>
            <a:p>
              <a:pPr algn="ctr" eaLnBrk="1" hangingPunct="1"/>
              <a:r>
                <a:rPr lang="en-US" altLang="zh-CN" sz="1000">
                  <a:latin typeface="Arial" pitchFamily="34" charset="0"/>
                  <a:ea typeface="ＭＳ Ｐゴシック" pitchFamily="34" charset="-128"/>
                </a:rPr>
                <a:t>C</a:t>
              </a:r>
            </a:p>
            <a:p>
              <a:pPr algn="ctr" eaLnBrk="1" hangingPunct="1"/>
              <a:r>
                <a:rPr lang="en-US" altLang="zh-CN" sz="1000">
                  <a:latin typeface="Arial" pitchFamily="34" charset="0"/>
                  <a:ea typeface="ＭＳ Ｐゴシック" pitchFamily="34" charset="-128"/>
                </a:rPr>
                <a:t>O</a:t>
              </a:r>
            </a:p>
            <a:p>
              <a:pPr algn="ctr" eaLnBrk="1" hangingPunct="1"/>
              <a:r>
                <a:rPr lang="en-US" altLang="zh-CN" sz="1000">
                  <a:latin typeface="Arial" pitchFamily="34" charset="0"/>
                  <a:ea typeface="ＭＳ Ｐゴシック" pitchFamily="34" charset="-128"/>
                </a:rPr>
                <a:t>N</a:t>
              </a:r>
            </a:p>
            <a:p>
              <a:pPr algn="ctr" eaLnBrk="1" hangingPunct="1"/>
              <a:r>
                <a:rPr lang="en-US" altLang="zh-CN" sz="1000">
                  <a:latin typeface="Arial" pitchFamily="34" charset="0"/>
                  <a:ea typeface="ＭＳ Ｐゴシック" pitchFamily="34" charset="-128"/>
                </a:rPr>
                <a:t>T</a:t>
              </a:r>
            </a:p>
            <a:p>
              <a:pPr algn="ctr" eaLnBrk="1" hangingPunct="1"/>
              <a:r>
                <a:rPr lang="en-US" altLang="zh-CN" sz="1000">
                  <a:latin typeface="Arial" pitchFamily="34" charset="0"/>
                  <a:ea typeface="ＭＳ Ｐゴシック" pitchFamily="34" charset="-128"/>
                </a:rPr>
                <a:t>R</a:t>
              </a:r>
            </a:p>
            <a:p>
              <a:pPr algn="ctr" eaLnBrk="1" hangingPunct="1"/>
              <a:r>
                <a:rPr lang="en-US" altLang="zh-CN" sz="1000">
                  <a:latin typeface="Arial" pitchFamily="34" charset="0"/>
                  <a:ea typeface="ＭＳ Ｐゴシック" pitchFamily="34" charset="-128"/>
                </a:rPr>
                <a:t>O</a:t>
              </a:r>
            </a:p>
            <a:p>
              <a:pPr algn="ctr" eaLnBrk="1" hangingPunct="1"/>
              <a:r>
                <a:rPr lang="en-US" altLang="zh-CN" sz="1000">
                  <a:latin typeface="Arial" pitchFamily="34" charset="0"/>
                  <a:ea typeface="ＭＳ Ｐゴシック" pitchFamily="34" charset="-128"/>
                </a:rPr>
                <a:t>L</a:t>
              </a:r>
            </a:p>
          </p:txBody>
        </p:sp>
        <p:sp>
          <p:nvSpPr>
            <p:cNvPr id="63549" name="Line 56"/>
            <p:cNvSpPr>
              <a:spLocks noChangeShapeType="1"/>
            </p:cNvSpPr>
            <p:nvPr/>
          </p:nvSpPr>
          <p:spPr bwMode="auto">
            <a:xfrm>
              <a:off x="3334" y="1863"/>
              <a:ext cx="0" cy="144"/>
            </a:xfrm>
            <a:prstGeom prst="line">
              <a:avLst/>
            </a:prstGeom>
            <a:noFill/>
            <a:ln w="9525">
              <a:solidFill>
                <a:schemeClr val="tx1"/>
              </a:solidFill>
              <a:round/>
              <a:headEnd/>
              <a:tailEnd/>
            </a:ln>
          </p:spPr>
          <p:txBody>
            <a:bodyPr/>
            <a:lstStyle/>
            <a:p>
              <a:endParaRPr lang="zh-CN" altLang="en-US"/>
            </a:p>
          </p:txBody>
        </p:sp>
        <p:sp>
          <p:nvSpPr>
            <p:cNvPr id="63550" name="Line 57"/>
            <p:cNvSpPr>
              <a:spLocks noChangeShapeType="1"/>
            </p:cNvSpPr>
            <p:nvPr/>
          </p:nvSpPr>
          <p:spPr bwMode="auto">
            <a:xfrm>
              <a:off x="3514" y="1863"/>
              <a:ext cx="0" cy="144"/>
            </a:xfrm>
            <a:prstGeom prst="line">
              <a:avLst/>
            </a:prstGeom>
            <a:noFill/>
            <a:ln w="9525">
              <a:solidFill>
                <a:schemeClr val="tx1"/>
              </a:solidFill>
              <a:round/>
              <a:headEnd/>
              <a:tailEnd/>
            </a:ln>
          </p:spPr>
          <p:txBody>
            <a:bodyPr/>
            <a:lstStyle/>
            <a:p>
              <a:endParaRPr lang="zh-CN" altLang="en-US"/>
            </a:p>
          </p:txBody>
        </p:sp>
        <p:sp>
          <p:nvSpPr>
            <p:cNvPr id="63551" name="Line 58"/>
            <p:cNvSpPr>
              <a:spLocks noChangeShapeType="1"/>
            </p:cNvSpPr>
            <p:nvPr/>
          </p:nvSpPr>
          <p:spPr bwMode="auto">
            <a:xfrm>
              <a:off x="3698" y="1863"/>
              <a:ext cx="0" cy="144"/>
            </a:xfrm>
            <a:prstGeom prst="line">
              <a:avLst/>
            </a:prstGeom>
            <a:noFill/>
            <a:ln w="9525">
              <a:solidFill>
                <a:schemeClr val="tx1"/>
              </a:solidFill>
              <a:round/>
              <a:headEnd/>
              <a:tailEnd/>
            </a:ln>
          </p:spPr>
          <p:txBody>
            <a:bodyPr/>
            <a:lstStyle/>
            <a:p>
              <a:endParaRPr lang="zh-CN" altLang="en-US"/>
            </a:p>
          </p:txBody>
        </p:sp>
        <p:sp>
          <p:nvSpPr>
            <p:cNvPr id="63552" name="Line 59"/>
            <p:cNvSpPr>
              <a:spLocks noChangeShapeType="1"/>
            </p:cNvSpPr>
            <p:nvPr/>
          </p:nvSpPr>
          <p:spPr bwMode="auto">
            <a:xfrm>
              <a:off x="3886" y="1863"/>
              <a:ext cx="0" cy="144"/>
            </a:xfrm>
            <a:prstGeom prst="line">
              <a:avLst/>
            </a:prstGeom>
            <a:noFill/>
            <a:ln w="9525">
              <a:solidFill>
                <a:schemeClr val="tx1"/>
              </a:solidFill>
              <a:round/>
              <a:headEnd/>
              <a:tailEnd/>
            </a:ln>
          </p:spPr>
          <p:txBody>
            <a:bodyPr/>
            <a:lstStyle/>
            <a:p>
              <a:endParaRPr lang="zh-CN" altLang="en-US"/>
            </a:p>
          </p:txBody>
        </p:sp>
        <p:sp>
          <p:nvSpPr>
            <p:cNvPr id="63553" name="Line 60"/>
            <p:cNvSpPr>
              <a:spLocks noChangeShapeType="1"/>
            </p:cNvSpPr>
            <p:nvPr/>
          </p:nvSpPr>
          <p:spPr bwMode="auto">
            <a:xfrm>
              <a:off x="4062" y="1871"/>
              <a:ext cx="0" cy="144"/>
            </a:xfrm>
            <a:prstGeom prst="line">
              <a:avLst/>
            </a:prstGeom>
            <a:noFill/>
            <a:ln w="9525">
              <a:solidFill>
                <a:schemeClr val="tx1"/>
              </a:solidFill>
              <a:round/>
              <a:headEnd/>
              <a:tailEnd/>
            </a:ln>
          </p:spPr>
          <p:txBody>
            <a:bodyPr/>
            <a:lstStyle/>
            <a:p>
              <a:endParaRPr lang="zh-CN" altLang="en-US"/>
            </a:p>
          </p:txBody>
        </p:sp>
        <p:sp>
          <p:nvSpPr>
            <p:cNvPr id="63554" name="Line 61"/>
            <p:cNvSpPr>
              <a:spLocks noChangeShapeType="1"/>
            </p:cNvSpPr>
            <p:nvPr/>
          </p:nvSpPr>
          <p:spPr bwMode="auto">
            <a:xfrm>
              <a:off x="4218" y="1867"/>
              <a:ext cx="0" cy="144"/>
            </a:xfrm>
            <a:prstGeom prst="line">
              <a:avLst/>
            </a:prstGeom>
            <a:noFill/>
            <a:ln w="9525">
              <a:solidFill>
                <a:schemeClr val="tx1"/>
              </a:solidFill>
              <a:round/>
              <a:headEnd/>
              <a:tailEnd/>
            </a:ln>
          </p:spPr>
          <p:txBody>
            <a:bodyPr/>
            <a:lstStyle/>
            <a:p>
              <a:endParaRPr lang="zh-CN" altLang="en-US"/>
            </a:p>
          </p:txBody>
        </p:sp>
        <p:sp>
          <p:nvSpPr>
            <p:cNvPr id="63555" name="Line 62"/>
            <p:cNvSpPr>
              <a:spLocks noChangeShapeType="1"/>
            </p:cNvSpPr>
            <p:nvPr/>
          </p:nvSpPr>
          <p:spPr bwMode="auto">
            <a:xfrm>
              <a:off x="4362" y="1859"/>
              <a:ext cx="0" cy="144"/>
            </a:xfrm>
            <a:prstGeom prst="line">
              <a:avLst/>
            </a:prstGeom>
            <a:noFill/>
            <a:ln w="9525">
              <a:solidFill>
                <a:schemeClr val="tx1"/>
              </a:solidFill>
              <a:round/>
              <a:headEnd/>
              <a:tailEnd/>
            </a:ln>
          </p:spPr>
          <p:txBody>
            <a:bodyPr/>
            <a:lstStyle/>
            <a:p>
              <a:endParaRPr lang="zh-CN" altLang="en-US"/>
            </a:p>
          </p:txBody>
        </p:sp>
        <p:sp>
          <p:nvSpPr>
            <p:cNvPr id="63556" name="Text Box 63"/>
            <p:cNvSpPr txBox="1">
              <a:spLocks noChangeArrowheads="1"/>
            </p:cNvSpPr>
            <p:nvPr/>
          </p:nvSpPr>
          <p:spPr bwMode="auto">
            <a:xfrm>
              <a:off x="2985" y="1960"/>
              <a:ext cx="160" cy="154"/>
            </a:xfrm>
            <a:prstGeom prst="rect">
              <a:avLst/>
            </a:prstGeom>
            <a:noFill/>
            <a:ln w="9525">
              <a:noFill/>
              <a:miter lim="800000"/>
              <a:headEnd/>
              <a:tailEnd/>
            </a:ln>
          </p:spPr>
          <p:txBody>
            <a:bodyPr wrap="none">
              <a:spAutoFit/>
            </a:bodyPr>
            <a:lstStyle/>
            <a:p>
              <a:pPr algn="ctr" eaLnBrk="1" hangingPunct="1"/>
              <a:r>
                <a:rPr lang="en-US" altLang="zh-CN" sz="1000">
                  <a:latin typeface="Arial" pitchFamily="34" charset="0"/>
                  <a:ea typeface="ＭＳ Ｐゴシック" pitchFamily="34" charset="-128"/>
                </a:rPr>
                <a:t>1</a:t>
              </a:r>
            </a:p>
          </p:txBody>
        </p:sp>
        <p:sp>
          <p:nvSpPr>
            <p:cNvPr id="63557" name="Text Box 64"/>
            <p:cNvSpPr txBox="1">
              <a:spLocks noChangeArrowheads="1"/>
            </p:cNvSpPr>
            <p:nvPr/>
          </p:nvSpPr>
          <p:spPr bwMode="auto">
            <a:xfrm>
              <a:off x="3153" y="1960"/>
              <a:ext cx="160" cy="154"/>
            </a:xfrm>
            <a:prstGeom prst="rect">
              <a:avLst/>
            </a:prstGeom>
            <a:noFill/>
            <a:ln w="9525">
              <a:noFill/>
              <a:miter lim="800000"/>
              <a:headEnd/>
              <a:tailEnd/>
            </a:ln>
          </p:spPr>
          <p:txBody>
            <a:bodyPr wrap="none">
              <a:spAutoFit/>
            </a:bodyPr>
            <a:lstStyle/>
            <a:p>
              <a:pPr algn="ctr" eaLnBrk="1" hangingPunct="1"/>
              <a:r>
                <a:rPr lang="en-US" altLang="zh-CN" sz="1000">
                  <a:latin typeface="Arial" pitchFamily="34" charset="0"/>
                  <a:ea typeface="ＭＳ Ｐゴシック" pitchFamily="34" charset="-128"/>
                </a:rPr>
                <a:t>2</a:t>
              </a:r>
            </a:p>
          </p:txBody>
        </p:sp>
        <p:sp>
          <p:nvSpPr>
            <p:cNvPr id="63558" name="Text Box 65"/>
            <p:cNvSpPr txBox="1">
              <a:spLocks noChangeArrowheads="1"/>
            </p:cNvSpPr>
            <p:nvPr/>
          </p:nvSpPr>
          <p:spPr bwMode="auto">
            <a:xfrm>
              <a:off x="3345" y="1960"/>
              <a:ext cx="160" cy="154"/>
            </a:xfrm>
            <a:prstGeom prst="rect">
              <a:avLst/>
            </a:prstGeom>
            <a:noFill/>
            <a:ln w="9525">
              <a:noFill/>
              <a:miter lim="800000"/>
              <a:headEnd/>
              <a:tailEnd/>
            </a:ln>
          </p:spPr>
          <p:txBody>
            <a:bodyPr wrap="none">
              <a:spAutoFit/>
            </a:bodyPr>
            <a:lstStyle/>
            <a:p>
              <a:pPr algn="ctr" eaLnBrk="1" hangingPunct="1"/>
              <a:r>
                <a:rPr lang="en-US" altLang="zh-CN" sz="1000">
                  <a:latin typeface="Arial" pitchFamily="34" charset="0"/>
                  <a:ea typeface="ＭＳ Ｐゴシック" pitchFamily="34" charset="-128"/>
                </a:rPr>
                <a:t>3</a:t>
              </a:r>
            </a:p>
          </p:txBody>
        </p:sp>
        <p:sp>
          <p:nvSpPr>
            <p:cNvPr id="63559" name="Text Box 66"/>
            <p:cNvSpPr txBox="1">
              <a:spLocks noChangeArrowheads="1"/>
            </p:cNvSpPr>
            <p:nvPr/>
          </p:nvSpPr>
          <p:spPr bwMode="auto">
            <a:xfrm>
              <a:off x="3517" y="1960"/>
              <a:ext cx="160" cy="154"/>
            </a:xfrm>
            <a:prstGeom prst="rect">
              <a:avLst/>
            </a:prstGeom>
            <a:noFill/>
            <a:ln w="9525">
              <a:noFill/>
              <a:miter lim="800000"/>
              <a:headEnd/>
              <a:tailEnd/>
            </a:ln>
          </p:spPr>
          <p:txBody>
            <a:bodyPr wrap="none">
              <a:spAutoFit/>
            </a:bodyPr>
            <a:lstStyle/>
            <a:p>
              <a:pPr algn="ctr" eaLnBrk="1" hangingPunct="1"/>
              <a:r>
                <a:rPr lang="en-US" altLang="zh-CN" sz="1000">
                  <a:latin typeface="Arial" pitchFamily="34" charset="0"/>
                  <a:ea typeface="ＭＳ Ｐゴシック" pitchFamily="34" charset="-128"/>
                </a:rPr>
                <a:t>4</a:t>
              </a:r>
            </a:p>
          </p:txBody>
        </p:sp>
        <p:sp>
          <p:nvSpPr>
            <p:cNvPr id="63560" name="Text Box 67"/>
            <p:cNvSpPr txBox="1">
              <a:spLocks noChangeArrowheads="1"/>
            </p:cNvSpPr>
            <p:nvPr/>
          </p:nvSpPr>
          <p:spPr bwMode="auto">
            <a:xfrm>
              <a:off x="3705" y="1956"/>
              <a:ext cx="160" cy="154"/>
            </a:xfrm>
            <a:prstGeom prst="rect">
              <a:avLst/>
            </a:prstGeom>
            <a:noFill/>
            <a:ln w="9525">
              <a:noFill/>
              <a:miter lim="800000"/>
              <a:headEnd/>
              <a:tailEnd/>
            </a:ln>
          </p:spPr>
          <p:txBody>
            <a:bodyPr wrap="none">
              <a:spAutoFit/>
            </a:bodyPr>
            <a:lstStyle/>
            <a:p>
              <a:pPr algn="ctr" eaLnBrk="1" hangingPunct="1"/>
              <a:r>
                <a:rPr lang="en-US" altLang="zh-CN" sz="1000">
                  <a:latin typeface="Arial" pitchFamily="34" charset="0"/>
                  <a:ea typeface="ＭＳ Ｐゴシック" pitchFamily="34" charset="-128"/>
                </a:rPr>
                <a:t>5</a:t>
              </a:r>
            </a:p>
          </p:txBody>
        </p:sp>
        <p:sp>
          <p:nvSpPr>
            <p:cNvPr id="63561" name="Text Box 68"/>
            <p:cNvSpPr txBox="1">
              <a:spLocks noChangeArrowheads="1"/>
            </p:cNvSpPr>
            <p:nvPr/>
          </p:nvSpPr>
          <p:spPr bwMode="auto">
            <a:xfrm>
              <a:off x="3893" y="1956"/>
              <a:ext cx="160" cy="154"/>
            </a:xfrm>
            <a:prstGeom prst="rect">
              <a:avLst/>
            </a:prstGeom>
            <a:noFill/>
            <a:ln w="9525">
              <a:noFill/>
              <a:miter lim="800000"/>
              <a:headEnd/>
              <a:tailEnd/>
            </a:ln>
          </p:spPr>
          <p:txBody>
            <a:bodyPr wrap="none">
              <a:spAutoFit/>
            </a:bodyPr>
            <a:lstStyle/>
            <a:p>
              <a:pPr algn="ctr" eaLnBrk="1" hangingPunct="1"/>
              <a:r>
                <a:rPr lang="en-US" altLang="zh-CN" sz="1000">
                  <a:latin typeface="Arial" pitchFamily="34" charset="0"/>
                  <a:ea typeface="ＭＳ Ｐゴシック" pitchFamily="34" charset="-128"/>
                </a:rPr>
                <a:t>6</a:t>
              </a:r>
            </a:p>
          </p:txBody>
        </p:sp>
        <p:sp>
          <p:nvSpPr>
            <p:cNvPr id="63562" name="Text Box 69"/>
            <p:cNvSpPr txBox="1">
              <a:spLocks noChangeArrowheads="1"/>
            </p:cNvSpPr>
            <p:nvPr/>
          </p:nvSpPr>
          <p:spPr bwMode="auto">
            <a:xfrm>
              <a:off x="4057" y="1956"/>
              <a:ext cx="160" cy="154"/>
            </a:xfrm>
            <a:prstGeom prst="rect">
              <a:avLst/>
            </a:prstGeom>
            <a:noFill/>
            <a:ln w="9525">
              <a:noFill/>
              <a:miter lim="800000"/>
              <a:headEnd/>
              <a:tailEnd/>
            </a:ln>
          </p:spPr>
          <p:txBody>
            <a:bodyPr wrap="none">
              <a:spAutoFit/>
            </a:bodyPr>
            <a:lstStyle/>
            <a:p>
              <a:pPr algn="ctr" eaLnBrk="1" hangingPunct="1"/>
              <a:r>
                <a:rPr lang="en-US" altLang="zh-CN" sz="1000">
                  <a:latin typeface="Arial" pitchFamily="34" charset="0"/>
                  <a:ea typeface="ＭＳ Ｐゴシック" pitchFamily="34" charset="-128"/>
                </a:rPr>
                <a:t>7</a:t>
              </a:r>
            </a:p>
          </p:txBody>
        </p:sp>
        <p:sp>
          <p:nvSpPr>
            <p:cNvPr id="63563" name="Text Box 70"/>
            <p:cNvSpPr txBox="1">
              <a:spLocks noChangeArrowheads="1"/>
            </p:cNvSpPr>
            <p:nvPr/>
          </p:nvSpPr>
          <p:spPr bwMode="auto">
            <a:xfrm>
              <a:off x="4205" y="1956"/>
              <a:ext cx="160" cy="154"/>
            </a:xfrm>
            <a:prstGeom prst="rect">
              <a:avLst/>
            </a:prstGeom>
            <a:noFill/>
            <a:ln w="9525">
              <a:noFill/>
              <a:miter lim="800000"/>
              <a:headEnd/>
              <a:tailEnd/>
            </a:ln>
          </p:spPr>
          <p:txBody>
            <a:bodyPr wrap="none">
              <a:spAutoFit/>
            </a:bodyPr>
            <a:lstStyle/>
            <a:p>
              <a:pPr algn="ctr" eaLnBrk="1" hangingPunct="1"/>
              <a:r>
                <a:rPr lang="en-US" altLang="zh-CN" sz="1000">
                  <a:latin typeface="Arial" pitchFamily="34" charset="0"/>
                  <a:ea typeface="ＭＳ Ｐゴシック" pitchFamily="34" charset="-128"/>
                </a:rPr>
                <a:t>8</a:t>
              </a:r>
            </a:p>
          </p:txBody>
        </p:sp>
        <p:sp>
          <p:nvSpPr>
            <p:cNvPr id="63564" name="Text Box 71"/>
            <p:cNvSpPr txBox="1">
              <a:spLocks noChangeArrowheads="1"/>
            </p:cNvSpPr>
            <p:nvPr/>
          </p:nvSpPr>
          <p:spPr bwMode="auto">
            <a:xfrm>
              <a:off x="4349" y="1956"/>
              <a:ext cx="160" cy="154"/>
            </a:xfrm>
            <a:prstGeom prst="rect">
              <a:avLst/>
            </a:prstGeom>
            <a:noFill/>
            <a:ln w="9525">
              <a:noFill/>
              <a:miter lim="800000"/>
              <a:headEnd/>
              <a:tailEnd/>
            </a:ln>
          </p:spPr>
          <p:txBody>
            <a:bodyPr wrap="none">
              <a:spAutoFit/>
            </a:bodyPr>
            <a:lstStyle/>
            <a:p>
              <a:pPr algn="ctr" eaLnBrk="1" hangingPunct="1"/>
              <a:r>
                <a:rPr lang="en-US" altLang="zh-CN" sz="1000">
                  <a:latin typeface="Arial" pitchFamily="34" charset="0"/>
                  <a:ea typeface="ＭＳ Ｐゴシック" pitchFamily="34" charset="-128"/>
                </a:rPr>
                <a:t>9</a:t>
              </a:r>
            </a:p>
          </p:txBody>
        </p:sp>
        <p:sp>
          <p:nvSpPr>
            <p:cNvPr id="63565"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w="3175">
              <a:noFill/>
              <a:round/>
              <a:headEnd/>
              <a:tailEnd/>
            </a:ln>
          </p:spPr>
          <p:txBody>
            <a:bodyPr/>
            <a:lstStyle/>
            <a:p>
              <a:endParaRPr lang="zh-CN" altLang="en-US"/>
            </a:p>
          </p:txBody>
        </p:sp>
      </p:grpSp>
      <p:grpSp>
        <p:nvGrpSpPr>
          <p:cNvPr id="173" name="Group 73"/>
          <p:cNvGrpSpPr>
            <a:grpSpLocks/>
          </p:cNvGrpSpPr>
          <p:nvPr/>
        </p:nvGrpSpPr>
        <p:grpSpPr bwMode="auto">
          <a:xfrm flipV="1">
            <a:off x="1465263" y="2193925"/>
            <a:ext cx="1666875" cy="2062163"/>
            <a:chOff x="1511" y="1371"/>
            <a:chExt cx="1050" cy="1299"/>
          </a:xfrm>
        </p:grpSpPr>
        <p:grpSp>
          <p:nvGrpSpPr>
            <p:cNvPr id="63530" name="Group 74"/>
            <p:cNvGrpSpPr>
              <a:grpSpLocks/>
            </p:cNvGrpSpPr>
            <p:nvPr/>
          </p:nvGrpSpPr>
          <p:grpSpPr bwMode="auto">
            <a:xfrm>
              <a:off x="1511" y="1371"/>
              <a:ext cx="1050" cy="198"/>
              <a:chOff x="1614" y="1494"/>
              <a:chExt cx="1050" cy="198"/>
            </a:xfrm>
          </p:grpSpPr>
          <p:sp>
            <p:nvSpPr>
              <p:cNvPr id="63532"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p>
                <a:endParaRPr lang="zh-CN" altLang="zh-CN">
                  <a:ea typeface="ＭＳ Ｐゴシック" pitchFamily="34" charset="-128"/>
                </a:endParaRPr>
              </a:p>
            </p:txBody>
          </p:sp>
          <p:sp>
            <p:nvSpPr>
              <p:cNvPr id="177"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a:ea typeface="+mn-ea"/>
                </a:endParaRPr>
              </a:p>
            </p:txBody>
          </p:sp>
          <p:sp>
            <p:nvSpPr>
              <p:cNvPr id="63534"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p>
                <a:endParaRPr lang="zh-CN" altLang="zh-CN">
                  <a:ea typeface="ＭＳ Ｐゴシック" pitchFamily="34" charset="-128"/>
                </a:endParaRPr>
              </a:p>
            </p:txBody>
          </p:sp>
          <p:sp>
            <p:nvSpPr>
              <p:cNvPr id="63535" name="Line 78"/>
              <p:cNvSpPr>
                <a:spLocks noChangeShapeType="1"/>
              </p:cNvSpPr>
              <p:nvPr/>
            </p:nvSpPr>
            <p:spPr bwMode="auto">
              <a:xfrm>
                <a:off x="2526" y="1584"/>
                <a:ext cx="138" cy="0"/>
              </a:xfrm>
              <a:prstGeom prst="line">
                <a:avLst/>
              </a:prstGeom>
              <a:noFill/>
              <a:ln w="28575">
                <a:solidFill>
                  <a:schemeClr val="tx1"/>
                </a:solidFill>
                <a:round/>
                <a:headEnd/>
                <a:tailEnd/>
              </a:ln>
            </p:spPr>
            <p:txBody>
              <a:bodyPr/>
              <a:lstStyle/>
              <a:p>
                <a:endParaRPr lang="zh-CN" altLang="en-US"/>
              </a:p>
            </p:txBody>
          </p:sp>
        </p:grpSp>
        <p:sp>
          <p:nvSpPr>
            <p:cNvPr id="63531"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w="9525">
              <a:noFill/>
              <a:round/>
              <a:headEnd/>
              <a:tailEnd/>
            </a:ln>
          </p:spPr>
          <p:txBody>
            <a:bodyPr rot="10800000"/>
            <a:lstStyle/>
            <a:p>
              <a:endParaRPr lang="zh-CN" altLang="en-US"/>
            </a:p>
          </p:txBody>
        </p:sp>
      </p:grpSp>
      <p:grpSp>
        <p:nvGrpSpPr>
          <p:cNvPr id="63526" name="Group 326"/>
          <p:cNvGrpSpPr>
            <a:grpSpLocks/>
          </p:cNvGrpSpPr>
          <p:nvPr/>
        </p:nvGrpSpPr>
        <p:grpSpPr bwMode="auto">
          <a:xfrm>
            <a:off x="985838" y="1884363"/>
            <a:ext cx="609600" cy="609600"/>
            <a:chOff x="-44" y="1473"/>
            <a:chExt cx="981" cy="1105"/>
          </a:xfrm>
        </p:grpSpPr>
        <p:pic>
          <p:nvPicPr>
            <p:cNvPr id="63528" name="Picture 327" descr="desktop_computer_stylized_medium"/>
            <p:cNvPicPr>
              <a:picLocks noChangeAspect="1" noChangeArrowheads="1"/>
            </p:cNvPicPr>
            <p:nvPr/>
          </p:nvPicPr>
          <p:blipFill>
            <a:blip r:embed="rId5" cstate="print"/>
            <a:srcRect/>
            <a:stretch>
              <a:fillRect/>
            </a:stretch>
          </p:blipFill>
          <p:spPr bwMode="auto">
            <a:xfrm flipH="1">
              <a:off x="-44" y="1473"/>
              <a:ext cx="981" cy="1105"/>
            </a:xfrm>
            <a:prstGeom prst="rect">
              <a:avLst/>
            </a:prstGeom>
            <a:noFill/>
            <a:ln w="9525">
              <a:noFill/>
              <a:miter lim="800000"/>
              <a:headEnd/>
              <a:tailEnd/>
            </a:ln>
          </p:spPr>
        </p:pic>
        <p:sp>
          <p:nvSpPr>
            <p:cNvPr id="63529" name="Freeform 328"/>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183" name="Rectangle 3"/>
          <p:cNvSpPr txBox="1">
            <a:spLocks noChangeArrowheads="1"/>
          </p:cNvSpPr>
          <p:nvPr/>
        </p:nvSpPr>
        <p:spPr>
          <a:xfrm>
            <a:off x="409575" y="5443538"/>
            <a:ext cx="8416925" cy="12446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Wingdings" panose="05000000000000000000" pitchFamily="2" charset="2"/>
              <a:buChar char="q"/>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eaLnBrk="1">
              <a:spcBef>
                <a:spcPts val="0"/>
              </a:spcBef>
              <a:buFont typeface="Wingdings" panose="05000000000000000000" pitchFamily="2" charset="2"/>
              <a:buNone/>
              <a:defRPr/>
            </a:pPr>
            <a:r>
              <a:rPr lang="zh-CN" altLang="en-US" sz="2000" kern="0" dirty="0" smtClean="0">
                <a:solidFill>
                  <a:srgbClr val="008000"/>
                </a:solidFill>
                <a:ea typeface="华文中宋" panose="02010600040101010101" pitchFamily="2" charset="-122"/>
              </a:rPr>
              <a:t>      混合光纤同轴电缆</a:t>
            </a:r>
            <a:r>
              <a:rPr lang="en-US" altLang="zh-CN" sz="2000" kern="0" dirty="0" smtClean="0">
                <a:solidFill>
                  <a:srgbClr val="008000"/>
                </a:solidFill>
                <a:ea typeface="华文中宋" panose="02010600040101010101" pitchFamily="2" charset="-122"/>
              </a:rPr>
              <a:t>HFC</a:t>
            </a:r>
            <a:r>
              <a:rPr lang="zh-CN" altLang="en-US" sz="2000" kern="0" dirty="0" smtClean="0">
                <a:solidFill>
                  <a:srgbClr val="008000"/>
                </a:solidFill>
                <a:ea typeface="华文中宋" panose="02010600040101010101" pitchFamily="2" charset="-122"/>
              </a:rPr>
              <a:t>：</a:t>
            </a:r>
            <a:r>
              <a:rPr lang="zh-CN" altLang="en-US" sz="2000" kern="0" dirty="0" smtClean="0">
                <a:ea typeface="华文中宋" panose="02010600040101010101" pitchFamily="2" charset="-122"/>
              </a:rPr>
              <a:t>传统广播电视电缆系统的改进。</a:t>
            </a:r>
          </a:p>
          <a:p>
            <a:pPr eaLnBrk="1">
              <a:spcBef>
                <a:spcPts val="0"/>
              </a:spcBef>
              <a:buFont typeface="Wingdings" panose="05000000000000000000" pitchFamily="2" charset="2"/>
              <a:buChar char="m"/>
              <a:defRPr/>
            </a:pPr>
            <a:r>
              <a:rPr lang="en-US" altLang="zh-CN" sz="2000" i="1" kern="0" dirty="0" smtClean="0">
                <a:solidFill>
                  <a:srgbClr val="FF0000"/>
                </a:solidFill>
                <a:ea typeface="华文中宋" panose="02010600040101010101" pitchFamily="2" charset="-122"/>
              </a:rPr>
              <a:t>HFC</a:t>
            </a:r>
            <a:r>
              <a:rPr lang="zh-CN" altLang="en-US" sz="2000" i="1" kern="0" dirty="0" smtClean="0">
                <a:solidFill>
                  <a:srgbClr val="FF0000"/>
                </a:solidFill>
                <a:ea typeface="华文中宋" panose="02010600040101010101" pitchFamily="2" charset="-122"/>
              </a:rPr>
              <a:t>结构：</a:t>
            </a:r>
            <a:r>
              <a:rPr lang="zh-CN" altLang="en-US" sz="2000" kern="0" dirty="0" smtClean="0">
                <a:ea typeface="华文中宋" panose="02010600040101010101" pitchFamily="2" charset="-122"/>
              </a:rPr>
              <a:t>采用同轴电缆和光纤混合接入方式。</a:t>
            </a:r>
            <a:endParaRPr lang="en-US" altLang="zh-CN" sz="2000" kern="0" dirty="0" smtClean="0">
              <a:ea typeface="华文中宋" panose="02010600040101010101" pitchFamily="2" charset="-122"/>
            </a:endParaRPr>
          </a:p>
          <a:p>
            <a:pPr eaLnBrk="1">
              <a:spcBef>
                <a:spcPts val="0"/>
              </a:spcBef>
              <a:buFont typeface="Wingdings" panose="05000000000000000000" pitchFamily="2" charset="2"/>
              <a:buChar char="m"/>
              <a:defRPr/>
            </a:pPr>
            <a:r>
              <a:rPr lang="zh-CN" altLang="en-US" sz="2000" i="1" kern="0" dirty="0" smtClean="0">
                <a:solidFill>
                  <a:srgbClr val="FF0000"/>
                </a:solidFill>
                <a:ea typeface="华文中宋" panose="02010600040101010101" pitchFamily="2" charset="-122"/>
              </a:rPr>
              <a:t>传统方式：</a:t>
            </a:r>
            <a:r>
              <a:rPr lang="zh-CN" altLang="en-US" sz="2000" kern="0" dirty="0" smtClean="0">
                <a:ea typeface="华文中宋" panose="02010600040101010101" pitchFamily="2" charset="-122"/>
              </a:rPr>
              <a:t>电缆头端 </a:t>
            </a:r>
            <a:r>
              <a:rPr lang="en-US" altLang="zh-CN" sz="2000" kern="0" dirty="0" smtClean="0">
                <a:ea typeface="华文中宋" panose="02010600040101010101" pitchFamily="2" charset="-122"/>
              </a:rPr>
              <a:t>(</a:t>
            </a:r>
            <a:r>
              <a:rPr lang="en-US" altLang="zh-CN" sz="2000" i="1" kern="0" dirty="0" smtClean="0">
                <a:ea typeface="华文中宋" panose="02010600040101010101" pitchFamily="2" charset="-122"/>
              </a:rPr>
              <a:t>head end</a:t>
            </a:r>
            <a:r>
              <a:rPr lang="en-US" altLang="zh-CN" sz="2000" kern="0" dirty="0" smtClean="0">
                <a:ea typeface="华文中宋" panose="02010600040101010101" pitchFamily="2" charset="-122"/>
              </a:rPr>
              <a:t>)</a:t>
            </a:r>
            <a:r>
              <a:rPr lang="zh-CN" altLang="en-US" sz="2000" kern="0" dirty="0" smtClean="0">
                <a:ea typeface="华文中宋" panose="02010600040101010101" pitchFamily="2" charset="-122"/>
              </a:rPr>
              <a:t>广播通过同轴电缆和放大器的分配网络传向住宅。</a:t>
            </a:r>
          </a:p>
          <a:p>
            <a:pPr eaLnBrk="1">
              <a:spcBef>
                <a:spcPts val="0"/>
              </a:spcBef>
              <a:buFont typeface="Wingdings" panose="05000000000000000000" pitchFamily="2" charset="2"/>
              <a:buChar char="m"/>
              <a:defRPr/>
            </a:pPr>
            <a:endParaRPr lang="zh-CN" altLang="en-US" sz="2000" kern="0" dirty="0" smtClean="0">
              <a:ea typeface="华文中宋"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dissolve">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dissolve">
                                      <p:cBhvr>
                                        <p:cTn id="12" dur="500"/>
                                        <p:tgtEl>
                                          <p:spTgt spid="142"/>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dissolve">
                                      <p:cBhvr>
                                        <p:cTn id="16" dur="500"/>
                                        <p:tgtEl>
                                          <p:spTgt spid="13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83">
                                            <p:txEl>
                                              <p:pRg st="1" end="1"/>
                                            </p:txEl>
                                          </p:spTgt>
                                        </p:tgtEl>
                                        <p:attrNameLst>
                                          <p:attrName>style.visibility</p:attrName>
                                        </p:attrNameLst>
                                      </p:cBhvr>
                                      <p:to>
                                        <p:strVal val="visible"/>
                                      </p:to>
                                    </p:set>
                                    <p:animEffect transition="in" filter="blinds(horizontal)">
                                      <p:cBhvr>
                                        <p:cTn id="21" dur="500"/>
                                        <p:tgtEl>
                                          <p:spTgt spid="18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83">
                                            <p:txEl>
                                              <p:pRg st="2" end="2"/>
                                            </p:txEl>
                                          </p:spTgt>
                                        </p:tgtEl>
                                        <p:attrNameLst>
                                          <p:attrName>style.visibility</p:attrName>
                                        </p:attrNameLst>
                                      </p:cBhvr>
                                      <p:to>
                                        <p:strVal val="visible"/>
                                      </p:to>
                                    </p:set>
                                    <p:animEffect transition="in" filter="blinds(horizontal)">
                                      <p:cBhvr>
                                        <p:cTn id="26" dur="500"/>
                                        <p:tgtEl>
                                          <p:spTgt spid="1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406400" y="2290763"/>
            <a:ext cx="3092450" cy="1417637"/>
            <a:chOff x="256" y="1443"/>
            <a:chExt cx="1948" cy="893"/>
          </a:xfrm>
        </p:grpSpPr>
        <p:sp>
          <p:nvSpPr>
            <p:cNvPr id="64689" name="Text Box 6"/>
            <p:cNvSpPr txBox="1">
              <a:spLocks noChangeArrowheads="1"/>
            </p:cNvSpPr>
            <p:nvPr/>
          </p:nvSpPr>
          <p:spPr bwMode="auto">
            <a:xfrm>
              <a:off x="256" y="1885"/>
              <a:ext cx="1948" cy="451"/>
            </a:xfrm>
            <a:prstGeom prst="rect">
              <a:avLst/>
            </a:prstGeom>
            <a:noFill/>
            <a:ln w="9525">
              <a:noFill/>
              <a:miter lim="800000"/>
              <a:headEnd/>
              <a:tailEnd/>
            </a:ln>
          </p:spPr>
          <p:txBody>
            <a:bodyPr wrap="none">
              <a:spAutoFit/>
            </a:bodyPr>
            <a:lstStyle/>
            <a:p>
              <a:pPr algn="r">
                <a:lnSpc>
                  <a:spcPct val="85000"/>
                </a:lnSpc>
              </a:pPr>
              <a:r>
                <a:rPr lang="en-US" altLang="zh-CN" sz="1600" i="1">
                  <a:latin typeface="Arial" pitchFamily="34" charset="0"/>
                  <a:ea typeface="ＭＳ Ｐゴシック" pitchFamily="34" charset="-128"/>
                </a:rPr>
                <a:t>data, TV transmitted at different </a:t>
              </a:r>
            </a:p>
            <a:p>
              <a:pPr algn="r">
                <a:lnSpc>
                  <a:spcPct val="85000"/>
                </a:lnSpc>
              </a:pPr>
              <a:r>
                <a:rPr lang="en-US" altLang="zh-CN" sz="1600" i="1">
                  <a:latin typeface="Arial" pitchFamily="34" charset="0"/>
                  <a:ea typeface="ＭＳ Ｐゴシック" pitchFamily="34" charset="-128"/>
                </a:rPr>
                <a:t>frequencies over </a:t>
              </a:r>
              <a:r>
                <a:rPr lang="en-US" altLang="zh-CN" sz="1600" i="1">
                  <a:solidFill>
                    <a:srgbClr val="CC0000"/>
                  </a:solidFill>
                  <a:latin typeface="Arial" pitchFamily="34" charset="0"/>
                  <a:ea typeface="ＭＳ Ｐゴシック" pitchFamily="34" charset="-128"/>
                </a:rPr>
                <a:t>shared </a:t>
              </a:r>
              <a:r>
                <a:rPr lang="en-US" altLang="zh-CN" sz="1600" i="1">
                  <a:latin typeface="Arial" pitchFamily="34" charset="0"/>
                  <a:ea typeface="ＭＳ Ｐゴシック" pitchFamily="34" charset="-128"/>
                </a:rPr>
                <a:t>cable </a:t>
              </a:r>
            </a:p>
            <a:p>
              <a:pPr algn="r">
                <a:lnSpc>
                  <a:spcPct val="85000"/>
                </a:lnSpc>
              </a:pPr>
              <a:r>
                <a:rPr lang="en-US" altLang="zh-CN" sz="1600" i="1">
                  <a:latin typeface="Arial" pitchFamily="34" charset="0"/>
                  <a:ea typeface="ＭＳ Ｐゴシック" pitchFamily="34" charset="-128"/>
                </a:rPr>
                <a:t>distribution network</a:t>
              </a:r>
            </a:p>
          </p:txBody>
        </p:sp>
        <p:sp>
          <p:nvSpPr>
            <p:cNvPr id="64690" name="Line 7"/>
            <p:cNvSpPr>
              <a:spLocks noChangeShapeType="1"/>
            </p:cNvSpPr>
            <p:nvPr/>
          </p:nvSpPr>
          <p:spPr bwMode="auto">
            <a:xfrm flipV="1">
              <a:off x="1452" y="1443"/>
              <a:ext cx="282" cy="476"/>
            </a:xfrm>
            <a:prstGeom prst="line">
              <a:avLst/>
            </a:prstGeom>
            <a:noFill/>
            <a:ln w="9525">
              <a:solidFill>
                <a:srgbClr val="CC0000"/>
              </a:solidFill>
              <a:round/>
              <a:headEnd/>
              <a:tailEnd/>
            </a:ln>
          </p:spPr>
          <p:txBody>
            <a:bodyPr/>
            <a:lstStyle/>
            <a:p>
              <a:endParaRPr lang="zh-CN" altLang="en-US"/>
            </a:p>
          </p:txBody>
        </p:sp>
      </p:grpSp>
      <p:sp>
        <p:nvSpPr>
          <p:cNvPr id="64515" name="Rectangle 9"/>
          <p:cNvSpPr>
            <a:spLocks noChangeArrowheads="1"/>
          </p:cNvSpPr>
          <p:nvPr/>
        </p:nvSpPr>
        <p:spPr bwMode="auto">
          <a:xfrm>
            <a:off x="657225" y="1651000"/>
            <a:ext cx="1793875" cy="925513"/>
          </a:xfrm>
          <a:prstGeom prst="rect">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516" name="Line 7"/>
          <p:cNvSpPr>
            <a:spLocks noChangeShapeType="1"/>
          </p:cNvSpPr>
          <p:nvPr/>
        </p:nvSpPr>
        <p:spPr bwMode="auto">
          <a:xfrm flipV="1">
            <a:off x="958850" y="2201863"/>
            <a:ext cx="365125" cy="1587"/>
          </a:xfrm>
          <a:prstGeom prst="line">
            <a:avLst/>
          </a:prstGeom>
          <a:noFill/>
          <a:ln w="9525">
            <a:solidFill>
              <a:schemeClr val="tx1"/>
            </a:solidFill>
            <a:round/>
            <a:headEnd/>
            <a:tailEnd/>
          </a:ln>
        </p:spPr>
        <p:txBody>
          <a:bodyPr wrap="none"/>
          <a:lstStyle/>
          <a:p>
            <a:endParaRPr lang="zh-CN" altLang="en-US"/>
          </a:p>
        </p:txBody>
      </p:sp>
      <p:sp>
        <p:nvSpPr>
          <p:cNvPr id="64517" name="Text Box 39"/>
          <p:cNvSpPr txBox="1">
            <a:spLocks noChangeArrowheads="1"/>
          </p:cNvSpPr>
          <p:nvPr/>
        </p:nvSpPr>
        <p:spPr bwMode="auto">
          <a:xfrm>
            <a:off x="1120775" y="2352675"/>
            <a:ext cx="774700" cy="431800"/>
          </a:xfrm>
          <a:prstGeom prst="rect">
            <a:avLst/>
          </a:prstGeom>
          <a:noFill/>
          <a:ln w="9525">
            <a:noFill/>
            <a:miter lim="800000"/>
            <a:headEnd/>
            <a:tailEnd/>
          </a:ln>
        </p:spPr>
        <p:txBody>
          <a:bodyPr wrap="none">
            <a:spAutoFit/>
          </a:bodyPr>
          <a:lstStyle/>
          <a:p>
            <a:pPr algn="ctr">
              <a:lnSpc>
                <a:spcPct val="80000"/>
              </a:lnSpc>
            </a:pPr>
            <a:r>
              <a:rPr lang="en-US" altLang="zh-CN" sz="1400">
                <a:latin typeface="Arial" pitchFamily="34" charset="0"/>
                <a:ea typeface="ＭＳ Ｐゴシック" pitchFamily="34" charset="-128"/>
              </a:rPr>
              <a:t>cable</a:t>
            </a:r>
          </a:p>
          <a:p>
            <a:pPr algn="ctr">
              <a:lnSpc>
                <a:spcPct val="80000"/>
              </a:lnSpc>
            </a:pPr>
            <a:r>
              <a:rPr lang="en-US" altLang="zh-CN" sz="1400">
                <a:latin typeface="Arial" pitchFamily="34" charset="0"/>
                <a:ea typeface="ＭＳ Ｐゴシック" pitchFamily="34" charset="-128"/>
              </a:rPr>
              <a:t>modem</a:t>
            </a:r>
          </a:p>
        </p:txBody>
      </p:sp>
      <p:sp>
        <p:nvSpPr>
          <p:cNvPr id="64518" name="Text Box 41"/>
          <p:cNvSpPr txBox="1">
            <a:spLocks noChangeArrowheads="1"/>
          </p:cNvSpPr>
          <p:nvPr/>
        </p:nvSpPr>
        <p:spPr bwMode="auto">
          <a:xfrm>
            <a:off x="1787525" y="2354263"/>
            <a:ext cx="706438" cy="261937"/>
          </a:xfrm>
          <a:prstGeom prst="rect">
            <a:avLst/>
          </a:prstGeom>
          <a:noFill/>
          <a:ln w="9525">
            <a:noFill/>
            <a:miter lim="800000"/>
            <a:headEnd/>
            <a:tailEnd/>
          </a:ln>
        </p:spPr>
        <p:txBody>
          <a:bodyPr wrap="none">
            <a:spAutoFit/>
          </a:bodyPr>
          <a:lstStyle/>
          <a:p>
            <a:pPr algn="ctr">
              <a:lnSpc>
                <a:spcPct val="80000"/>
              </a:lnSpc>
            </a:pPr>
            <a:r>
              <a:rPr lang="en-US" altLang="zh-CN" sz="1400">
                <a:latin typeface="Arial" pitchFamily="34" charset="0"/>
                <a:ea typeface="ＭＳ Ｐゴシック" pitchFamily="34" charset="-128"/>
              </a:rPr>
              <a:t>splitter</a:t>
            </a:r>
          </a:p>
        </p:txBody>
      </p:sp>
      <p:grpSp>
        <p:nvGrpSpPr>
          <p:cNvPr id="64519" name="Group 13"/>
          <p:cNvGrpSpPr>
            <a:grpSpLocks/>
          </p:cNvGrpSpPr>
          <p:nvPr/>
        </p:nvGrpSpPr>
        <p:grpSpPr bwMode="auto">
          <a:xfrm>
            <a:off x="1304925" y="2078038"/>
            <a:ext cx="614363" cy="220662"/>
            <a:chOff x="322" y="890"/>
            <a:chExt cx="872" cy="339"/>
          </a:xfrm>
        </p:grpSpPr>
        <p:sp>
          <p:nvSpPr>
            <p:cNvPr id="64683"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84" name="Rectangle 15"/>
            <p:cNvSpPr>
              <a:spLocks noChangeArrowheads="1"/>
            </p:cNvSpPr>
            <p:nvPr/>
          </p:nvSpPr>
          <p:spPr bwMode="auto">
            <a:xfrm>
              <a:off x="394" y="1073"/>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85" name="Rectangle 16"/>
            <p:cNvSpPr>
              <a:spLocks noChangeArrowheads="1"/>
            </p:cNvSpPr>
            <p:nvPr/>
          </p:nvSpPr>
          <p:spPr bwMode="auto">
            <a:xfrm>
              <a:off x="466" y="1073"/>
              <a:ext cx="56" cy="56"/>
            </a:xfrm>
            <a:prstGeom prst="rect">
              <a:avLst/>
            </a:prstGeom>
            <a:solidFill>
              <a:srgbClr val="33CC33"/>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86" name="Rectangle 17"/>
            <p:cNvSpPr>
              <a:spLocks noChangeArrowheads="1"/>
            </p:cNvSpPr>
            <p:nvPr/>
          </p:nvSpPr>
          <p:spPr bwMode="auto">
            <a:xfrm>
              <a:off x="541" y="1070"/>
              <a:ext cx="56"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87" name="Rectangle 18"/>
            <p:cNvSpPr>
              <a:spLocks noChangeArrowheads="1"/>
            </p:cNvSpPr>
            <p:nvPr/>
          </p:nvSpPr>
          <p:spPr bwMode="auto">
            <a:xfrm>
              <a:off x="615" y="1070"/>
              <a:ext cx="56"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88"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sp>
        <p:nvSpPr>
          <p:cNvPr id="64520" name="AutoShape 21"/>
          <p:cNvSpPr>
            <a:spLocks noChangeArrowheads="1"/>
          </p:cNvSpPr>
          <p:nvPr/>
        </p:nvSpPr>
        <p:spPr bwMode="auto">
          <a:xfrm>
            <a:off x="419100" y="1239838"/>
            <a:ext cx="2268538" cy="468312"/>
          </a:xfrm>
          <a:prstGeom prst="triangle">
            <a:avLst>
              <a:gd name="adj" fmla="val 50000"/>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521" name="Rectangle 22"/>
          <p:cNvSpPr>
            <a:spLocks noChangeArrowheads="1"/>
          </p:cNvSpPr>
          <p:nvPr/>
        </p:nvSpPr>
        <p:spPr bwMode="auto">
          <a:xfrm>
            <a:off x="2035175" y="2139950"/>
            <a:ext cx="166688" cy="144463"/>
          </a:xfrm>
          <a:prstGeom prst="rect">
            <a:avLst/>
          </a:prstGeom>
          <a:solidFill>
            <a:srgbClr val="0000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522" name="Freeform 23"/>
          <p:cNvSpPr>
            <a:spLocks/>
          </p:cNvSpPr>
          <p:nvPr/>
        </p:nvSpPr>
        <p:spPr bwMode="auto">
          <a:xfrm>
            <a:off x="1644650" y="1695450"/>
            <a:ext cx="479425" cy="434975"/>
          </a:xfrm>
          <a:custGeom>
            <a:avLst/>
            <a:gdLst>
              <a:gd name="T0" fmla="*/ 2147483646 w 381"/>
              <a:gd name="T1" fmla="*/ 2147483646 h 274"/>
              <a:gd name="T2" fmla="*/ 2147483646 w 381"/>
              <a:gd name="T3" fmla="*/ 2147483646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64523" name="Line 24"/>
          <p:cNvSpPr>
            <a:spLocks noChangeShapeType="1"/>
          </p:cNvSpPr>
          <p:nvPr/>
        </p:nvSpPr>
        <p:spPr bwMode="auto">
          <a:xfrm flipH="1">
            <a:off x="1943100" y="2201863"/>
            <a:ext cx="239713" cy="0"/>
          </a:xfrm>
          <a:prstGeom prst="line">
            <a:avLst/>
          </a:prstGeom>
          <a:noFill/>
          <a:ln w="9525">
            <a:solidFill>
              <a:schemeClr val="tx1"/>
            </a:solidFill>
            <a:round/>
            <a:headEnd/>
            <a:tailEnd/>
          </a:ln>
        </p:spPr>
        <p:txBody>
          <a:bodyPr/>
          <a:lstStyle/>
          <a:p>
            <a:endParaRPr lang="zh-CN" altLang="en-US"/>
          </a:p>
        </p:txBody>
      </p:sp>
      <p:pic>
        <p:nvPicPr>
          <p:cNvPr id="64524" name="Picture 25" descr="tv"/>
          <p:cNvPicPr>
            <a:picLocks noChangeAspect="1" noChangeArrowheads="1"/>
          </p:cNvPicPr>
          <p:nvPr/>
        </p:nvPicPr>
        <p:blipFill>
          <a:blip r:embed="rId2" cstate="print"/>
          <a:srcRect/>
          <a:stretch>
            <a:fillRect/>
          </a:stretch>
        </p:blipFill>
        <p:spPr bwMode="auto">
          <a:xfrm>
            <a:off x="1200150" y="1355725"/>
            <a:ext cx="755650" cy="674688"/>
          </a:xfrm>
          <a:prstGeom prst="rect">
            <a:avLst/>
          </a:prstGeom>
          <a:noFill/>
          <a:ln w="9525">
            <a:noFill/>
            <a:miter lim="800000"/>
            <a:headEnd/>
            <a:tailEnd/>
          </a:ln>
        </p:spPr>
      </p:pic>
      <p:grpSp>
        <p:nvGrpSpPr>
          <p:cNvPr id="64525" name="Group 26"/>
          <p:cNvGrpSpPr>
            <a:grpSpLocks/>
          </p:cNvGrpSpPr>
          <p:nvPr/>
        </p:nvGrpSpPr>
        <p:grpSpPr bwMode="auto">
          <a:xfrm>
            <a:off x="2676525" y="1470025"/>
            <a:ext cx="850900" cy="527050"/>
            <a:chOff x="-490" y="1664"/>
            <a:chExt cx="1429" cy="842"/>
          </a:xfrm>
        </p:grpSpPr>
        <p:sp>
          <p:nvSpPr>
            <p:cNvPr id="64667" name="AutoShape 27"/>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4668" name="Group 28"/>
            <p:cNvGrpSpPr>
              <a:grpSpLocks/>
            </p:cNvGrpSpPr>
            <p:nvPr/>
          </p:nvGrpSpPr>
          <p:grpSpPr bwMode="auto">
            <a:xfrm>
              <a:off x="-427" y="1737"/>
              <a:ext cx="1217" cy="769"/>
              <a:chOff x="-427" y="1737"/>
              <a:chExt cx="1217" cy="769"/>
            </a:xfrm>
          </p:grpSpPr>
          <p:sp>
            <p:nvSpPr>
              <p:cNvPr id="64669" name="Rectangle 29"/>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70"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64671" name="Group 31"/>
              <p:cNvGrpSpPr>
                <a:grpSpLocks/>
              </p:cNvGrpSpPr>
              <p:nvPr/>
            </p:nvGrpSpPr>
            <p:grpSpPr bwMode="auto">
              <a:xfrm>
                <a:off x="68" y="2192"/>
                <a:ext cx="387" cy="139"/>
                <a:chOff x="322" y="890"/>
                <a:chExt cx="872" cy="339"/>
              </a:xfrm>
            </p:grpSpPr>
            <p:sp>
              <p:nvSpPr>
                <p:cNvPr id="64677"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78" name="Rectangle 33"/>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79" name="Rectangle 34"/>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80" name="Rectangle 35"/>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81" name="Rectangle 36"/>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82"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64672" name="Picture 38"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64673"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74" name="Freeform 40"/>
              <p:cNvSpPr>
                <a:spLocks/>
              </p:cNvSpPr>
              <p:nvPr/>
            </p:nvSpPr>
            <p:spPr bwMode="auto">
              <a:xfrm>
                <a:off x="282" y="1951"/>
                <a:ext cx="302" cy="274"/>
              </a:xfrm>
              <a:custGeom>
                <a:avLst/>
                <a:gdLst>
                  <a:gd name="T0" fmla="*/ 6 w 381"/>
                  <a:gd name="T1" fmla="*/ 274 h 274"/>
                  <a:gd name="T2" fmla="*/ 6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64675" name="Line 41"/>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64676" name="Picture 42"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64526" name="Group 43"/>
          <p:cNvGrpSpPr>
            <a:grpSpLocks/>
          </p:cNvGrpSpPr>
          <p:nvPr/>
        </p:nvGrpSpPr>
        <p:grpSpPr bwMode="auto">
          <a:xfrm>
            <a:off x="3578225" y="1463675"/>
            <a:ext cx="850900" cy="527050"/>
            <a:chOff x="-490" y="1664"/>
            <a:chExt cx="1429" cy="842"/>
          </a:xfrm>
        </p:grpSpPr>
        <p:sp>
          <p:nvSpPr>
            <p:cNvPr id="64651" name="AutoShape 44"/>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4652" name="Group 45"/>
            <p:cNvGrpSpPr>
              <a:grpSpLocks/>
            </p:cNvGrpSpPr>
            <p:nvPr/>
          </p:nvGrpSpPr>
          <p:grpSpPr bwMode="auto">
            <a:xfrm>
              <a:off x="-427" y="1737"/>
              <a:ext cx="1217" cy="769"/>
              <a:chOff x="-427" y="1737"/>
              <a:chExt cx="1217" cy="769"/>
            </a:xfrm>
          </p:grpSpPr>
          <p:sp>
            <p:nvSpPr>
              <p:cNvPr id="64653" name="Rectangle 46"/>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54"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64655" name="Group 48"/>
              <p:cNvGrpSpPr>
                <a:grpSpLocks/>
              </p:cNvGrpSpPr>
              <p:nvPr/>
            </p:nvGrpSpPr>
            <p:grpSpPr bwMode="auto">
              <a:xfrm>
                <a:off x="68" y="2192"/>
                <a:ext cx="387" cy="139"/>
                <a:chOff x="322" y="890"/>
                <a:chExt cx="872" cy="339"/>
              </a:xfrm>
            </p:grpSpPr>
            <p:sp>
              <p:nvSpPr>
                <p:cNvPr id="64661"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62" name="Rectangle 50"/>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63" name="Rectangle 51"/>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64" name="Rectangle 52"/>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65" name="Rectangle 53"/>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66"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64656" name="Picture 55"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64657"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58" name="Freeform 57"/>
              <p:cNvSpPr>
                <a:spLocks/>
              </p:cNvSpPr>
              <p:nvPr/>
            </p:nvSpPr>
            <p:spPr bwMode="auto">
              <a:xfrm>
                <a:off x="282" y="1951"/>
                <a:ext cx="302" cy="274"/>
              </a:xfrm>
              <a:custGeom>
                <a:avLst/>
                <a:gdLst>
                  <a:gd name="T0" fmla="*/ 6 w 381"/>
                  <a:gd name="T1" fmla="*/ 274 h 274"/>
                  <a:gd name="T2" fmla="*/ 6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64659" name="Line 58"/>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64660" name="Picture 59"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64527" name="Group 60"/>
          <p:cNvGrpSpPr>
            <a:grpSpLocks/>
          </p:cNvGrpSpPr>
          <p:nvPr/>
        </p:nvGrpSpPr>
        <p:grpSpPr bwMode="auto">
          <a:xfrm>
            <a:off x="2763838" y="2309813"/>
            <a:ext cx="850900" cy="527050"/>
            <a:chOff x="-490" y="1664"/>
            <a:chExt cx="1429" cy="842"/>
          </a:xfrm>
        </p:grpSpPr>
        <p:sp>
          <p:nvSpPr>
            <p:cNvPr id="64635" name="AutoShape 61"/>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4636" name="Group 62"/>
            <p:cNvGrpSpPr>
              <a:grpSpLocks/>
            </p:cNvGrpSpPr>
            <p:nvPr/>
          </p:nvGrpSpPr>
          <p:grpSpPr bwMode="auto">
            <a:xfrm>
              <a:off x="-427" y="1737"/>
              <a:ext cx="1217" cy="769"/>
              <a:chOff x="-427" y="1737"/>
              <a:chExt cx="1217" cy="769"/>
            </a:xfrm>
          </p:grpSpPr>
          <p:sp>
            <p:nvSpPr>
              <p:cNvPr id="64637" name="Rectangle 63"/>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38"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64639" name="Group 65"/>
              <p:cNvGrpSpPr>
                <a:grpSpLocks/>
              </p:cNvGrpSpPr>
              <p:nvPr/>
            </p:nvGrpSpPr>
            <p:grpSpPr bwMode="auto">
              <a:xfrm>
                <a:off x="68" y="2192"/>
                <a:ext cx="387" cy="139"/>
                <a:chOff x="322" y="890"/>
                <a:chExt cx="872" cy="339"/>
              </a:xfrm>
            </p:grpSpPr>
            <p:sp>
              <p:nvSpPr>
                <p:cNvPr id="64645"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46" name="Rectangle 67"/>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47" name="Rectangle 68"/>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48" name="Rectangle 69"/>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49" name="Rectangle 70"/>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50"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64640" name="Picture 72"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64641"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42" name="Freeform 74"/>
              <p:cNvSpPr>
                <a:spLocks/>
              </p:cNvSpPr>
              <p:nvPr/>
            </p:nvSpPr>
            <p:spPr bwMode="auto">
              <a:xfrm>
                <a:off x="282" y="1951"/>
                <a:ext cx="302" cy="274"/>
              </a:xfrm>
              <a:custGeom>
                <a:avLst/>
                <a:gdLst>
                  <a:gd name="T0" fmla="*/ 6 w 381"/>
                  <a:gd name="T1" fmla="*/ 274 h 274"/>
                  <a:gd name="T2" fmla="*/ 6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64643" name="Line 75"/>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64644" name="Picture 76"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64528" name="Group 77"/>
          <p:cNvGrpSpPr>
            <a:grpSpLocks/>
          </p:cNvGrpSpPr>
          <p:nvPr/>
        </p:nvGrpSpPr>
        <p:grpSpPr bwMode="auto">
          <a:xfrm>
            <a:off x="3630613" y="2319338"/>
            <a:ext cx="850900" cy="527050"/>
            <a:chOff x="-490" y="1664"/>
            <a:chExt cx="1429" cy="842"/>
          </a:xfrm>
        </p:grpSpPr>
        <p:sp>
          <p:nvSpPr>
            <p:cNvPr id="64619" name="AutoShape 78"/>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4620" name="Group 79"/>
            <p:cNvGrpSpPr>
              <a:grpSpLocks/>
            </p:cNvGrpSpPr>
            <p:nvPr/>
          </p:nvGrpSpPr>
          <p:grpSpPr bwMode="auto">
            <a:xfrm>
              <a:off x="-427" y="1737"/>
              <a:ext cx="1217" cy="769"/>
              <a:chOff x="-427" y="1737"/>
              <a:chExt cx="1217" cy="769"/>
            </a:xfrm>
          </p:grpSpPr>
          <p:sp>
            <p:nvSpPr>
              <p:cNvPr id="64621" name="Rectangle 80"/>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22"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64623" name="Group 82"/>
              <p:cNvGrpSpPr>
                <a:grpSpLocks/>
              </p:cNvGrpSpPr>
              <p:nvPr/>
            </p:nvGrpSpPr>
            <p:grpSpPr bwMode="auto">
              <a:xfrm>
                <a:off x="68" y="2192"/>
                <a:ext cx="387" cy="139"/>
                <a:chOff x="322" y="890"/>
                <a:chExt cx="872" cy="339"/>
              </a:xfrm>
            </p:grpSpPr>
            <p:sp>
              <p:nvSpPr>
                <p:cNvPr id="64629"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30" name="Rectangle 84"/>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31" name="Rectangle 85"/>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32" name="Rectangle 86"/>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33" name="Rectangle 87"/>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34"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64624" name="Picture 89"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64625"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26" name="Freeform 91"/>
              <p:cNvSpPr>
                <a:spLocks/>
              </p:cNvSpPr>
              <p:nvPr/>
            </p:nvSpPr>
            <p:spPr bwMode="auto">
              <a:xfrm>
                <a:off x="282" y="1951"/>
                <a:ext cx="302" cy="274"/>
              </a:xfrm>
              <a:custGeom>
                <a:avLst/>
                <a:gdLst>
                  <a:gd name="T0" fmla="*/ 6 w 381"/>
                  <a:gd name="T1" fmla="*/ 274 h 274"/>
                  <a:gd name="T2" fmla="*/ 6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64627" name="Line 92"/>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64628" name="Picture 93"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sp>
        <p:nvSpPr>
          <p:cNvPr id="64529" name="Line 94"/>
          <p:cNvSpPr>
            <a:spLocks noChangeShapeType="1"/>
          </p:cNvSpPr>
          <p:nvPr/>
        </p:nvSpPr>
        <p:spPr bwMode="auto">
          <a:xfrm>
            <a:off x="2217738" y="2212975"/>
            <a:ext cx="3690937" cy="0"/>
          </a:xfrm>
          <a:prstGeom prst="line">
            <a:avLst/>
          </a:prstGeom>
          <a:noFill/>
          <a:ln w="19050">
            <a:solidFill>
              <a:schemeClr val="tx1"/>
            </a:solidFill>
            <a:round/>
            <a:headEnd/>
            <a:tailEnd/>
          </a:ln>
        </p:spPr>
        <p:txBody>
          <a:bodyPr/>
          <a:lstStyle/>
          <a:p>
            <a:endParaRPr lang="zh-CN" altLang="en-US"/>
          </a:p>
        </p:txBody>
      </p:sp>
      <p:grpSp>
        <p:nvGrpSpPr>
          <p:cNvPr id="64530" name="Group 95"/>
          <p:cNvGrpSpPr>
            <a:grpSpLocks/>
          </p:cNvGrpSpPr>
          <p:nvPr/>
        </p:nvGrpSpPr>
        <p:grpSpPr bwMode="auto">
          <a:xfrm>
            <a:off x="4719638" y="1471613"/>
            <a:ext cx="850900" cy="527050"/>
            <a:chOff x="-490" y="1664"/>
            <a:chExt cx="1429" cy="842"/>
          </a:xfrm>
        </p:grpSpPr>
        <p:sp>
          <p:nvSpPr>
            <p:cNvPr id="64603" name="AutoShape 96"/>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4604" name="Group 97"/>
            <p:cNvGrpSpPr>
              <a:grpSpLocks/>
            </p:cNvGrpSpPr>
            <p:nvPr/>
          </p:nvGrpSpPr>
          <p:grpSpPr bwMode="auto">
            <a:xfrm>
              <a:off x="-427" y="1737"/>
              <a:ext cx="1217" cy="769"/>
              <a:chOff x="-427" y="1737"/>
              <a:chExt cx="1217" cy="769"/>
            </a:xfrm>
          </p:grpSpPr>
          <p:sp>
            <p:nvSpPr>
              <p:cNvPr id="64605" name="Rectangle 98"/>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06"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64607" name="Group 100"/>
              <p:cNvGrpSpPr>
                <a:grpSpLocks/>
              </p:cNvGrpSpPr>
              <p:nvPr/>
            </p:nvGrpSpPr>
            <p:grpSpPr bwMode="auto">
              <a:xfrm>
                <a:off x="68" y="2192"/>
                <a:ext cx="387" cy="139"/>
                <a:chOff x="322" y="890"/>
                <a:chExt cx="872" cy="339"/>
              </a:xfrm>
            </p:grpSpPr>
            <p:sp>
              <p:nvSpPr>
                <p:cNvPr id="64613"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14" name="Rectangle 102"/>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15" name="Rectangle 103"/>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16" name="Rectangle 104"/>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17" name="Rectangle 105"/>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18"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64608" name="Picture 107"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64609"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4610" name="Freeform 109"/>
              <p:cNvSpPr>
                <a:spLocks/>
              </p:cNvSpPr>
              <p:nvPr/>
            </p:nvSpPr>
            <p:spPr bwMode="auto">
              <a:xfrm>
                <a:off x="282" y="1951"/>
                <a:ext cx="302" cy="274"/>
              </a:xfrm>
              <a:custGeom>
                <a:avLst/>
                <a:gdLst>
                  <a:gd name="T0" fmla="*/ 6 w 381"/>
                  <a:gd name="T1" fmla="*/ 274 h 274"/>
                  <a:gd name="T2" fmla="*/ 6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64611" name="Line 110"/>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64612" name="Picture 111"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sp>
        <p:nvSpPr>
          <p:cNvPr id="64531" name="Text Box 112"/>
          <p:cNvSpPr txBox="1">
            <a:spLocks noChangeArrowheads="1"/>
          </p:cNvSpPr>
          <p:nvPr/>
        </p:nvSpPr>
        <p:spPr bwMode="auto">
          <a:xfrm>
            <a:off x="4330700" y="1541463"/>
            <a:ext cx="488950" cy="457200"/>
          </a:xfrm>
          <a:prstGeom prst="rect">
            <a:avLst/>
          </a:prstGeom>
          <a:noFill/>
          <a:ln w="9525">
            <a:noFill/>
            <a:miter lim="800000"/>
            <a:headEnd/>
            <a:tailEnd/>
          </a:ln>
        </p:spPr>
        <p:txBody>
          <a:bodyPr wrap="none">
            <a:spAutoFit/>
          </a:bodyPr>
          <a:lstStyle/>
          <a:p>
            <a:r>
              <a:rPr lang="en-US" altLang="zh-CN">
                <a:solidFill>
                  <a:srgbClr val="969696"/>
                </a:solidFill>
                <a:ea typeface="ＭＳ Ｐゴシック" pitchFamily="34" charset="-128"/>
              </a:rPr>
              <a:t>…</a:t>
            </a:r>
          </a:p>
        </p:txBody>
      </p:sp>
      <p:sp>
        <p:nvSpPr>
          <p:cNvPr id="64532" name="Line 113"/>
          <p:cNvSpPr>
            <a:spLocks noChangeShapeType="1"/>
          </p:cNvSpPr>
          <p:nvPr/>
        </p:nvSpPr>
        <p:spPr bwMode="auto">
          <a:xfrm flipH="1">
            <a:off x="3311525" y="1882775"/>
            <a:ext cx="3175" cy="333375"/>
          </a:xfrm>
          <a:prstGeom prst="line">
            <a:avLst/>
          </a:prstGeom>
          <a:noFill/>
          <a:ln w="9525">
            <a:solidFill>
              <a:schemeClr val="tx1"/>
            </a:solidFill>
            <a:round/>
            <a:headEnd/>
            <a:tailEnd/>
          </a:ln>
        </p:spPr>
        <p:txBody>
          <a:bodyPr/>
          <a:lstStyle/>
          <a:p>
            <a:endParaRPr lang="zh-CN" altLang="en-US"/>
          </a:p>
        </p:txBody>
      </p:sp>
      <p:sp>
        <p:nvSpPr>
          <p:cNvPr id="64533" name="Line 114"/>
          <p:cNvSpPr>
            <a:spLocks noChangeShapeType="1"/>
          </p:cNvSpPr>
          <p:nvPr/>
        </p:nvSpPr>
        <p:spPr bwMode="auto">
          <a:xfrm flipH="1">
            <a:off x="4216400" y="1882775"/>
            <a:ext cx="3175" cy="333375"/>
          </a:xfrm>
          <a:prstGeom prst="line">
            <a:avLst/>
          </a:prstGeom>
          <a:noFill/>
          <a:ln w="9525">
            <a:solidFill>
              <a:schemeClr val="tx1"/>
            </a:solidFill>
            <a:round/>
            <a:headEnd/>
            <a:tailEnd/>
          </a:ln>
        </p:spPr>
        <p:txBody>
          <a:bodyPr/>
          <a:lstStyle/>
          <a:p>
            <a:endParaRPr lang="zh-CN" altLang="en-US"/>
          </a:p>
        </p:txBody>
      </p:sp>
      <p:sp>
        <p:nvSpPr>
          <p:cNvPr id="64534" name="Line 115"/>
          <p:cNvSpPr>
            <a:spLocks noChangeShapeType="1"/>
          </p:cNvSpPr>
          <p:nvPr/>
        </p:nvSpPr>
        <p:spPr bwMode="auto">
          <a:xfrm flipH="1">
            <a:off x="5353050" y="1882775"/>
            <a:ext cx="3175" cy="333375"/>
          </a:xfrm>
          <a:prstGeom prst="line">
            <a:avLst/>
          </a:prstGeom>
          <a:noFill/>
          <a:ln w="9525">
            <a:solidFill>
              <a:schemeClr val="tx1"/>
            </a:solidFill>
            <a:round/>
            <a:headEnd/>
            <a:tailEnd/>
          </a:ln>
        </p:spPr>
        <p:txBody>
          <a:bodyPr/>
          <a:lstStyle/>
          <a:p>
            <a:endParaRPr lang="zh-CN" altLang="en-US"/>
          </a:p>
        </p:txBody>
      </p:sp>
      <p:sp>
        <p:nvSpPr>
          <p:cNvPr id="64535" name="Freeform 116"/>
          <p:cNvSpPr>
            <a:spLocks/>
          </p:cNvSpPr>
          <p:nvPr/>
        </p:nvSpPr>
        <p:spPr bwMode="auto">
          <a:xfrm>
            <a:off x="4302125" y="2219325"/>
            <a:ext cx="127000" cy="476250"/>
          </a:xfrm>
          <a:custGeom>
            <a:avLst/>
            <a:gdLst>
              <a:gd name="T0" fmla="*/ 0 w 80"/>
              <a:gd name="T1" fmla="*/ 2147483646 h 300"/>
              <a:gd name="T2" fmla="*/ 2147483646 w 80"/>
              <a:gd name="T3" fmla="*/ 2147483646 h 300"/>
              <a:gd name="T4" fmla="*/ 2147483646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p:spPr>
        <p:txBody>
          <a:bodyPr/>
          <a:lstStyle/>
          <a:p>
            <a:endParaRPr lang="zh-CN" altLang="en-US"/>
          </a:p>
        </p:txBody>
      </p:sp>
      <p:sp>
        <p:nvSpPr>
          <p:cNvPr id="64536" name="Freeform 117"/>
          <p:cNvSpPr>
            <a:spLocks/>
          </p:cNvSpPr>
          <p:nvPr/>
        </p:nvSpPr>
        <p:spPr bwMode="auto">
          <a:xfrm>
            <a:off x="3435350" y="2212975"/>
            <a:ext cx="127000" cy="476250"/>
          </a:xfrm>
          <a:custGeom>
            <a:avLst/>
            <a:gdLst>
              <a:gd name="T0" fmla="*/ 0 w 80"/>
              <a:gd name="T1" fmla="*/ 2147483646 h 300"/>
              <a:gd name="T2" fmla="*/ 2147483646 w 80"/>
              <a:gd name="T3" fmla="*/ 2147483646 h 300"/>
              <a:gd name="T4" fmla="*/ 2147483646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p:spPr>
        <p:txBody>
          <a:bodyPr/>
          <a:lstStyle/>
          <a:p>
            <a:endParaRPr lang="zh-CN" altLang="en-US"/>
          </a:p>
        </p:txBody>
      </p:sp>
      <p:sp>
        <p:nvSpPr>
          <p:cNvPr id="64537" name="Rectangle 44"/>
          <p:cNvSpPr>
            <a:spLocks noChangeArrowheads="1"/>
          </p:cNvSpPr>
          <p:nvPr/>
        </p:nvSpPr>
        <p:spPr bwMode="auto">
          <a:xfrm>
            <a:off x="5646738" y="1787525"/>
            <a:ext cx="955675" cy="700088"/>
          </a:xfrm>
          <a:prstGeom prst="rect">
            <a:avLst/>
          </a:prstGeom>
          <a:noFill/>
          <a:ln w="9525">
            <a:solidFill>
              <a:schemeClr val="tx1"/>
            </a:solidFill>
            <a:prstDash val="dashDot"/>
            <a:miter lim="800000"/>
            <a:headEnd/>
            <a:tailEnd/>
          </a:ln>
        </p:spPr>
        <p:txBody>
          <a:bodyPr wrap="none" anchor="ctr"/>
          <a:lstStyle/>
          <a:p>
            <a:endParaRPr lang="zh-CN" altLang="zh-CN">
              <a:ea typeface="ＭＳ Ｐゴシック" pitchFamily="34" charset="-128"/>
            </a:endParaRPr>
          </a:p>
        </p:txBody>
      </p:sp>
      <p:sp>
        <p:nvSpPr>
          <p:cNvPr id="64538" name="Text Box 45"/>
          <p:cNvSpPr txBox="1">
            <a:spLocks noChangeArrowheads="1"/>
          </p:cNvSpPr>
          <p:nvPr/>
        </p:nvSpPr>
        <p:spPr bwMode="auto">
          <a:xfrm>
            <a:off x="5157788" y="1250950"/>
            <a:ext cx="1925637" cy="287338"/>
          </a:xfrm>
          <a:prstGeom prst="rect">
            <a:avLst/>
          </a:prstGeom>
          <a:noFill/>
          <a:ln w="9525">
            <a:noFill/>
            <a:miter lim="800000"/>
            <a:headEnd/>
            <a:tailEnd/>
          </a:ln>
        </p:spPr>
        <p:txBody>
          <a:bodyPr>
            <a:spAutoFit/>
          </a:bodyPr>
          <a:lstStyle/>
          <a:p>
            <a:pPr algn="ctr">
              <a:lnSpc>
                <a:spcPct val="80000"/>
              </a:lnSpc>
            </a:pPr>
            <a:r>
              <a:rPr lang="en-US" altLang="zh-CN" sz="1600">
                <a:latin typeface="Arial" pitchFamily="34" charset="0"/>
                <a:ea typeface="ＭＳ Ｐゴシック" pitchFamily="34" charset="-128"/>
              </a:rPr>
              <a:t>cable headend</a:t>
            </a:r>
          </a:p>
        </p:txBody>
      </p:sp>
      <p:sp>
        <p:nvSpPr>
          <p:cNvPr id="64539" name="Freeform 120"/>
          <p:cNvSpPr>
            <a:spLocks/>
          </p:cNvSpPr>
          <p:nvPr/>
        </p:nvSpPr>
        <p:spPr bwMode="auto">
          <a:xfrm>
            <a:off x="5903913" y="1970088"/>
            <a:ext cx="330200" cy="454025"/>
          </a:xfrm>
          <a:custGeom>
            <a:avLst/>
            <a:gdLst>
              <a:gd name="T0" fmla="*/ 0 w 318"/>
              <a:gd name="T1" fmla="*/ 2147483646 h 412"/>
              <a:gd name="T2" fmla="*/ 2147483646 w 318"/>
              <a:gd name="T3" fmla="*/ 2147483646 h 412"/>
              <a:gd name="T4" fmla="*/ 2147483646 w 318"/>
              <a:gd name="T5" fmla="*/ 0 h 412"/>
              <a:gd name="T6" fmla="*/ 2147483646 w 318"/>
              <a:gd name="T7" fmla="*/ 2147483646 h 412"/>
              <a:gd name="T8" fmla="*/ 2147483646 w 318"/>
              <a:gd name="T9" fmla="*/ 2147483646 h 412"/>
              <a:gd name="T10" fmla="*/ 2147483646 w 318"/>
              <a:gd name="T11" fmla="*/ 2147483646 h 412"/>
              <a:gd name="T12" fmla="*/ 2147483646 w 318"/>
              <a:gd name="T13" fmla="*/ 2147483646 h 412"/>
              <a:gd name="T14" fmla="*/ 2147483646 w 318"/>
              <a:gd name="T15" fmla="*/ 2147483646 h 412"/>
              <a:gd name="T16" fmla="*/ 0 w 318"/>
              <a:gd name="T17" fmla="*/ 2147483646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p>
        </p:txBody>
      </p:sp>
      <p:sp>
        <p:nvSpPr>
          <p:cNvPr id="64540" name="Freeform 121"/>
          <p:cNvSpPr>
            <a:spLocks/>
          </p:cNvSpPr>
          <p:nvPr/>
        </p:nvSpPr>
        <p:spPr bwMode="auto">
          <a:xfrm>
            <a:off x="5905500" y="1905000"/>
            <a:ext cx="366713" cy="406400"/>
          </a:xfrm>
          <a:custGeom>
            <a:avLst/>
            <a:gdLst>
              <a:gd name="T0" fmla="*/ 0 w 353"/>
              <a:gd name="T1" fmla="*/ 2147483646 h 369"/>
              <a:gd name="T2" fmla="*/ 2147483646 w 353"/>
              <a:gd name="T3" fmla="*/ 0 h 369"/>
              <a:gd name="T4" fmla="*/ 2147483646 w 353"/>
              <a:gd name="T5" fmla="*/ 0 h 369"/>
              <a:gd name="T6" fmla="*/ 2147483646 w 353"/>
              <a:gd name="T7" fmla="*/ 2147483646 h 369"/>
              <a:gd name="T8" fmla="*/ 2147483646 w 353"/>
              <a:gd name="T9" fmla="*/ 2147483646 h 369"/>
              <a:gd name="T10" fmla="*/ 2147483646 w 353"/>
              <a:gd name="T11" fmla="*/ 2147483646 h 369"/>
              <a:gd name="T12" fmla="*/ 2147483646 w 353"/>
              <a:gd name="T13" fmla="*/ 2147483646 h 369"/>
              <a:gd name="T14" fmla="*/ 2147483646 w 353"/>
              <a:gd name="T15" fmla="*/ 2147483646 h 369"/>
              <a:gd name="T16" fmla="*/ 2147483646 w 353"/>
              <a:gd name="T17" fmla="*/ 2147483646 h 369"/>
              <a:gd name="T18" fmla="*/ 2147483646 w 353"/>
              <a:gd name="T19" fmla="*/ 2147483646 h 369"/>
              <a:gd name="T20" fmla="*/ 0 w 353"/>
              <a:gd name="T21" fmla="*/ 2147483646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p>
        </p:txBody>
      </p:sp>
      <p:sp>
        <p:nvSpPr>
          <p:cNvPr id="64541" name="Line 122"/>
          <p:cNvSpPr>
            <a:spLocks noChangeShapeType="1"/>
          </p:cNvSpPr>
          <p:nvPr/>
        </p:nvSpPr>
        <p:spPr bwMode="auto">
          <a:xfrm flipH="1">
            <a:off x="6230938" y="2028825"/>
            <a:ext cx="34925" cy="68263"/>
          </a:xfrm>
          <a:prstGeom prst="line">
            <a:avLst/>
          </a:prstGeom>
          <a:noFill/>
          <a:ln w="9525">
            <a:solidFill>
              <a:schemeClr val="tx1"/>
            </a:solidFill>
            <a:round/>
            <a:headEnd/>
            <a:tailEnd/>
          </a:ln>
        </p:spPr>
        <p:txBody>
          <a:bodyPr/>
          <a:lstStyle/>
          <a:p>
            <a:endParaRPr lang="zh-CN" altLang="en-US"/>
          </a:p>
        </p:txBody>
      </p:sp>
      <p:sp>
        <p:nvSpPr>
          <p:cNvPr id="64542" name="Line 123"/>
          <p:cNvSpPr>
            <a:spLocks noChangeShapeType="1"/>
          </p:cNvSpPr>
          <p:nvPr/>
        </p:nvSpPr>
        <p:spPr bwMode="auto">
          <a:xfrm>
            <a:off x="5932488" y="2200275"/>
            <a:ext cx="268287" cy="0"/>
          </a:xfrm>
          <a:prstGeom prst="line">
            <a:avLst/>
          </a:prstGeom>
          <a:noFill/>
          <a:ln w="9525">
            <a:solidFill>
              <a:schemeClr val="tx1"/>
            </a:solidFill>
            <a:round/>
            <a:headEnd/>
            <a:tailEnd type="triangle" w="med" len="med"/>
          </a:ln>
        </p:spPr>
        <p:txBody>
          <a:bodyPr/>
          <a:lstStyle/>
          <a:p>
            <a:endParaRPr lang="zh-CN" altLang="en-US"/>
          </a:p>
        </p:txBody>
      </p:sp>
      <p:sp>
        <p:nvSpPr>
          <p:cNvPr id="64543" name="Freeform 124"/>
          <p:cNvSpPr>
            <a:spLocks/>
          </p:cNvSpPr>
          <p:nvPr/>
        </p:nvSpPr>
        <p:spPr bwMode="auto">
          <a:xfrm>
            <a:off x="5926138" y="2024063"/>
            <a:ext cx="274637" cy="115887"/>
          </a:xfrm>
          <a:custGeom>
            <a:avLst/>
            <a:gdLst>
              <a:gd name="T0" fmla="*/ 0 w 264"/>
              <a:gd name="T1" fmla="*/ 0 h 105"/>
              <a:gd name="T2" fmla="*/ 2147483646 w 264"/>
              <a:gd name="T3" fmla="*/ 0 h 105"/>
              <a:gd name="T4" fmla="*/ 2147483646 w 264"/>
              <a:gd name="T5" fmla="*/ 2147483646 h 105"/>
              <a:gd name="T6" fmla="*/ 2147483646 w 264"/>
              <a:gd name="T7" fmla="*/ 2147483646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sp>
        <p:nvSpPr>
          <p:cNvPr id="64544" name="Freeform 125"/>
          <p:cNvSpPr>
            <a:spLocks/>
          </p:cNvSpPr>
          <p:nvPr/>
        </p:nvSpPr>
        <p:spPr bwMode="auto">
          <a:xfrm flipV="1">
            <a:off x="5926138" y="2260600"/>
            <a:ext cx="274637" cy="114300"/>
          </a:xfrm>
          <a:custGeom>
            <a:avLst/>
            <a:gdLst>
              <a:gd name="T0" fmla="*/ 0 w 264"/>
              <a:gd name="T1" fmla="*/ 0 h 105"/>
              <a:gd name="T2" fmla="*/ 2147483646 w 264"/>
              <a:gd name="T3" fmla="*/ 0 h 105"/>
              <a:gd name="T4" fmla="*/ 2147483646 w 264"/>
              <a:gd name="T5" fmla="*/ 2147483646 h 105"/>
              <a:gd name="T6" fmla="*/ 2147483646 w 264"/>
              <a:gd name="T7" fmla="*/ 2147483646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sp>
        <p:nvSpPr>
          <p:cNvPr id="64545" name="Text Box 126"/>
          <p:cNvSpPr txBox="1">
            <a:spLocks noChangeArrowheads="1"/>
          </p:cNvSpPr>
          <p:nvPr/>
        </p:nvSpPr>
        <p:spPr bwMode="auto">
          <a:xfrm>
            <a:off x="5711825" y="2449513"/>
            <a:ext cx="950913" cy="336550"/>
          </a:xfrm>
          <a:prstGeom prst="rect">
            <a:avLst/>
          </a:prstGeom>
          <a:noFill/>
          <a:ln w="9525">
            <a:noFill/>
            <a:miter lim="800000"/>
            <a:headEnd/>
            <a:tailEnd/>
          </a:ln>
        </p:spPr>
        <p:txBody>
          <a:bodyPr>
            <a:spAutoFit/>
          </a:bodyPr>
          <a:lstStyle/>
          <a:p>
            <a:pPr eaLnBrk="1" hangingPunct="1"/>
            <a:r>
              <a:rPr lang="en-US" altLang="zh-CN" sz="1600">
                <a:latin typeface="Arial" pitchFamily="34" charset="0"/>
                <a:ea typeface="ＭＳ Ｐゴシック" pitchFamily="34" charset="-128"/>
              </a:rPr>
              <a:t>CMTS</a:t>
            </a:r>
          </a:p>
        </p:txBody>
      </p:sp>
      <p:sp>
        <p:nvSpPr>
          <p:cNvPr id="64546" name="AutoShape 127"/>
          <p:cNvSpPr>
            <a:spLocks noChangeArrowheads="1"/>
          </p:cNvSpPr>
          <p:nvPr/>
        </p:nvSpPr>
        <p:spPr bwMode="auto">
          <a:xfrm>
            <a:off x="5507038" y="1524000"/>
            <a:ext cx="1206500" cy="261938"/>
          </a:xfrm>
          <a:prstGeom prst="triangle">
            <a:avLst>
              <a:gd name="adj" fmla="val 50000"/>
            </a:avLst>
          </a:prstGeom>
          <a:noFill/>
          <a:ln w="9525">
            <a:solidFill>
              <a:schemeClr val="tx1"/>
            </a:solidFill>
            <a:prstDash val="dashDot"/>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4547" name="Group 128"/>
          <p:cNvGrpSpPr>
            <a:grpSpLocks/>
          </p:cNvGrpSpPr>
          <p:nvPr/>
        </p:nvGrpSpPr>
        <p:grpSpPr bwMode="auto">
          <a:xfrm>
            <a:off x="5143500" y="2905125"/>
            <a:ext cx="2178050" cy="1147763"/>
            <a:chOff x="3240" y="1830"/>
            <a:chExt cx="1372" cy="723"/>
          </a:xfrm>
        </p:grpSpPr>
        <p:sp>
          <p:nvSpPr>
            <p:cNvPr id="64558" name="Freeform 129"/>
            <p:cNvSpPr>
              <a:spLocks/>
            </p:cNvSpPr>
            <p:nvPr/>
          </p:nvSpPr>
          <p:spPr bwMode="auto">
            <a:xfrm>
              <a:off x="3240" y="1830"/>
              <a:ext cx="1372" cy="723"/>
            </a:xfrm>
            <a:custGeom>
              <a:avLst/>
              <a:gdLst>
                <a:gd name="T0" fmla="*/ 15612176 w 765"/>
                <a:gd name="T1" fmla="*/ 35266 h 459"/>
                <a:gd name="T2" fmla="*/ 10625555 w 765"/>
                <a:gd name="T3" fmla="*/ 248674 h 459"/>
                <a:gd name="T4" fmla="*/ 3526955 w 765"/>
                <a:gd name="T5" fmla="*/ 357197 h 459"/>
                <a:gd name="T6" fmla="*/ 515994 w 765"/>
                <a:gd name="T7" fmla="*/ 1196631 h 459"/>
                <a:gd name="T8" fmla="*/ 6631057 w 765"/>
                <a:gd name="T9" fmla="*/ 1580801 h 459"/>
                <a:gd name="T10" fmla="*/ 12763354 w 765"/>
                <a:gd name="T11" fmla="*/ 1518560 h 459"/>
                <a:gd name="T12" fmla="*/ 21515869 w 765"/>
                <a:gd name="T13" fmla="*/ 1580801 h 459"/>
                <a:gd name="T14" fmla="*/ 25718674 w 765"/>
                <a:gd name="T15" fmla="*/ 1546087 h 459"/>
                <a:gd name="T16" fmla="*/ 27712476 w 765"/>
                <a:gd name="T17" fmla="*/ 1325626 h 459"/>
                <a:gd name="T18" fmla="*/ 27636971 w 765"/>
                <a:gd name="T19" fmla="*/ 562644 h 459"/>
                <a:gd name="T20" fmla="*/ 24389646 w 765"/>
                <a:gd name="T21" fmla="*/ 122072 h 459"/>
                <a:gd name="T22" fmla="*/ 15612176 w 765"/>
                <a:gd name="T23" fmla="*/ 3526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64559" name="Line 130"/>
            <p:cNvSpPr>
              <a:spLocks noChangeShapeType="1"/>
            </p:cNvSpPr>
            <p:nvPr/>
          </p:nvSpPr>
          <p:spPr bwMode="auto">
            <a:xfrm flipV="1">
              <a:off x="3763" y="2053"/>
              <a:ext cx="106" cy="76"/>
            </a:xfrm>
            <a:prstGeom prst="line">
              <a:avLst/>
            </a:prstGeom>
            <a:noFill/>
            <a:ln w="9525">
              <a:solidFill>
                <a:schemeClr val="tx1"/>
              </a:solidFill>
              <a:round/>
              <a:headEnd/>
              <a:tailEnd/>
            </a:ln>
          </p:spPr>
          <p:txBody>
            <a:bodyPr/>
            <a:lstStyle/>
            <a:p>
              <a:endParaRPr lang="zh-CN" altLang="en-US"/>
            </a:p>
          </p:txBody>
        </p:sp>
        <p:sp>
          <p:nvSpPr>
            <p:cNvPr id="64560" name="Line 131"/>
            <p:cNvSpPr>
              <a:spLocks noChangeShapeType="1"/>
            </p:cNvSpPr>
            <p:nvPr/>
          </p:nvSpPr>
          <p:spPr bwMode="auto">
            <a:xfrm>
              <a:off x="3616" y="2204"/>
              <a:ext cx="0" cy="72"/>
            </a:xfrm>
            <a:prstGeom prst="line">
              <a:avLst/>
            </a:prstGeom>
            <a:noFill/>
            <a:ln w="9525">
              <a:solidFill>
                <a:schemeClr val="tx1"/>
              </a:solidFill>
              <a:round/>
              <a:headEnd/>
              <a:tailEnd/>
            </a:ln>
          </p:spPr>
          <p:txBody>
            <a:bodyPr/>
            <a:lstStyle/>
            <a:p>
              <a:endParaRPr lang="zh-CN" altLang="en-US"/>
            </a:p>
          </p:txBody>
        </p:sp>
        <p:sp>
          <p:nvSpPr>
            <p:cNvPr id="64561" name="Line 132"/>
            <p:cNvSpPr>
              <a:spLocks noChangeShapeType="1"/>
            </p:cNvSpPr>
            <p:nvPr/>
          </p:nvSpPr>
          <p:spPr bwMode="auto">
            <a:xfrm flipV="1">
              <a:off x="3763" y="2114"/>
              <a:ext cx="226" cy="252"/>
            </a:xfrm>
            <a:prstGeom prst="line">
              <a:avLst/>
            </a:prstGeom>
            <a:noFill/>
            <a:ln w="9525">
              <a:solidFill>
                <a:schemeClr val="tx1"/>
              </a:solidFill>
              <a:round/>
              <a:headEnd/>
              <a:tailEnd/>
            </a:ln>
          </p:spPr>
          <p:txBody>
            <a:bodyPr/>
            <a:lstStyle/>
            <a:p>
              <a:endParaRPr lang="zh-CN" altLang="en-US"/>
            </a:p>
          </p:txBody>
        </p:sp>
        <p:sp>
          <p:nvSpPr>
            <p:cNvPr id="64562" name="Line 133"/>
            <p:cNvSpPr>
              <a:spLocks noChangeShapeType="1"/>
            </p:cNvSpPr>
            <p:nvPr/>
          </p:nvSpPr>
          <p:spPr bwMode="auto">
            <a:xfrm>
              <a:off x="4076" y="2113"/>
              <a:ext cx="0" cy="171"/>
            </a:xfrm>
            <a:prstGeom prst="line">
              <a:avLst/>
            </a:prstGeom>
            <a:noFill/>
            <a:ln w="9525">
              <a:solidFill>
                <a:schemeClr val="tx1"/>
              </a:solidFill>
              <a:round/>
              <a:headEnd/>
              <a:tailEnd/>
            </a:ln>
          </p:spPr>
          <p:txBody>
            <a:bodyPr/>
            <a:lstStyle/>
            <a:p>
              <a:endParaRPr lang="zh-CN" altLang="en-US"/>
            </a:p>
          </p:txBody>
        </p:sp>
        <p:sp>
          <p:nvSpPr>
            <p:cNvPr id="64563" name="Line 134"/>
            <p:cNvSpPr>
              <a:spLocks noChangeShapeType="1"/>
            </p:cNvSpPr>
            <p:nvPr/>
          </p:nvSpPr>
          <p:spPr bwMode="auto">
            <a:xfrm>
              <a:off x="3779" y="2380"/>
              <a:ext cx="162" cy="0"/>
            </a:xfrm>
            <a:prstGeom prst="line">
              <a:avLst/>
            </a:prstGeom>
            <a:noFill/>
            <a:ln w="9525">
              <a:solidFill>
                <a:schemeClr val="tx1"/>
              </a:solidFill>
              <a:round/>
              <a:headEnd/>
              <a:tailEnd/>
            </a:ln>
          </p:spPr>
          <p:txBody>
            <a:bodyPr/>
            <a:lstStyle/>
            <a:p>
              <a:endParaRPr lang="zh-CN" altLang="en-US"/>
            </a:p>
          </p:txBody>
        </p:sp>
        <p:sp>
          <p:nvSpPr>
            <p:cNvPr id="64564" name="Line 135"/>
            <p:cNvSpPr>
              <a:spLocks noChangeShapeType="1"/>
            </p:cNvSpPr>
            <p:nvPr/>
          </p:nvSpPr>
          <p:spPr bwMode="auto">
            <a:xfrm>
              <a:off x="4255" y="2372"/>
              <a:ext cx="152" cy="0"/>
            </a:xfrm>
            <a:prstGeom prst="line">
              <a:avLst/>
            </a:prstGeom>
            <a:noFill/>
            <a:ln w="9525">
              <a:solidFill>
                <a:schemeClr val="tx1"/>
              </a:solidFill>
              <a:round/>
              <a:headEnd/>
              <a:tailEnd/>
            </a:ln>
          </p:spPr>
          <p:txBody>
            <a:bodyPr/>
            <a:lstStyle/>
            <a:p>
              <a:endParaRPr lang="zh-CN" altLang="en-US"/>
            </a:p>
          </p:txBody>
        </p:sp>
        <p:grpSp>
          <p:nvGrpSpPr>
            <p:cNvPr id="64565" name="Group 136"/>
            <p:cNvGrpSpPr>
              <a:grpSpLocks/>
            </p:cNvGrpSpPr>
            <p:nvPr/>
          </p:nvGrpSpPr>
          <p:grpSpPr bwMode="auto">
            <a:xfrm>
              <a:off x="3860" y="1969"/>
              <a:ext cx="335" cy="148"/>
              <a:chOff x="4650" y="1129"/>
              <a:chExt cx="246" cy="95"/>
            </a:xfrm>
          </p:grpSpPr>
          <p:sp>
            <p:nvSpPr>
              <p:cNvPr id="6459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6459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459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64598" name="Group 140"/>
              <p:cNvGrpSpPr>
                <a:grpSpLocks/>
              </p:cNvGrpSpPr>
              <p:nvPr/>
            </p:nvGrpSpPr>
            <p:grpSpPr bwMode="auto">
              <a:xfrm>
                <a:off x="4699" y="1145"/>
                <a:ext cx="138" cy="29"/>
                <a:chOff x="2468" y="1332"/>
                <a:chExt cx="310" cy="60"/>
              </a:xfrm>
            </p:grpSpPr>
            <p:sp>
              <p:nvSpPr>
                <p:cNvPr id="64601"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64602"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64599" name="Line 143"/>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64600" name="Line 144"/>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64566" name="Group 145"/>
            <p:cNvGrpSpPr>
              <a:grpSpLocks/>
            </p:cNvGrpSpPr>
            <p:nvPr/>
          </p:nvGrpSpPr>
          <p:grpSpPr bwMode="auto">
            <a:xfrm>
              <a:off x="3922" y="2284"/>
              <a:ext cx="336" cy="154"/>
              <a:chOff x="4650" y="1129"/>
              <a:chExt cx="246" cy="95"/>
            </a:xfrm>
          </p:grpSpPr>
          <p:sp>
            <p:nvSpPr>
              <p:cNvPr id="6458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6458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458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64590" name="Group 149"/>
              <p:cNvGrpSpPr>
                <a:grpSpLocks/>
              </p:cNvGrpSpPr>
              <p:nvPr/>
            </p:nvGrpSpPr>
            <p:grpSpPr bwMode="auto">
              <a:xfrm>
                <a:off x="4699" y="1145"/>
                <a:ext cx="138" cy="29"/>
                <a:chOff x="2468" y="1332"/>
                <a:chExt cx="310" cy="60"/>
              </a:xfrm>
            </p:grpSpPr>
            <p:sp>
              <p:nvSpPr>
                <p:cNvPr id="64593"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64594"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64591" name="Line 15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64592" name="Line 15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64567" name="Group 154"/>
            <p:cNvGrpSpPr>
              <a:grpSpLocks/>
            </p:cNvGrpSpPr>
            <p:nvPr/>
          </p:nvGrpSpPr>
          <p:grpSpPr bwMode="auto">
            <a:xfrm>
              <a:off x="3443" y="2054"/>
              <a:ext cx="335" cy="149"/>
              <a:chOff x="4650" y="1129"/>
              <a:chExt cx="246" cy="95"/>
            </a:xfrm>
          </p:grpSpPr>
          <p:sp>
            <p:nvSpPr>
              <p:cNvPr id="6457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6458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458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64582" name="Group 158"/>
              <p:cNvGrpSpPr>
                <a:grpSpLocks/>
              </p:cNvGrpSpPr>
              <p:nvPr/>
            </p:nvGrpSpPr>
            <p:grpSpPr bwMode="auto">
              <a:xfrm>
                <a:off x="4699" y="1145"/>
                <a:ext cx="138" cy="29"/>
                <a:chOff x="2468" y="1332"/>
                <a:chExt cx="310" cy="60"/>
              </a:xfrm>
            </p:grpSpPr>
            <p:sp>
              <p:nvSpPr>
                <p:cNvPr id="64585"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64586"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64583" name="Line 16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64584" name="Line 16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64568" name="Group 163"/>
            <p:cNvGrpSpPr>
              <a:grpSpLocks/>
            </p:cNvGrpSpPr>
            <p:nvPr/>
          </p:nvGrpSpPr>
          <p:grpSpPr bwMode="auto">
            <a:xfrm>
              <a:off x="3452" y="2284"/>
              <a:ext cx="336" cy="148"/>
              <a:chOff x="4650" y="1129"/>
              <a:chExt cx="246" cy="95"/>
            </a:xfrm>
          </p:grpSpPr>
          <p:sp>
            <p:nvSpPr>
              <p:cNvPr id="645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645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45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64574" name="Group 167"/>
              <p:cNvGrpSpPr>
                <a:grpSpLocks/>
              </p:cNvGrpSpPr>
              <p:nvPr/>
            </p:nvGrpSpPr>
            <p:grpSpPr bwMode="auto">
              <a:xfrm>
                <a:off x="4699" y="1145"/>
                <a:ext cx="138" cy="29"/>
                <a:chOff x="2468" y="1332"/>
                <a:chExt cx="310" cy="60"/>
              </a:xfrm>
            </p:grpSpPr>
            <p:sp>
              <p:nvSpPr>
                <p:cNvPr id="64577"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64578"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64575" name="Line 17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64576" name="Line 17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64569" name="Line 172"/>
            <p:cNvSpPr>
              <a:spLocks noChangeShapeType="1"/>
            </p:cNvSpPr>
            <p:nvPr/>
          </p:nvSpPr>
          <p:spPr bwMode="auto">
            <a:xfrm>
              <a:off x="4422" y="2370"/>
              <a:ext cx="153" cy="0"/>
            </a:xfrm>
            <a:prstGeom prst="line">
              <a:avLst/>
            </a:prstGeom>
            <a:noFill/>
            <a:ln w="9525">
              <a:solidFill>
                <a:schemeClr val="bg2"/>
              </a:solidFill>
              <a:prstDash val="dash"/>
              <a:round/>
              <a:headEnd/>
              <a:tailEnd/>
            </a:ln>
          </p:spPr>
          <p:txBody>
            <a:bodyPr/>
            <a:lstStyle/>
            <a:p>
              <a:endParaRPr lang="zh-CN" altLang="en-US"/>
            </a:p>
          </p:txBody>
        </p:sp>
        <p:sp>
          <p:nvSpPr>
            <p:cNvPr id="64570" name="Text Box 580"/>
            <p:cNvSpPr txBox="1">
              <a:spLocks noChangeArrowheads="1"/>
            </p:cNvSpPr>
            <p:nvPr/>
          </p:nvSpPr>
          <p:spPr bwMode="auto">
            <a:xfrm>
              <a:off x="4231" y="1988"/>
              <a:ext cx="348" cy="231"/>
            </a:xfrm>
            <a:prstGeom prst="rect">
              <a:avLst/>
            </a:prstGeom>
            <a:noFill/>
            <a:ln w="9525">
              <a:noFill/>
              <a:miter lim="800000"/>
              <a:headEnd/>
              <a:tailEnd/>
            </a:ln>
          </p:spPr>
          <p:txBody>
            <a:bodyPr wrap="none">
              <a:spAutoFit/>
            </a:bodyPr>
            <a:lstStyle/>
            <a:p>
              <a:r>
                <a:rPr lang="en-US" altLang="zh-CN" sz="1800">
                  <a:latin typeface="Arial" pitchFamily="34" charset="0"/>
                  <a:ea typeface="ＭＳ Ｐゴシック" pitchFamily="34" charset="-128"/>
                </a:rPr>
                <a:t>ISP</a:t>
              </a:r>
            </a:p>
          </p:txBody>
        </p:sp>
      </p:grpSp>
      <p:sp>
        <p:nvSpPr>
          <p:cNvPr id="64548" name="Freeform 174"/>
          <p:cNvSpPr>
            <a:spLocks/>
          </p:cNvSpPr>
          <p:nvPr/>
        </p:nvSpPr>
        <p:spPr bwMode="auto">
          <a:xfrm>
            <a:off x="6251575" y="2193925"/>
            <a:ext cx="206375" cy="927100"/>
          </a:xfrm>
          <a:custGeom>
            <a:avLst/>
            <a:gdLst>
              <a:gd name="T0" fmla="*/ 0 w 130"/>
              <a:gd name="T1" fmla="*/ 0 h 584"/>
              <a:gd name="T2" fmla="*/ 2147483646 w 130"/>
              <a:gd name="T3" fmla="*/ 0 h 584"/>
              <a:gd name="T4" fmla="*/ 2147483646 w 130"/>
              <a:gd name="T5" fmla="*/ 2147483646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p:spPr>
        <p:txBody>
          <a:bodyPr/>
          <a:lstStyle/>
          <a:p>
            <a:endParaRPr lang="zh-CN" altLang="en-US"/>
          </a:p>
        </p:txBody>
      </p:sp>
      <p:grpSp>
        <p:nvGrpSpPr>
          <p:cNvPr id="28" name="Group 175"/>
          <p:cNvGrpSpPr>
            <a:grpSpLocks/>
          </p:cNvGrpSpPr>
          <p:nvPr/>
        </p:nvGrpSpPr>
        <p:grpSpPr bwMode="auto">
          <a:xfrm>
            <a:off x="6210300" y="2355850"/>
            <a:ext cx="2517775" cy="508000"/>
            <a:chOff x="3912" y="1484"/>
            <a:chExt cx="1586" cy="320"/>
          </a:xfrm>
        </p:grpSpPr>
        <p:sp>
          <p:nvSpPr>
            <p:cNvPr id="64556" name="Line 176"/>
            <p:cNvSpPr>
              <a:spLocks noChangeShapeType="1"/>
            </p:cNvSpPr>
            <p:nvPr/>
          </p:nvSpPr>
          <p:spPr bwMode="auto">
            <a:xfrm flipH="1" flipV="1">
              <a:off x="3912" y="1497"/>
              <a:ext cx="711" cy="94"/>
            </a:xfrm>
            <a:prstGeom prst="line">
              <a:avLst/>
            </a:prstGeom>
            <a:noFill/>
            <a:ln w="9525">
              <a:solidFill>
                <a:srgbClr val="CC0000"/>
              </a:solidFill>
              <a:round/>
              <a:headEnd/>
              <a:tailEnd/>
            </a:ln>
          </p:spPr>
          <p:txBody>
            <a:bodyPr/>
            <a:lstStyle/>
            <a:p>
              <a:endParaRPr lang="zh-CN" altLang="en-US"/>
            </a:p>
          </p:txBody>
        </p:sp>
        <p:sp>
          <p:nvSpPr>
            <p:cNvPr id="64557" name="Text Box 177"/>
            <p:cNvSpPr txBox="1">
              <a:spLocks noChangeArrowheads="1"/>
            </p:cNvSpPr>
            <p:nvPr/>
          </p:nvSpPr>
          <p:spPr bwMode="auto">
            <a:xfrm>
              <a:off x="4307" y="1484"/>
              <a:ext cx="1191" cy="320"/>
            </a:xfrm>
            <a:prstGeom prst="rect">
              <a:avLst/>
            </a:prstGeom>
            <a:noFill/>
            <a:ln w="9525">
              <a:noFill/>
              <a:miter lim="800000"/>
              <a:headEnd/>
              <a:tailEnd/>
            </a:ln>
          </p:spPr>
          <p:txBody>
            <a:bodyPr wrap="none">
              <a:spAutoFit/>
            </a:bodyPr>
            <a:lstStyle/>
            <a:p>
              <a:pPr algn="r">
                <a:lnSpc>
                  <a:spcPct val="85000"/>
                </a:lnSpc>
              </a:pPr>
              <a:r>
                <a:rPr lang="en-US" altLang="zh-CN" sz="1600" i="1">
                  <a:latin typeface="Arial" pitchFamily="34" charset="0"/>
                  <a:ea typeface="ＭＳ Ｐゴシック" pitchFamily="34" charset="-128"/>
                </a:rPr>
                <a:t>cable modem</a:t>
              </a:r>
            </a:p>
            <a:p>
              <a:pPr algn="r">
                <a:lnSpc>
                  <a:spcPct val="85000"/>
                </a:lnSpc>
              </a:pPr>
              <a:r>
                <a:rPr lang="en-US" altLang="zh-CN" sz="1600" i="1">
                  <a:latin typeface="Arial" pitchFamily="34" charset="0"/>
                  <a:ea typeface="ＭＳ Ｐゴシック" pitchFamily="34" charset="-128"/>
                </a:rPr>
                <a:t>termination system</a:t>
              </a:r>
            </a:p>
          </p:txBody>
        </p:sp>
      </p:grpSp>
      <p:grpSp>
        <p:nvGrpSpPr>
          <p:cNvPr id="64550" name="Group 181"/>
          <p:cNvGrpSpPr>
            <a:grpSpLocks/>
          </p:cNvGrpSpPr>
          <p:nvPr/>
        </p:nvGrpSpPr>
        <p:grpSpPr bwMode="auto">
          <a:xfrm>
            <a:off x="560388" y="1928813"/>
            <a:ext cx="609600" cy="609600"/>
            <a:chOff x="-44" y="1473"/>
            <a:chExt cx="981" cy="1105"/>
          </a:xfrm>
        </p:grpSpPr>
        <p:pic>
          <p:nvPicPr>
            <p:cNvPr id="64554" name="Picture 182" descr="desktop_computer_stylized_medium"/>
            <p:cNvPicPr>
              <a:picLocks noChangeAspect="1" noChangeArrowheads="1"/>
            </p:cNvPicPr>
            <p:nvPr/>
          </p:nvPicPr>
          <p:blipFill>
            <a:blip r:embed="rId5" cstate="print"/>
            <a:srcRect/>
            <a:stretch>
              <a:fillRect/>
            </a:stretch>
          </p:blipFill>
          <p:spPr bwMode="auto">
            <a:xfrm flipH="1">
              <a:off x="-44" y="1473"/>
              <a:ext cx="981" cy="1105"/>
            </a:xfrm>
            <a:prstGeom prst="rect">
              <a:avLst/>
            </a:prstGeom>
            <a:noFill/>
            <a:ln w="9525">
              <a:noFill/>
              <a:miter lim="800000"/>
              <a:headEnd/>
              <a:tailEnd/>
            </a:ln>
          </p:spPr>
        </p:pic>
        <p:sp>
          <p:nvSpPr>
            <p:cNvPr id="64555" name="Freeform 183"/>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64551" name="Slide Number Placeholder 3"/>
          <p:cNvSpPr>
            <a:spLocks noGrp="1"/>
          </p:cNvSpPr>
          <p:nvPr>
            <p:ph type="sldNum" sz="quarter" idx="12"/>
          </p:nvPr>
        </p:nvSpPr>
        <p:spPr>
          <a:noFill/>
          <a:ln>
            <a:miter lim="800000"/>
            <a:headEnd/>
            <a:tailEnd/>
          </a:ln>
        </p:spPr>
        <p:txBody>
          <a:bodyPr/>
          <a:lstStyle/>
          <a:p>
            <a:fld id="{3704BFC4-11D0-42C2-B53E-8378DE3C471B}" type="slidenum">
              <a:rPr lang="en-US" altLang="zh-CN">
                <a:ea typeface="ＭＳ Ｐゴシック" pitchFamily="34" charset="-128"/>
              </a:rPr>
              <a:pPr/>
              <a:t>28</a:t>
            </a:fld>
            <a:endParaRPr lang="en-US" altLang="zh-CN">
              <a:ea typeface="ＭＳ Ｐゴシック" pitchFamily="34" charset="-128"/>
            </a:endParaRPr>
          </a:p>
        </p:txBody>
      </p:sp>
      <p:sp>
        <p:nvSpPr>
          <p:cNvPr id="181" name="Title 41"/>
          <p:cNvSpPr>
            <a:spLocks/>
          </p:cNvSpPr>
          <p:nvPr/>
        </p:nvSpPr>
        <p:spPr bwMode="auto">
          <a:xfrm>
            <a:off x="657225" y="239713"/>
            <a:ext cx="6864350" cy="89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zh-CN" altLang="en-US" sz="3600" kern="0" dirty="0" smtClean="0">
                <a:solidFill>
                  <a:srgbClr val="008000"/>
                </a:solidFill>
                <a:latin typeface="+mj-lt"/>
                <a:ea typeface="+mj-ea"/>
                <a:cs typeface="+mj-cs"/>
              </a:rPr>
              <a:t>接入网</a:t>
            </a:r>
            <a:r>
              <a:rPr lang="zh-CN" altLang="en-US" sz="3600" kern="0" dirty="0">
                <a:solidFill>
                  <a:srgbClr val="008000"/>
                </a:solidFill>
                <a:latin typeface="+mj-lt"/>
                <a:ea typeface="+mj-ea"/>
                <a:cs typeface="+mj-cs"/>
              </a:rPr>
              <a:t>：</a:t>
            </a:r>
            <a:r>
              <a:rPr lang="en-US" altLang="zh-CN" sz="3600" kern="0" dirty="0" smtClean="0">
                <a:solidFill>
                  <a:srgbClr val="008000"/>
                </a:solidFill>
                <a:latin typeface="+mj-lt"/>
                <a:ea typeface="+mj-ea"/>
                <a:cs typeface="+mj-cs"/>
              </a:rPr>
              <a:t>cable </a:t>
            </a:r>
            <a:r>
              <a:rPr lang="en-US" altLang="zh-CN" sz="3600" kern="0" dirty="0">
                <a:solidFill>
                  <a:srgbClr val="008000"/>
                </a:solidFill>
                <a:latin typeface="+mj-lt"/>
                <a:ea typeface="+mj-ea"/>
                <a:cs typeface="+mj-cs"/>
              </a:rPr>
              <a:t>network</a:t>
            </a:r>
          </a:p>
        </p:txBody>
      </p:sp>
      <p:sp>
        <p:nvSpPr>
          <p:cNvPr id="182" name="Rectangle 3"/>
          <p:cNvSpPr txBox="1">
            <a:spLocks noChangeArrowheads="1"/>
          </p:cNvSpPr>
          <p:nvPr/>
        </p:nvSpPr>
        <p:spPr>
          <a:xfrm>
            <a:off x="479425" y="3987800"/>
            <a:ext cx="8126413" cy="2797175"/>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Wingdings" panose="05000000000000000000" pitchFamily="2" charset="2"/>
              <a:buChar char="q"/>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eaLnBrk="1">
              <a:buFont typeface="Wingdings" panose="05000000000000000000" pitchFamily="2" charset="2"/>
              <a:buChar char="m"/>
              <a:defRPr/>
            </a:pPr>
            <a:r>
              <a:rPr lang="zh-CN" altLang="en-US" sz="2000" b="1" i="1" kern="0" dirty="0" smtClean="0">
                <a:solidFill>
                  <a:srgbClr val="FF0000"/>
                </a:solidFill>
                <a:ea typeface="华文中宋" panose="02010600040101010101" pitchFamily="2" charset="-122"/>
              </a:rPr>
              <a:t>采用特殊的电缆调制解调器：</a:t>
            </a:r>
            <a:r>
              <a:rPr lang="zh-CN" altLang="en-US" sz="2000" b="1" kern="0" dirty="0" smtClean="0">
                <a:ea typeface="华文中宋" panose="02010600040101010101" pitchFamily="2" charset="-122"/>
              </a:rPr>
              <a:t>通过一个</a:t>
            </a:r>
            <a:r>
              <a:rPr lang="en-US" altLang="zh-CN" sz="2000" b="1" kern="0" dirty="0" smtClean="0">
                <a:ea typeface="华文中宋" panose="02010600040101010101" pitchFamily="2" charset="-122"/>
              </a:rPr>
              <a:t>10Base-T</a:t>
            </a:r>
            <a:r>
              <a:rPr lang="zh-CN" altLang="en-US" sz="2000" b="1" kern="0" dirty="0" smtClean="0">
                <a:ea typeface="华文中宋" panose="02010600040101010101" pitchFamily="2" charset="-122"/>
              </a:rPr>
              <a:t>以太网端口与家庭</a:t>
            </a:r>
            <a:r>
              <a:rPr lang="en-US" altLang="zh-CN" sz="2000" b="1" kern="0" dirty="0" smtClean="0">
                <a:ea typeface="华文中宋" panose="02010600040101010101" pitchFamily="2" charset="-122"/>
              </a:rPr>
              <a:t>PC</a:t>
            </a:r>
            <a:r>
              <a:rPr lang="zh-CN" altLang="en-US" sz="2000" b="1" kern="0" dirty="0" smtClean="0">
                <a:ea typeface="华文中宋" panose="02010600040101010101" pitchFamily="2" charset="-122"/>
              </a:rPr>
              <a:t>连接。</a:t>
            </a:r>
          </a:p>
          <a:p>
            <a:pPr eaLnBrk="1">
              <a:buFont typeface="Wingdings" panose="05000000000000000000" pitchFamily="2" charset="2"/>
              <a:buChar char="m"/>
              <a:defRPr/>
            </a:pPr>
            <a:r>
              <a:rPr lang="zh-CN" altLang="en-US" sz="2000" b="1" i="1" kern="0" dirty="0" smtClean="0">
                <a:solidFill>
                  <a:srgbClr val="FF0000"/>
                </a:solidFill>
                <a:ea typeface="华文中宋" panose="02010600040101010101" pitchFamily="2" charset="-122"/>
              </a:rPr>
              <a:t>划分为两个信道</a:t>
            </a:r>
            <a:r>
              <a:rPr lang="zh-CN" altLang="en-US" sz="2000" b="1" kern="0" dirty="0" smtClean="0">
                <a:solidFill>
                  <a:srgbClr val="FF0000"/>
                </a:solidFill>
                <a:ea typeface="华文中宋" panose="02010600040101010101" pitchFamily="2" charset="-122"/>
              </a:rPr>
              <a:t>：</a:t>
            </a:r>
            <a:r>
              <a:rPr lang="zh-CN" altLang="en-US" sz="2000" b="1" kern="0" dirty="0" smtClean="0">
                <a:ea typeface="华文中宋" panose="02010600040101010101" pitchFamily="2" charset="-122"/>
              </a:rPr>
              <a:t>最高达</a:t>
            </a:r>
            <a:r>
              <a:rPr lang="en-US" altLang="zh-CN" sz="2000" b="1" kern="0" dirty="0" smtClean="0">
                <a:ea typeface="华文中宋" panose="02010600040101010101" pitchFamily="2" charset="-122"/>
              </a:rPr>
              <a:t>30Mbps</a:t>
            </a:r>
            <a:r>
              <a:rPr lang="zh-CN" altLang="en-US" sz="2000" b="1" kern="0" dirty="0" smtClean="0">
                <a:ea typeface="华文中宋" panose="02010600040101010101" pitchFamily="2" charset="-122"/>
              </a:rPr>
              <a:t>下行和</a:t>
            </a:r>
            <a:r>
              <a:rPr lang="en-US" altLang="zh-CN" sz="2000" b="1" kern="0" dirty="0" smtClean="0">
                <a:ea typeface="华文中宋" panose="02010600040101010101" pitchFamily="2" charset="-122"/>
              </a:rPr>
              <a:t>2 Mbps</a:t>
            </a:r>
            <a:r>
              <a:rPr lang="zh-CN" altLang="en-US" sz="2000" b="1" kern="0" dirty="0" smtClean="0">
                <a:ea typeface="华文中宋" panose="02010600040101010101" pitchFamily="2" charset="-122"/>
              </a:rPr>
              <a:t>上行</a:t>
            </a:r>
          </a:p>
          <a:p>
            <a:pPr eaLnBrk="1">
              <a:buFont typeface="Wingdings" panose="05000000000000000000" pitchFamily="2" charset="2"/>
              <a:buChar char="m"/>
              <a:defRPr/>
            </a:pPr>
            <a:r>
              <a:rPr lang="zh-CN" altLang="en-US" sz="2000" b="1" i="1" kern="0" dirty="0" smtClean="0">
                <a:solidFill>
                  <a:srgbClr val="FF0000"/>
                </a:solidFill>
                <a:ea typeface="华文中宋" panose="02010600040101010101" pitchFamily="2" charset="-122"/>
              </a:rPr>
              <a:t>共享广播媒体</a:t>
            </a:r>
            <a:r>
              <a:rPr lang="zh-CN" altLang="en-US" sz="2000" b="1" kern="0" dirty="0" smtClean="0">
                <a:solidFill>
                  <a:srgbClr val="FF0000"/>
                </a:solidFill>
                <a:ea typeface="华文中宋" panose="02010600040101010101" pitchFamily="2" charset="-122"/>
              </a:rPr>
              <a:t>：</a:t>
            </a:r>
          </a:p>
          <a:p>
            <a:pPr eaLnBrk="1">
              <a:buFont typeface="Wingdings" panose="05000000000000000000" pitchFamily="2" charset="2"/>
              <a:buChar char="ü"/>
              <a:defRPr/>
            </a:pPr>
            <a:r>
              <a:rPr lang="zh-CN" altLang="en-US" sz="2000" kern="0" dirty="0" smtClean="0">
                <a:ea typeface="华文中宋" panose="02010600040101010101" pitchFamily="2" charset="-122"/>
              </a:rPr>
              <a:t>头端发送的分组经下行到每个家庭。若</a:t>
            </a:r>
            <a:r>
              <a:rPr lang="zh-CN" altLang="en-US" sz="2000" kern="0" dirty="0" smtClean="0">
                <a:solidFill>
                  <a:srgbClr val="FF0000"/>
                </a:solidFill>
                <a:ea typeface="华文中宋" panose="02010600040101010101" pitchFamily="2" charset="-122"/>
              </a:rPr>
              <a:t>几个用户同时下载，实际接收速率下降</a:t>
            </a:r>
            <a:r>
              <a:rPr lang="zh-CN" altLang="en-US" sz="2000" kern="0" dirty="0" smtClean="0">
                <a:ea typeface="华文中宋" panose="02010600040101010101" pitchFamily="2" charset="-122"/>
              </a:rPr>
              <a:t>。</a:t>
            </a:r>
          </a:p>
          <a:p>
            <a:pPr eaLnBrk="1">
              <a:buFont typeface="Wingdings" panose="05000000000000000000" pitchFamily="2" charset="2"/>
              <a:buChar char="ü"/>
              <a:defRPr/>
            </a:pPr>
            <a:r>
              <a:rPr lang="zh-CN" altLang="en-US" sz="2000" kern="0" dirty="0" smtClean="0">
                <a:ea typeface="华文中宋" panose="02010600040101010101" pitchFamily="2" charset="-122"/>
              </a:rPr>
              <a:t>每个家庭发送的分组经上行信道向头端传输。</a:t>
            </a:r>
            <a:r>
              <a:rPr lang="zh-CN" altLang="en-US" sz="2000" kern="0" dirty="0" smtClean="0">
                <a:solidFill>
                  <a:srgbClr val="FF0000"/>
                </a:solidFill>
                <a:ea typeface="华文中宋" panose="02010600040101010101" pitchFamily="2" charset="-122"/>
              </a:rPr>
              <a:t>几个用户同时发送分组将会冲突</a:t>
            </a:r>
            <a:r>
              <a:rPr lang="zh-CN" altLang="en-US" sz="2000" kern="0" dirty="0" smtClean="0">
                <a:ea typeface="华文中宋" panose="02010600040101010101" pitchFamily="2" charset="-122"/>
              </a:rPr>
              <a:t>，需要相应多路访问协议协调。</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2">
                                            <p:txEl>
                                              <p:pRg st="0" end="0"/>
                                            </p:txEl>
                                          </p:spTgt>
                                        </p:tgtEl>
                                        <p:attrNameLst>
                                          <p:attrName>style.visibility</p:attrName>
                                        </p:attrNameLst>
                                      </p:cBhvr>
                                      <p:to>
                                        <p:strVal val="visible"/>
                                      </p:to>
                                    </p:set>
                                    <p:animEffect transition="in" filter="blinds(horizontal)">
                                      <p:cBhvr>
                                        <p:cTn id="17" dur="500"/>
                                        <p:tgtEl>
                                          <p:spTgt spid="182">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2">
                                            <p:txEl>
                                              <p:pRg st="1" end="1"/>
                                            </p:txEl>
                                          </p:spTgt>
                                        </p:tgtEl>
                                        <p:attrNameLst>
                                          <p:attrName>style.visibility</p:attrName>
                                        </p:attrNameLst>
                                      </p:cBhvr>
                                      <p:to>
                                        <p:strVal val="visible"/>
                                      </p:to>
                                    </p:set>
                                    <p:animEffect transition="in" filter="blinds(horizontal)">
                                      <p:cBhvr>
                                        <p:cTn id="22" dur="500"/>
                                        <p:tgtEl>
                                          <p:spTgt spid="182">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2">
                                            <p:txEl>
                                              <p:pRg st="2" end="2"/>
                                            </p:txEl>
                                          </p:spTgt>
                                        </p:tgtEl>
                                        <p:attrNameLst>
                                          <p:attrName>style.visibility</p:attrName>
                                        </p:attrNameLst>
                                      </p:cBhvr>
                                      <p:to>
                                        <p:strVal val="visible"/>
                                      </p:to>
                                    </p:set>
                                    <p:animEffect transition="in" filter="blinds(horizontal)">
                                      <p:cBhvr>
                                        <p:cTn id="27" dur="500"/>
                                        <p:tgtEl>
                                          <p:spTgt spid="182">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2">
                                            <p:txEl>
                                              <p:pRg st="3" end="3"/>
                                            </p:txEl>
                                          </p:spTgt>
                                        </p:tgtEl>
                                        <p:attrNameLst>
                                          <p:attrName>style.visibility</p:attrName>
                                        </p:attrNameLst>
                                      </p:cBhvr>
                                      <p:to>
                                        <p:strVal val="visible"/>
                                      </p:to>
                                    </p:set>
                                    <p:animEffect transition="in" filter="blinds(horizontal)">
                                      <p:cBhvr>
                                        <p:cTn id="32" dur="500"/>
                                        <p:tgtEl>
                                          <p:spTgt spid="182">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82">
                                            <p:txEl>
                                              <p:pRg st="4" end="4"/>
                                            </p:txEl>
                                          </p:spTgt>
                                        </p:tgtEl>
                                        <p:attrNameLst>
                                          <p:attrName>style.visibility</p:attrName>
                                        </p:attrNameLst>
                                      </p:cBhvr>
                                      <p:to>
                                        <p:strVal val="visible"/>
                                      </p:to>
                                    </p:set>
                                    <p:animEffect transition="in" filter="blinds(horizontal)">
                                      <p:cBhvr>
                                        <p:cTn id="37" dur="500"/>
                                        <p:tgtEl>
                                          <p:spTgt spid="18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AutoShape 99"/>
          <p:cNvSpPr>
            <a:spLocks noChangeArrowheads="1"/>
          </p:cNvSpPr>
          <p:nvPr/>
        </p:nvSpPr>
        <p:spPr bwMode="auto">
          <a:xfrm>
            <a:off x="754063" y="1158875"/>
            <a:ext cx="5649912" cy="768350"/>
          </a:xfrm>
          <a:prstGeom prst="triangle">
            <a:avLst>
              <a:gd name="adj" fmla="val 50000"/>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11289" name="Text Box 26"/>
          <p:cNvSpPr txBox="1">
            <a:spLocks noChangeArrowheads="1"/>
          </p:cNvSpPr>
          <p:nvPr/>
        </p:nvSpPr>
        <p:spPr bwMode="auto">
          <a:xfrm>
            <a:off x="5905500" y="3178175"/>
            <a:ext cx="2897188" cy="609600"/>
          </a:xfrm>
          <a:prstGeom prst="rect">
            <a:avLst/>
          </a:prstGeom>
          <a:noFill/>
          <a:ln w="9525">
            <a:noFill/>
            <a:miter lim="800000"/>
            <a:headEnd/>
            <a:tailEnd/>
          </a:ln>
        </p:spPr>
        <p:txBody>
          <a:bodyPr>
            <a:spAutoFit/>
          </a:bodyPr>
          <a:lstStyle/>
          <a:p>
            <a:pPr algn="ctr">
              <a:lnSpc>
                <a:spcPct val="85000"/>
              </a:lnSpc>
            </a:pPr>
            <a:r>
              <a:rPr lang="en-US" altLang="zh-CN" sz="2000">
                <a:latin typeface="Arial" pitchFamily="34" charset="0"/>
                <a:ea typeface="ＭＳ Ｐゴシック" pitchFamily="34" charset="-128"/>
              </a:rPr>
              <a:t>to/from headend or central office</a:t>
            </a:r>
          </a:p>
        </p:txBody>
      </p:sp>
      <p:sp>
        <p:nvSpPr>
          <p:cNvPr id="65540" name="Rectangle 87"/>
          <p:cNvSpPr>
            <a:spLocks noChangeArrowheads="1"/>
          </p:cNvSpPr>
          <p:nvPr/>
        </p:nvSpPr>
        <p:spPr bwMode="auto">
          <a:xfrm>
            <a:off x="1189038" y="1912938"/>
            <a:ext cx="4781550" cy="2662237"/>
          </a:xfrm>
          <a:prstGeom prst="rect">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5541" name="Group 105"/>
          <p:cNvGrpSpPr>
            <a:grpSpLocks/>
          </p:cNvGrpSpPr>
          <p:nvPr/>
        </p:nvGrpSpPr>
        <p:grpSpPr bwMode="auto">
          <a:xfrm>
            <a:off x="4287838" y="3252788"/>
            <a:ext cx="3000375" cy="361950"/>
            <a:chOff x="2434" y="2109"/>
            <a:chExt cx="1890" cy="228"/>
          </a:xfrm>
        </p:grpSpPr>
        <p:grpSp>
          <p:nvGrpSpPr>
            <p:cNvPr id="65609" name="Group 91"/>
            <p:cNvGrpSpPr>
              <a:grpSpLocks/>
            </p:cNvGrpSpPr>
            <p:nvPr/>
          </p:nvGrpSpPr>
          <p:grpSpPr bwMode="auto">
            <a:xfrm>
              <a:off x="2722" y="2109"/>
              <a:ext cx="642" cy="228"/>
              <a:chOff x="322" y="890"/>
              <a:chExt cx="872" cy="339"/>
            </a:xfrm>
          </p:grpSpPr>
          <p:sp>
            <p:nvSpPr>
              <p:cNvPr id="65612"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5613" name="Rectangle 93"/>
              <p:cNvSpPr>
                <a:spLocks noChangeArrowheads="1"/>
              </p:cNvSpPr>
              <p:nvPr/>
            </p:nvSpPr>
            <p:spPr bwMode="auto">
              <a:xfrm>
                <a:off x="393" y="1073"/>
                <a:ext cx="57" cy="57"/>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5614" name="Rectangle 94"/>
              <p:cNvSpPr>
                <a:spLocks noChangeArrowheads="1"/>
              </p:cNvSpPr>
              <p:nvPr/>
            </p:nvSpPr>
            <p:spPr bwMode="auto">
              <a:xfrm>
                <a:off x="467" y="1073"/>
                <a:ext cx="56" cy="57"/>
              </a:xfrm>
              <a:prstGeom prst="rect">
                <a:avLst/>
              </a:prstGeom>
              <a:solidFill>
                <a:srgbClr val="33CC33"/>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5615" name="Rectangle 95"/>
              <p:cNvSpPr>
                <a:spLocks noChangeArrowheads="1"/>
              </p:cNvSpPr>
              <p:nvPr/>
            </p:nvSpPr>
            <p:spPr bwMode="auto">
              <a:xfrm>
                <a:off x="541" y="1071"/>
                <a:ext cx="56" cy="55"/>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5616" name="Rectangle 96"/>
              <p:cNvSpPr>
                <a:spLocks noChangeArrowheads="1"/>
              </p:cNvSpPr>
              <p:nvPr/>
            </p:nvSpPr>
            <p:spPr bwMode="auto">
              <a:xfrm>
                <a:off x="615" y="1071"/>
                <a:ext cx="56" cy="55"/>
              </a:xfrm>
              <a:prstGeom prst="rect">
                <a:avLst/>
              </a:prstGeom>
              <a:solidFill>
                <a:srgbClr val="FF0000"/>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5617"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sp>
          <p:nvSpPr>
            <p:cNvPr id="65610" name="Line 102"/>
            <p:cNvSpPr>
              <a:spLocks noChangeShapeType="1"/>
            </p:cNvSpPr>
            <p:nvPr/>
          </p:nvSpPr>
          <p:spPr bwMode="auto">
            <a:xfrm flipH="1">
              <a:off x="3361" y="2258"/>
              <a:ext cx="963" cy="0"/>
            </a:xfrm>
            <a:prstGeom prst="line">
              <a:avLst/>
            </a:prstGeom>
            <a:noFill/>
            <a:ln w="19050">
              <a:solidFill>
                <a:schemeClr val="tx1"/>
              </a:solidFill>
              <a:round/>
              <a:headEnd/>
              <a:tailEnd/>
            </a:ln>
          </p:spPr>
          <p:txBody>
            <a:bodyPr/>
            <a:lstStyle/>
            <a:p>
              <a:endParaRPr lang="zh-CN" altLang="en-US"/>
            </a:p>
          </p:txBody>
        </p:sp>
        <p:sp>
          <p:nvSpPr>
            <p:cNvPr id="65611" name="Line 104"/>
            <p:cNvSpPr>
              <a:spLocks noChangeShapeType="1"/>
            </p:cNvSpPr>
            <p:nvPr/>
          </p:nvSpPr>
          <p:spPr bwMode="auto">
            <a:xfrm flipH="1">
              <a:off x="2434" y="2261"/>
              <a:ext cx="288" cy="0"/>
            </a:xfrm>
            <a:prstGeom prst="line">
              <a:avLst/>
            </a:prstGeom>
            <a:noFill/>
            <a:ln w="9525">
              <a:solidFill>
                <a:schemeClr val="tx1"/>
              </a:solidFill>
              <a:round/>
              <a:headEnd/>
              <a:tailEnd/>
            </a:ln>
          </p:spPr>
          <p:txBody>
            <a:bodyPr/>
            <a:lstStyle/>
            <a:p>
              <a:endParaRPr lang="zh-CN" altLang="en-US"/>
            </a:p>
          </p:txBody>
        </p:sp>
      </p:grpSp>
      <p:grpSp>
        <p:nvGrpSpPr>
          <p:cNvPr id="65542" name="Group 107"/>
          <p:cNvGrpSpPr>
            <a:grpSpLocks/>
          </p:cNvGrpSpPr>
          <p:nvPr/>
        </p:nvGrpSpPr>
        <p:grpSpPr bwMode="auto">
          <a:xfrm>
            <a:off x="3273425" y="3227388"/>
            <a:ext cx="1065213" cy="455612"/>
            <a:chOff x="2356" y="1300"/>
            <a:chExt cx="555" cy="194"/>
          </a:xfrm>
        </p:grpSpPr>
        <p:sp>
          <p:nvSpPr>
            <p:cNvPr id="6560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6560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560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65604" name="Group 111"/>
            <p:cNvGrpSpPr>
              <a:grpSpLocks/>
            </p:cNvGrpSpPr>
            <p:nvPr/>
          </p:nvGrpSpPr>
          <p:grpSpPr bwMode="auto">
            <a:xfrm>
              <a:off x="2468" y="1332"/>
              <a:ext cx="310" cy="60"/>
              <a:chOff x="2468" y="1332"/>
              <a:chExt cx="310" cy="60"/>
            </a:xfrm>
          </p:grpSpPr>
          <p:sp>
            <p:nvSpPr>
              <p:cNvPr id="65607"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65608"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65605" name="Line 114"/>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65606" name="Line 115"/>
            <p:cNvSpPr>
              <a:spLocks noChangeShapeType="1"/>
            </p:cNvSpPr>
            <p:nvPr/>
          </p:nvSpPr>
          <p:spPr bwMode="auto">
            <a:xfrm>
              <a:off x="2907" y="1363"/>
              <a:ext cx="0" cy="84"/>
            </a:xfrm>
            <a:prstGeom prst="line">
              <a:avLst/>
            </a:prstGeom>
            <a:noFill/>
            <a:ln w="9525">
              <a:solidFill>
                <a:schemeClr val="tx1"/>
              </a:solidFill>
              <a:round/>
              <a:headEnd/>
              <a:tailEnd/>
            </a:ln>
          </p:spPr>
          <p:txBody>
            <a:bodyPr/>
            <a:lstStyle/>
            <a:p>
              <a:endParaRPr lang="zh-CN" altLang="en-US"/>
            </a:p>
          </p:txBody>
        </p:sp>
      </p:grpSp>
      <p:sp>
        <p:nvSpPr>
          <p:cNvPr id="65543" name="Line 116"/>
          <p:cNvSpPr>
            <a:spLocks noChangeShapeType="1"/>
          </p:cNvSpPr>
          <p:nvPr/>
        </p:nvSpPr>
        <p:spPr bwMode="auto">
          <a:xfrm flipH="1">
            <a:off x="2435225" y="3463925"/>
            <a:ext cx="822325" cy="0"/>
          </a:xfrm>
          <a:prstGeom prst="line">
            <a:avLst/>
          </a:prstGeom>
          <a:noFill/>
          <a:ln w="9525">
            <a:solidFill>
              <a:schemeClr val="tx1"/>
            </a:solidFill>
            <a:round/>
            <a:headEnd/>
            <a:tailEnd/>
          </a:ln>
        </p:spPr>
        <p:txBody>
          <a:bodyPr/>
          <a:lstStyle/>
          <a:p>
            <a:endParaRPr lang="zh-CN" altLang="en-US"/>
          </a:p>
        </p:txBody>
      </p:sp>
      <p:grpSp>
        <p:nvGrpSpPr>
          <p:cNvPr id="65544" name="Group 119"/>
          <p:cNvGrpSpPr>
            <a:grpSpLocks/>
          </p:cNvGrpSpPr>
          <p:nvPr/>
        </p:nvGrpSpPr>
        <p:grpSpPr bwMode="auto">
          <a:xfrm>
            <a:off x="1814513" y="2884488"/>
            <a:ext cx="1068387" cy="820737"/>
            <a:chOff x="2967" y="478"/>
            <a:chExt cx="788" cy="625"/>
          </a:xfrm>
        </p:grpSpPr>
        <p:pic>
          <p:nvPicPr>
            <p:cNvPr id="65599" name="Picture 120" descr="access_point_stylized_small"/>
            <p:cNvPicPr>
              <a:picLocks noChangeAspect="1" noChangeArrowheads="1"/>
            </p:cNvPicPr>
            <p:nvPr/>
          </p:nvPicPr>
          <p:blipFill>
            <a:blip r:embed="rId3" cstate="print"/>
            <a:srcRect/>
            <a:stretch>
              <a:fillRect/>
            </a:stretch>
          </p:blipFill>
          <p:spPr bwMode="auto">
            <a:xfrm>
              <a:off x="3012" y="559"/>
              <a:ext cx="576" cy="544"/>
            </a:xfrm>
            <a:prstGeom prst="rect">
              <a:avLst/>
            </a:prstGeom>
            <a:noFill/>
            <a:ln w="9525">
              <a:noFill/>
              <a:miter lim="800000"/>
              <a:headEnd/>
              <a:tailEnd/>
            </a:ln>
          </p:spPr>
        </p:pic>
        <p:pic>
          <p:nvPicPr>
            <p:cNvPr id="65600" name="Picture 121" descr="antenna_radiation_stylized"/>
            <p:cNvPicPr>
              <a:picLocks noChangeAspect="1" noChangeArrowheads="1"/>
            </p:cNvPicPr>
            <p:nvPr/>
          </p:nvPicPr>
          <p:blipFill>
            <a:blip r:embed="rId4" cstate="print"/>
            <a:srcRect/>
            <a:stretch>
              <a:fillRect/>
            </a:stretch>
          </p:blipFill>
          <p:spPr bwMode="auto">
            <a:xfrm>
              <a:off x="2967" y="478"/>
              <a:ext cx="788" cy="188"/>
            </a:xfrm>
            <a:prstGeom prst="rect">
              <a:avLst/>
            </a:prstGeom>
            <a:noFill/>
            <a:ln w="9525">
              <a:noFill/>
              <a:miter lim="800000"/>
              <a:headEnd/>
              <a:tailEnd/>
            </a:ln>
          </p:spPr>
        </p:pic>
      </p:grpSp>
      <p:sp>
        <p:nvSpPr>
          <p:cNvPr id="65545" name="Line 122"/>
          <p:cNvSpPr>
            <a:spLocks noChangeShapeType="1"/>
          </p:cNvSpPr>
          <p:nvPr/>
        </p:nvSpPr>
        <p:spPr bwMode="auto">
          <a:xfrm flipH="1" flipV="1">
            <a:off x="3756025" y="2767013"/>
            <a:ext cx="0" cy="468312"/>
          </a:xfrm>
          <a:prstGeom prst="line">
            <a:avLst/>
          </a:prstGeom>
          <a:noFill/>
          <a:ln w="9525">
            <a:solidFill>
              <a:schemeClr val="tx1"/>
            </a:solidFill>
            <a:round/>
            <a:headEnd/>
            <a:tailEnd/>
          </a:ln>
        </p:spPr>
        <p:txBody>
          <a:bodyPr/>
          <a:lstStyle/>
          <a:p>
            <a:endParaRPr lang="zh-CN" altLang="en-US"/>
          </a:p>
        </p:txBody>
      </p:sp>
      <p:grpSp>
        <p:nvGrpSpPr>
          <p:cNvPr id="7" name="Group 138"/>
          <p:cNvGrpSpPr>
            <a:grpSpLocks/>
          </p:cNvGrpSpPr>
          <p:nvPr/>
        </p:nvGrpSpPr>
        <p:grpSpPr bwMode="auto">
          <a:xfrm>
            <a:off x="5326063" y="3703638"/>
            <a:ext cx="2527300" cy="1265237"/>
            <a:chOff x="3355" y="2333"/>
            <a:chExt cx="1592" cy="797"/>
          </a:xfrm>
        </p:grpSpPr>
        <p:sp>
          <p:nvSpPr>
            <p:cNvPr id="65597" name="Text Box 39"/>
            <p:cNvSpPr txBox="1">
              <a:spLocks noChangeArrowheads="1"/>
            </p:cNvSpPr>
            <p:nvPr/>
          </p:nvSpPr>
          <p:spPr bwMode="auto">
            <a:xfrm>
              <a:off x="3355" y="2934"/>
              <a:ext cx="1592" cy="196"/>
            </a:xfrm>
            <a:prstGeom prst="rect">
              <a:avLst/>
            </a:prstGeom>
            <a:noFill/>
            <a:ln w="9525">
              <a:noFill/>
              <a:miter lim="800000"/>
              <a:headEnd/>
              <a:tailEnd/>
            </a:ln>
          </p:spPr>
          <p:txBody>
            <a:bodyPr>
              <a:spAutoFit/>
            </a:bodyPr>
            <a:lstStyle/>
            <a:p>
              <a:pPr>
                <a:lnSpc>
                  <a:spcPct val="80000"/>
                </a:lnSpc>
              </a:pPr>
              <a:r>
                <a:rPr lang="en-US" altLang="zh-CN" sz="1800">
                  <a:latin typeface="Arial" pitchFamily="34" charset="0"/>
                  <a:ea typeface="ＭＳ Ｐゴシック" pitchFamily="34" charset="-128"/>
                </a:rPr>
                <a:t>cable or DSL modem</a:t>
              </a:r>
            </a:p>
          </p:txBody>
        </p:sp>
        <p:sp>
          <p:nvSpPr>
            <p:cNvPr id="65598" name="Line 129"/>
            <p:cNvSpPr>
              <a:spLocks noChangeShapeType="1"/>
            </p:cNvSpPr>
            <p:nvPr/>
          </p:nvSpPr>
          <p:spPr bwMode="auto">
            <a:xfrm>
              <a:off x="3449" y="2333"/>
              <a:ext cx="0" cy="590"/>
            </a:xfrm>
            <a:prstGeom prst="line">
              <a:avLst/>
            </a:prstGeom>
            <a:noFill/>
            <a:ln w="19050">
              <a:solidFill>
                <a:srgbClr val="CC0000"/>
              </a:solidFill>
              <a:round/>
              <a:headEnd/>
              <a:tailEnd/>
            </a:ln>
          </p:spPr>
          <p:txBody>
            <a:bodyPr/>
            <a:lstStyle/>
            <a:p>
              <a:endParaRPr lang="zh-CN" altLang="en-US"/>
            </a:p>
          </p:txBody>
        </p:sp>
      </p:grpSp>
      <p:grpSp>
        <p:nvGrpSpPr>
          <p:cNvPr id="8" name="Group 139"/>
          <p:cNvGrpSpPr>
            <a:grpSpLocks/>
          </p:cNvGrpSpPr>
          <p:nvPr/>
        </p:nvGrpSpPr>
        <p:grpSpPr bwMode="auto">
          <a:xfrm>
            <a:off x="4060825" y="3695700"/>
            <a:ext cx="2593975" cy="1778000"/>
            <a:chOff x="2558" y="2328"/>
            <a:chExt cx="1634" cy="1120"/>
          </a:xfrm>
        </p:grpSpPr>
        <p:sp>
          <p:nvSpPr>
            <p:cNvPr id="65595" name="Text Box 39"/>
            <p:cNvSpPr txBox="1">
              <a:spLocks noChangeArrowheads="1"/>
            </p:cNvSpPr>
            <p:nvPr/>
          </p:nvSpPr>
          <p:spPr bwMode="auto">
            <a:xfrm>
              <a:off x="2558" y="3252"/>
              <a:ext cx="1634" cy="196"/>
            </a:xfrm>
            <a:prstGeom prst="rect">
              <a:avLst/>
            </a:prstGeom>
            <a:noFill/>
            <a:ln w="9525">
              <a:noFill/>
              <a:miter lim="800000"/>
              <a:headEnd/>
              <a:tailEnd/>
            </a:ln>
          </p:spPr>
          <p:txBody>
            <a:bodyPr>
              <a:spAutoFit/>
            </a:bodyPr>
            <a:lstStyle/>
            <a:p>
              <a:pPr>
                <a:lnSpc>
                  <a:spcPct val="80000"/>
                </a:lnSpc>
              </a:pPr>
              <a:r>
                <a:rPr lang="en-US" altLang="zh-CN" sz="1800">
                  <a:latin typeface="Arial" pitchFamily="34" charset="0"/>
                  <a:ea typeface="ＭＳ Ｐゴシック" pitchFamily="34" charset="-128"/>
                </a:rPr>
                <a:t>router, firewall, NAT</a:t>
              </a:r>
            </a:p>
          </p:txBody>
        </p:sp>
        <p:sp>
          <p:nvSpPr>
            <p:cNvPr id="65596" name="Line 133"/>
            <p:cNvSpPr>
              <a:spLocks noChangeShapeType="1"/>
            </p:cNvSpPr>
            <p:nvPr/>
          </p:nvSpPr>
          <p:spPr bwMode="auto">
            <a:xfrm>
              <a:off x="2645" y="2328"/>
              <a:ext cx="0" cy="938"/>
            </a:xfrm>
            <a:prstGeom prst="line">
              <a:avLst/>
            </a:prstGeom>
            <a:noFill/>
            <a:ln w="19050">
              <a:solidFill>
                <a:srgbClr val="CC0000"/>
              </a:solidFill>
              <a:round/>
              <a:headEnd/>
              <a:tailEnd/>
            </a:ln>
          </p:spPr>
          <p:txBody>
            <a:bodyPr/>
            <a:lstStyle/>
            <a:p>
              <a:endParaRPr lang="zh-CN" altLang="en-US"/>
            </a:p>
          </p:txBody>
        </p:sp>
      </p:grpSp>
      <p:grpSp>
        <p:nvGrpSpPr>
          <p:cNvPr id="9" name="Group 141"/>
          <p:cNvGrpSpPr>
            <a:grpSpLocks/>
          </p:cNvGrpSpPr>
          <p:nvPr/>
        </p:nvGrpSpPr>
        <p:grpSpPr bwMode="auto">
          <a:xfrm>
            <a:off x="3605212" y="4576763"/>
            <a:ext cx="3209925" cy="1615455"/>
            <a:chOff x="2062" y="2532"/>
            <a:chExt cx="1844" cy="1404"/>
          </a:xfrm>
        </p:grpSpPr>
        <p:sp>
          <p:nvSpPr>
            <p:cNvPr id="65593" name="Line 134"/>
            <p:cNvSpPr>
              <a:spLocks noChangeShapeType="1"/>
            </p:cNvSpPr>
            <p:nvPr/>
          </p:nvSpPr>
          <p:spPr bwMode="auto">
            <a:xfrm>
              <a:off x="2064" y="2532"/>
              <a:ext cx="0" cy="938"/>
            </a:xfrm>
            <a:prstGeom prst="line">
              <a:avLst/>
            </a:prstGeom>
            <a:noFill/>
            <a:ln w="19050">
              <a:solidFill>
                <a:srgbClr val="CC0000"/>
              </a:solidFill>
              <a:round/>
              <a:headEnd/>
              <a:tailEnd/>
            </a:ln>
          </p:spPr>
          <p:txBody>
            <a:bodyPr/>
            <a:lstStyle/>
            <a:p>
              <a:endParaRPr lang="zh-CN" altLang="en-US"/>
            </a:p>
          </p:txBody>
        </p:sp>
        <p:sp>
          <p:nvSpPr>
            <p:cNvPr id="65594" name="Text Box 39"/>
            <p:cNvSpPr txBox="1">
              <a:spLocks noChangeArrowheads="1"/>
            </p:cNvSpPr>
            <p:nvPr/>
          </p:nvSpPr>
          <p:spPr bwMode="auto">
            <a:xfrm>
              <a:off x="2062" y="3471"/>
              <a:ext cx="1844" cy="465"/>
            </a:xfrm>
            <a:prstGeom prst="rect">
              <a:avLst/>
            </a:prstGeom>
            <a:noFill/>
            <a:ln w="9525">
              <a:noFill/>
              <a:miter lim="800000"/>
              <a:headEnd/>
              <a:tailEnd/>
            </a:ln>
          </p:spPr>
          <p:txBody>
            <a:bodyPr>
              <a:spAutoFit/>
            </a:bodyPr>
            <a:lstStyle/>
            <a:p>
              <a:pPr>
                <a:lnSpc>
                  <a:spcPct val="80000"/>
                </a:lnSpc>
              </a:pPr>
              <a:r>
                <a:rPr lang="en-US" altLang="zh-CN" sz="1800" dirty="0">
                  <a:latin typeface="Arial" pitchFamily="34" charset="0"/>
                  <a:ea typeface="ＭＳ Ｐゴシック" pitchFamily="34" charset="-128"/>
                </a:rPr>
                <a:t>wired Ethernet (</a:t>
              </a:r>
              <a:r>
                <a:rPr lang="en-US" altLang="zh-CN" sz="1800" dirty="0" smtClean="0">
                  <a:latin typeface="Arial" pitchFamily="34" charset="0"/>
                  <a:ea typeface="ＭＳ Ｐゴシック" pitchFamily="34" charset="-128"/>
                </a:rPr>
                <a:t>1000 </a:t>
              </a:r>
              <a:r>
                <a:rPr lang="en-US" altLang="zh-CN" sz="1800" dirty="0">
                  <a:latin typeface="Arial" pitchFamily="34" charset="0"/>
                  <a:ea typeface="ＭＳ Ｐゴシック" pitchFamily="34" charset="-128"/>
                </a:rPr>
                <a:t>Mbps)</a:t>
              </a:r>
            </a:p>
          </p:txBody>
        </p:sp>
      </p:grpSp>
      <p:grpSp>
        <p:nvGrpSpPr>
          <p:cNvPr id="10" name="Group 140"/>
          <p:cNvGrpSpPr>
            <a:grpSpLocks/>
          </p:cNvGrpSpPr>
          <p:nvPr/>
        </p:nvGrpSpPr>
        <p:grpSpPr bwMode="auto">
          <a:xfrm>
            <a:off x="423863" y="3725863"/>
            <a:ext cx="1966912" cy="2043112"/>
            <a:chOff x="267" y="2347"/>
            <a:chExt cx="1239" cy="1287"/>
          </a:xfrm>
        </p:grpSpPr>
        <p:sp>
          <p:nvSpPr>
            <p:cNvPr id="65591" name="Line 136"/>
            <p:cNvSpPr>
              <a:spLocks noChangeShapeType="1"/>
            </p:cNvSpPr>
            <p:nvPr/>
          </p:nvSpPr>
          <p:spPr bwMode="auto">
            <a:xfrm>
              <a:off x="1360" y="2347"/>
              <a:ext cx="0" cy="938"/>
            </a:xfrm>
            <a:prstGeom prst="line">
              <a:avLst/>
            </a:prstGeom>
            <a:noFill/>
            <a:ln w="19050">
              <a:solidFill>
                <a:srgbClr val="CC0000"/>
              </a:solidFill>
              <a:round/>
              <a:headEnd/>
              <a:tailEnd/>
            </a:ln>
          </p:spPr>
          <p:txBody>
            <a:bodyPr/>
            <a:lstStyle/>
            <a:p>
              <a:endParaRPr lang="zh-CN" altLang="en-US"/>
            </a:p>
          </p:txBody>
        </p:sp>
        <p:sp>
          <p:nvSpPr>
            <p:cNvPr id="65592" name="Text Box 39"/>
            <p:cNvSpPr txBox="1">
              <a:spLocks noChangeArrowheads="1"/>
            </p:cNvSpPr>
            <p:nvPr/>
          </p:nvSpPr>
          <p:spPr bwMode="auto">
            <a:xfrm>
              <a:off x="267" y="3300"/>
              <a:ext cx="1239" cy="334"/>
            </a:xfrm>
            <a:prstGeom prst="rect">
              <a:avLst/>
            </a:prstGeom>
            <a:noFill/>
            <a:ln w="9525">
              <a:noFill/>
              <a:miter lim="800000"/>
              <a:headEnd/>
              <a:tailEnd/>
            </a:ln>
          </p:spPr>
          <p:txBody>
            <a:bodyPr>
              <a:spAutoFit/>
            </a:bodyPr>
            <a:lstStyle/>
            <a:p>
              <a:pPr algn="r">
                <a:lnSpc>
                  <a:spcPct val="80000"/>
                </a:lnSpc>
              </a:pPr>
              <a:r>
                <a:rPr lang="en-US" altLang="zh-CN" sz="1800">
                  <a:latin typeface="Arial" pitchFamily="34" charset="0"/>
                  <a:ea typeface="ＭＳ Ｐゴシック" pitchFamily="34" charset="-128"/>
                </a:rPr>
                <a:t>wireless access </a:t>
              </a:r>
            </a:p>
            <a:p>
              <a:pPr algn="r">
                <a:lnSpc>
                  <a:spcPct val="80000"/>
                </a:lnSpc>
              </a:pPr>
              <a:r>
                <a:rPr lang="en-US" altLang="zh-CN" sz="1800">
                  <a:latin typeface="Arial" pitchFamily="34" charset="0"/>
                  <a:ea typeface="ＭＳ Ｐゴシック" pitchFamily="34" charset="-128"/>
                </a:rPr>
                <a:t>point (54 Mbps)</a:t>
              </a:r>
            </a:p>
          </p:txBody>
        </p:sp>
      </p:grpSp>
      <p:sp>
        <p:nvSpPr>
          <p:cNvPr id="11406" name="Text Box 142"/>
          <p:cNvSpPr txBox="1">
            <a:spLocks noChangeArrowheads="1"/>
          </p:cNvSpPr>
          <p:nvPr/>
        </p:nvSpPr>
        <p:spPr bwMode="auto">
          <a:xfrm>
            <a:off x="1038225" y="1303338"/>
            <a:ext cx="1103313" cy="701675"/>
          </a:xfrm>
          <a:prstGeom prst="rect">
            <a:avLst/>
          </a:prstGeom>
          <a:noFill/>
          <a:ln w="9525">
            <a:noFill/>
            <a:miter lim="800000"/>
            <a:headEnd/>
            <a:tailEnd/>
          </a:ln>
        </p:spPr>
        <p:txBody>
          <a:bodyPr wrap="none">
            <a:spAutoFit/>
          </a:bodyPr>
          <a:lstStyle/>
          <a:p>
            <a:pPr algn="r"/>
            <a:r>
              <a:rPr lang="en-US" altLang="zh-CN" sz="2000">
                <a:latin typeface="Arial" pitchFamily="34" charset="0"/>
                <a:ea typeface="ＭＳ Ｐゴシック" pitchFamily="34" charset="-128"/>
              </a:rPr>
              <a:t>wireless</a:t>
            </a:r>
          </a:p>
          <a:p>
            <a:pPr algn="r"/>
            <a:r>
              <a:rPr lang="en-US" altLang="zh-CN" sz="2000">
                <a:latin typeface="Arial" pitchFamily="34" charset="0"/>
                <a:ea typeface="ＭＳ Ｐゴシック" pitchFamily="34" charset="-128"/>
              </a:rPr>
              <a:t>devices</a:t>
            </a:r>
          </a:p>
        </p:txBody>
      </p:sp>
      <p:grpSp>
        <p:nvGrpSpPr>
          <p:cNvPr id="65551" name="Group 143"/>
          <p:cNvGrpSpPr>
            <a:grpSpLocks/>
          </p:cNvGrpSpPr>
          <p:nvPr/>
        </p:nvGrpSpPr>
        <p:grpSpPr bwMode="auto">
          <a:xfrm>
            <a:off x="1384300" y="1954213"/>
            <a:ext cx="733425" cy="758825"/>
            <a:chOff x="2751" y="1851"/>
            <a:chExt cx="462" cy="478"/>
          </a:xfrm>
        </p:grpSpPr>
        <p:pic>
          <p:nvPicPr>
            <p:cNvPr id="65589" name="Picture 144" descr="iphone_stylized_small"/>
            <p:cNvPicPr>
              <a:picLocks noChangeAspect="1" noChangeArrowheads="1"/>
            </p:cNvPicPr>
            <p:nvPr/>
          </p:nvPicPr>
          <p:blipFill>
            <a:blip r:embed="rId5" cstate="print"/>
            <a:srcRect/>
            <a:stretch>
              <a:fillRect/>
            </a:stretch>
          </p:blipFill>
          <p:spPr bwMode="auto">
            <a:xfrm>
              <a:off x="2928" y="1922"/>
              <a:ext cx="152" cy="407"/>
            </a:xfrm>
            <a:prstGeom prst="rect">
              <a:avLst/>
            </a:prstGeom>
            <a:noFill/>
            <a:ln w="9525">
              <a:noFill/>
              <a:miter lim="800000"/>
              <a:headEnd/>
              <a:tailEnd/>
            </a:ln>
          </p:spPr>
        </p:pic>
        <p:pic>
          <p:nvPicPr>
            <p:cNvPr id="65590" name="Picture 145" descr="antenna_radiation_stylized"/>
            <p:cNvPicPr>
              <a:picLocks noChangeAspect="1" noChangeArrowheads="1"/>
            </p:cNvPicPr>
            <p:nvPr/>
          </p:nvPicPr>
          <p:blipFill>
            <a:blip r:embed="rId4" cstate="print"/>
            <a:srcRect/>
            <a:stretch>
              <a:fillRect/>
            </a:stretch>
          </p:blipFill>
          <p:spPr bwMode="auto">
            <a:xfrm>
              <a:off x="2751" y="1851"/>
              <a:ext cx="462" cy="110"/>
            </a:xfrm>
            <a:prstGeom prst="rect">
              <a:avLst/>
            </a:prstGeom>
            <a:noFill/>
            <a:ln w="9525">
              <a:noFill/>
              <a:miter lim="800000"/>
              <a:headEnd/>
              <a:tailEnd/>
            </a:ln>
          </p:spPr>
        </p:pic>
      </p:grpSp>
      <p:sp>
        <p:nvSpPr>
          <p:cNvPr id="65552" name="Line 146"/>
          <p:cNvSpPr>
            <a:spLocks noChangeShapeType="1"/>
          </p:cNvSpPr>
          <p:nvPr/>
        </p:nvSpPr>
        <p:spPr bwMode="auto">
          <a:xfrm>
            <a:off x="3679825" y="3679825"/>
            <a:ext cx="12700" cy="217488"/>
          </a:xfrm>
          <a:prstGeom prst="line">
            <a:avLst/>
          </a:prstGeom>
          <a:noFill/>
          <a:ln w="9525">
            <a:solidFill>
              <a:schemeClr val="tx1"/>
            </a:solidFill>
            <a:round/>
            <a:headEnd/>
            <a:tailEnd/>
          </a:ln>
        </p:spPr>
        <p:txBody>
          <a:bodyPr/>
          <a:lstStyle/>
          <a:p>
            <a:endParaRPr lang="zh-CN" altLang="en-US"/>
          </a:p>
        </p:txBody>
      </p:sp>
      <p:sp>
        <p:nvSpPr>
          <p:cNvPr id="11411" name="Oval 147"/>
          <p:cNvSpPr>
            <a:spLocks noChangeArrowheads="1"/>
          </p:cNvSpPr>
          <p:nvPr/>
        </p:nvSpPr>
        <p:spPr bwMode="auto">
          <a:xfrm>
            <a:off x="1281113" y="2801938"/>
            <a:ext cx="3359150" cy="1050925"/>
          </a:xfrm>
          <a:prstGeom prst="ellipse">
            <a:avLst/>
          </a:prstGeom>
          <a:noFill/>
          <a:ln w="19050">
            <a:solidFill>
              <a:srgbClr val="CC0000"/>
            </a:solidFill>
            <a:prstDash val="dash"/>
            <a:round/>
            <a:headEnd/>
            <a:tailEnd/>
          </a:ln>
        </p:spPr>
        <p:txBody>
          <a:bodyPr wrap="none" anchor="ctr"/>
          <a:lstStyle/>
          <a:p>
            <a:endParaRPr lang="zh-CN" altLang="zh-CN">
              <a:latin typeface="Arial" pitchFamily="34" charset="0"/>
              <a:ea typeface="ＭＳ Ｐゴシック" pitchFamily="34" charset="-128"/>
            </a:endParaRPr>
          </a:p>
        </p:txBody>
      </p:sp>
      <p:grpSp>
        <p:nvGrpSpPr>
          <p:cNvPr id="12" name="Group 150"/>
          <p:cNvGrpSpPr>
            <a:grpSpLocks/>
          </p:cNvGrpSpPr>
          <p:nvPr/>
        </p:nvGrpSpPr>
        <p:grpSpPr bwMode="auto">
          <a:xfrm>
            <a:off x="136525" y="3532188"/>
            <a:ext cx="1630363" cy="717550"/>
            <a:chOff x="86" y="2225"/>
            <a:chExt cx="1027" cy="452"/>
          </a:xfrm>
        </p:grpSpPr>
        <p:sp>
          <p:nvSpPr>
            <p:cNvPr id="65587" name="Text Box 148"/>
            <p:cNvSpPr txBox="1">
              <a:spLocks noChangeArrowheads="1"/>
            </p:cNvSpPr>
            <p:nvPr/>
          </p:nvSpPr>
          <p:spPr bwMode="auto">
            <a:xfrm>
              <a:off x="86" y="2357"/>
              <a:ext cx="1027" cy="320"/>
            </a:xfrm>
            <a:prstGeom prst="rect">
              <a:avLst/>
            </a:prstGeom>
            <a:noFill/>
            <a:ln w="9525">
              <a:noFill/>
              <a:miter lim="800000"/>
              <a:headEnd/>
              <a:tailEnd/>
            </a:ln>
          </p:spPr>
          <p:txBody>
            <a:bodyPr wrap="none">
              <a:spAutoFit/>
            </a:bodyPr>
            <a:lstStyle/>
            <a:p>
              <a:pPr algn="r">
                <a:lnSpc>
                  <a:spcPct val="85000"/>
                </a:lnSpc>
              </a:pPr>
              <a:r>
                <a:rPr lang="en-US" altLang="zh-CN" sz="1600">
                  <a:latin typeface="Arial" pitchFamily="34" charset="0"/>
                  <a:ea typeface="ＭＳ Ｐゴシック" pitchFamily="34" charset="-128"/>
                </a:rPr>
                <a:t>often combined </a:t>
              </a:r>
            </a:p>
            <a:p>
              <a:pPr algn="r">
                <a:lnSpc>
                  <a:spcPct val="85000"/>
                </a:lnSpc>
              </a:pPr>
              <a:r>
                <a:rPr lang="en-US" altLang="zh-CN" sz="1600">
                  <a:latin typeface="Arial" pitchFamily="34" charset="0"/>
                  <a:ea typeface="ＭＳ Ｐゴシック" pitchFamily="34" charset="-128"/>
                </a:rPr>
                <a:t>in single box</a:t>
              </a:r>
            </a:p>
          </p:txBody>
        </p:sp>
        <p:sp>
          <p:nvSpPr>
            <p:cNvPr id="65588" name="Line 149"/>
            <p:cNvSpPr>
              <a:spLocks noChangeShapeType="1"/>
            </p:cNvSpPr>
            <p:nvPr/>
          </p:nvSpPr>
          <p:spPr bwMode="auto">
            <a:xfrm flipV="1">
              <a:off x="590" y="2225"/>
              <a:ext cx="238" cy="172"/>
            </a:xfrm>
            <a:prstGeom prst="line">
              <a:avLst/>
            </a:prstGeom>
            <a:noFill/>
            <a:ln w="9525">
              <a:solidFill>
                <a:schemeClr val="tx1"/>
              </a:solidFill>
              <a:round/>
              <a:headEnd/>
              <a:tailEnd/>
            </a:ln>
          </p:spPr>
          <p:txBody>
            <a:bodyPr/>
            <a:lstStyle/>
            <a:p>
              <a:endParaRPr lang="zh-CN" altLang="en-US"/>
            </a:p>
          </p:txBody>
        </p:sp>
      </p:grpSp>
      <p:grpSp>
        <p:nvGrpSpPr>
          <p:cNvPr id="65555" name="Group 151"/>
          <p:cNvGrpSpPr>
            <a:grpSpLocks/>
          </p:cNvGrpSpPr>
          <p:nvPr/>
        </p:nvGrpSpPr>
        <p:grpSpPr bwMode="auto">
          <a:xfrm>
            <a:off x="2379663" y="1566863"/>
            <a:ext cx="954087" cy="1027112"/>
            <a:chOff x="877" y="1008"/>
            <a:chExt cx="2747" cy="2591"/>
          </a:xfrm>
        </p:grpSpPr>
        <p:pic>
          <p:nvPicPr>
            <p:cNvPr id="65564" name="Picture 152" descr="antenna_stylized"/>
            <p:cNvPicPr>
              <a:picLocks noChangeAspect="1" noChangeArrowheads="1"/>
            </p:cNvPicPr>
            <p:nvPr/>
          </p:nvPicPr>
          <p:blipFill>
            <a:blip r:embed="rId6" cstate="print"/>
            <a:srcRect/>
            <a:stretch>
              <a:fillRect/>
            </a:stretch>
          </p:blipFill>
          <p:spPr bwMode="auto">
            <a:xfrm>
              <a:off x="877" y="1008"/>
              <a:ext cx="2725" cy="1421"/>
            </a:xfrm>
            <a:prstGeom prst="rect">
              <a:avLst/>
            </a:prstGeom>
            <a:noFill/>
            <a:ln w="9525">
              <a:noFill/>
              <a:miter lim="800000"/>
              <a:headEnd/>
              <a:tailEnd/>
            </a:ln>
          </p:spPr>
        </p:pic>
        <p:pic>
          <p:nvPicPr>
            <p:cNvPr id="65565" name="Picture 153" descr="laptop_keyboard"/>
            <p:cNvPicPr>
              <a:picLocks noChangeAspect="1" noChangeArrowheads="1"/>
            </p:cNvPicPr>
            <p:nvPr/>
          </p:nvPicPr>
          <p:blipFill>
            <a:blip r:embed="rId7" cstate="print"/>
            <a:srcRect/>
            <a:stretch>
              <a:fillRect/>
            </a:stretch>
          </p:blipFill>
          <p:spPr bwMode="auto">
            <a:xfrm rot="109064" flipH="1">
              <a:off x="1009" y="2586"/>
              <a:ext cx="2245" cy="1013"/>
            </a:xfrm>
            <a:prstGeom prst="rect">
              <a:avLst/>
            </a:prstGeom>
            <a:noFill/>
            <a:ln w="9525">
              <a:noFill/>
              <a:miter lim="800000"/>
              <a:headEnd/>
              <a:tailEnd/>
            </a:ln>
          </p:spPr>
        </p:pic>
        <p:sp>
          <p:nvSpPr>
            <p:cNvPr id="65566" name="Freeform 154"/>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5567" name="Picture 155" descr="screen"/>
            <p:cNvPicPr>
              <a:picLocks noChangeAspect="1" noChangeArrowheads="1"/>
            </p:cNvPicPr>
            <p:nvPr/>
          </p:nvPicPr>
          <p:blipFill>
            <a:blip r:embed="rId8" cstate="print"/>
            <a:srcRect/>
            <a:stretch>
              <a:fillRect/>
            </a:stretch>
          </p:blipFill>
          <p:spPr bwMode="auto">
            <a:xfrm>
              <a:off x="1842" y="1637"/>
              <a:ext cx="1642" cy="1203"/>
            </a:xfrm>
            <a:prstGeom prst="rect">
              <a:avLst/>
            </a:prstGeom>
            <a:noFill/>
            <a:ln w="9525">
              <a:noFill/>
              <a:miter lim="800000"/>
              <a:headEnd/>
              <a:tailEnd/>
            </a:ln>
          </p:spPr>
        </p:pic>
        <p:sp>
          <p:nvSpPr>
            <p:cNvPr id="65568" name="Freeform 156"/>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65569"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65570"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65571" name="Freeform 159"/>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65572" name="Freeform 160"/>
            <p:cNvSpPr>
              <a:spLocks/>
            </p:cNvSpPr>
            <p:nvPr/>
          </p:nvSpPr>
          <p:spPr bwMode="auto">
            <a:xfrm>
              <a:off x="3195" y="1755"/>
              <a:ext cx="429" cy="1187"/>
            </a:xfrm>
            <a:custGeom>
              <a:avLst/>
              <a:gdLst>
                <a:gd name="T0" fmla="*/ 1 w 637"/>
                <a:gd name="T1" fmla="*/ 0 h 1659"/>
                <a:gd name="T2" fmla="*/ 1 w 637"/>
                <a:gd name="T3" fmla="*/ 0 h 1659"/>
                <a:gd name="T4" fmla="*/ 1 w 637"/>
                <a:gd name="T5" fmla="*/ 4 h 1659"/>
                <a:gd name="T6" fmla="*/ 0 w 637"/>
                <a:gd name="T7" fmla="*/ 4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65573" name="Freeform 161"/>
            <p:cNvSpPr>
              <a:spLocks/>
            </p:cNvSpPr>
            <p:nvPr/>
          </p:nvSpPr>
          <p:spPr bwMode="auto">
            <a:xfrm>
              <a:off x="1734" y="2587"/>
              <a:ext cx="1494" cy="394"/>
            </a:xfrm>
            <a:custGeom>
              <a:avLst/>
              <a:gdLst>
                <a:gd name="T0" fmla="*/ 0 w 2216"/>
                <a:gd name="T1" fmla="*/ 0 h 550"/>
                <a:gd name="T2" fmla="*/ 1 w 2216"/>
                <a:gd name="T3" fmla="*/ 1 h 550"/>
                <a:gd name="T4" fmla="*/ 2 w 2216"/>
                <a:gd name="T5" fmla="*/ 1 h 550"/>
                <a:gd name="T6" fmla="*/ 2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65574" name="Group 162"/>
            <p:cNvGrpSpPr>
              <a:grpSpLocks/>
            </p:cNvGrpSpPr>
            <p:nvPr/>
          </p:nvGrpSpPr>
          <p:grpSpPr bwMode="auto">
            <a:xfrm>
              <a:off x="1709" y="3008"/>
              <a:ext cx="507" cy="234"/>
              <a:chOff x="1740" y="2642"/>
              <a:chExt cx="752" cy="327"/>
            </a:xfrm>
          </p:grpSpPr>
          <p:sp>
            <p:nvSpPr>
              <p:cNvPr id="65581"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65582"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65583"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65584"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65585"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65586"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65575" name="Freeform 169"/>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65576" name="Freeform 170"/>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5577"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65578"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65579"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5580"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65556" name="Group 175"/>
          <p:cNvGrpSpPr>
            <a:grpSpLocks/>
          </p:cNvGrpSpPr>
          <p:nvPr/>
        </p:nvGrpSpPr>
        <p:grpSpPr bwMode="auto">
          <a:xfrm>
            <a:off x="3149600" y="2032000"/>
            <a:ext cx="1123950" cy="862013"/>
            <a:chOff x="-44" y="1473"/>
            <a:chExt cx="981" cy="1105"/>
          </a:xfrm>
        </p:grpSpPr>
        <p:pic>
          <p:nvPicPr>
            <p:cNvPr id="65562" name="Picture 176" descr="desktop_computer_stylized_medium"/>
            <p:cNvPicPr>
              <a:picLocks noChangeAspect="1" noChangeArrowheads="1"/>
            </p:cNvPicPr>
            <p:nvPr/>
          </p:nvPicPr>
          <p:blipFill>
            <a:blip r:embed="rId9" cstate="print"/>
            <a:srcRect/>
            <a:stretch>
              <a:fillRect/>
            </a:stretch>
          </p:blipFill>
          <p:spPr bwMode="auto">
            <a:xfrm flipH="1">
              <a:off x="-44" y="1473"/>
              <a:ext cx="981" cy="1105"/>
            </a:xfrm>
            <a:prstGeom prst="rect">
              <a:avLst/>
            </a:prstGeom>
            <a:noFill/>
            <a:ln w="9525">
              <a:noFill/>
              <a:miter lim="800000"/>
              <a:headEnd/>
              <a:tailEnd/>
            </a:ln>
          </p:spPr>
        </p:pic>
        <p:sp>
          <p:nvSpPr>
            <p:cNvPr id="65563" name="Freeform 177"/>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5557" name="Group 178"/>
          <p:cNvGrpSpPr>
            <a:grpSpLocks/>
          </p:cNvGrpSpPr>
          <p:nvPr/>
        </p:nvGrpSpPr>
        <p:grpSpPr bwMode="auto">
          <a:xfrm>
            <a:off x="3090863" y="3838575"/>
            <a:ext cx="849312" cy="712788"/>
            <a:chOff x="-44" y="1473"/>
            <a:chExt cx="981" cy="1105"/>
          </a:xfrm>
        </p:grpSpPr>
        <p:pic>
          <p:nvPicPr>
            <p:cNvPr id="65560" name="Picture 179" descr="desktop_computer_stylized_medium"/>
            <p:cNvPicPr>
              <a:picLocks noChangeAspect="1" noChangeArrowheads="1"/>
            </p:cNvPicPr>
            <p:nvPr/>
          </p:nvPicPr>
          <p:blipFill>
            <a:blip r:embed="rId9" cstate="print"/>
            <a:srcRect/>
            <a:stretch>
              <a:fillRect/>
            </a:stretch>
          </p:blipFill>
          <p:spPr bwMode="auto">
            <a:xfrm flipH="1">
              <a:off x="-44" y="1473"/>
              <a:ext cx="981" cy="1105"/>
            </a:xfrm>
            <a:prstGeom prst="rect">
              <a:avLst/>
            </a:prstGeom>
            <a:noFill/>
            <a:ln w="9525">
              <a:noFill/>
              <a:miter lim="800000"/>
              <a:headEnd/>
              <a:tailEnd/>
            </a:ln>
          </p:spPr>
        </p:pic>
        <p:sp>
          <p:nvSpPr>
            <p:cNvPr id="65561" name="Freeform 180"/>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65558" name="标题 1"/>
          <p:cNvSpPr>
            <a:spLocks noGrp="1"/>
          </p:cNvSpPr>
          <p:nvPr>
            <p:ph type="title"/>
          </p:nvPr>
        </p:nvSpPr>
        <p:spPr>
          <a:xfrm>
            <a:off x="533400" y="228600"/>
            <a:ext cx="7772400" cy="996950"/>
          </a:xfrm>
        </p:spPr>
        <p:txBody>
          <a:bodyPr/>
          <a:lstStyle/>
          <a:p>
            <a:r>
              <a:rPr lang="zh-CN" altLang="en-US" sz="3600" smtClean="0">
                <a:solidFill>
                  <a:srgbClr val="008000"/>
                </a:solidFill>
              </a:rPr>
              <a:t>接入网：</a:t>
            </a:r>
            <a:r>
              <a:rPr lang="en-US" altLang="zh-CN" sz="3600" smtClean="0">
                <a:solidFill>
                  <a:srgbClr val="008000"/>
                </a:solidFill>
              </a:rPr>
              <a:t>home network</a:t>
            </a:r>
            <a:endParaRPr lang="zh-CN" altLang="en-US" sz="3600" smtClean="0"/>
          </a:p>
        </p:txBody>
      </p:sp>
      <p:sp>
        <p:nvSpPr>
          <p:cNvPr id="65559" name="Slide Number Placeholder 3"/>
          <p:cNvSpPr>
            <a:spLocks noGrp="1"/>
          </p:cNvSpPr>
          <p:nvPr>
            <p:ph type="sldNum" sz="quarter" idx="12"/>
          </p:nvPr>
        </p:nvSpPr>
        <p:spPr>
          <a:noFill/>
          <a:ln>
            <a:miter lim="800000"/>
            <a:headEnd/>
            <a:tailEnd/>
          </a:ln>
        </p:spPr>
        <p:txBody>
          <a:bodyPr/>
          <a:lstStyle/>
          <a:p>
            <a:fld id="{DE054D44-A935-464C-8BFB-0E35BD49A17D}" type="slidenum">
              <a:rPr lang="en-US" altLang="zh-CN">
                <a:ea typeface="ＭＳ Ｐゴシック" pitchFamily="34" charset="-128"/>
              </a:rPr>
              <a:pPr/>
              <a:t>29</a:t>
            </a:fld>
            <a:endParaRPr lang="en-US" altLang="zh-CN">
              <a:ea typeface="ＭＳ Ｐゴシック" pitchFamily="34" charset="-128"/>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533400" y="152400"/>
            <a:ext cx="7772400" cy="1143000"/>
          </a:xfrm>
        </p:spPr>
        <p:txBody>
          <a:bodyPr/>
          <a:lstStyle/>
          <a:p>
            <a:r>
              <a:rPr lang="zh-CN" altLang="en-US" smtClean="0">
                <a:solidFill>
                  <a:srgbClr val="006600"/>
                </a:solidFill>
                <a:latin typeface="黑体" pitchFamily="49" charset="-122"/>
              </a:rPr>
              <a:t>第</a:t>
            </a:r>
            <a:r>
              <a:rPr lang="en-US" altLang="zh-CN" smtClean="0">
                <a:solidFill>
                  <a:srgbClr val="006600"/>
                </a:solidFill>
                <a:latin typeface="黑体" pitchFamily="49" charset="-122"/>
              </a:rPr>
              <a:t>1</a:t>
            </a:r>
            <a:r>
              <a:rPr lang="zh-CN" altLang="en-US" smtClean="0">
                <a:solidFill>
                  <a:srgbClr val="006600"/>
                </a:solidFill>
                <a:latin typeface="黑体" pitchFamily="49" charset="-122"/>
              </a:rPr>
              <a:t>章 计算机网络和因特网</a:t>
            </a:r>
            <a:endParaRPr lang="en-US" altLang="zh-CN" smtClean="0">
              <a:solidFill>
                <a:srgbClr val="006600"/>
              </a:solidFill>
            </a:endParaRPr>
          </a:p>
        </p:txBody>
      </p:sp>
      <p:sp>
        <p:nvSpPr>
          <p:cNvPr id="31747" name="灯片编号占位符 5"/>
          <p:cNvSpPr>
            <a:spLocks noGrp="1"/>
          </p:cNvSpPr>
          <p:nvPr>
            <p:ph type="sldNum" sz="quarter" idx="12"/>
          </p:nvPr>
        </p:nvSpPr>
        <p:spPr>
          <a:noFill/>
          <a:ln>
            <a:miter lim="800000"/>
            <a:headEnd/>
            <a:tailEnd/>
          </a:ln>
        </p:spPr>
        <p:txBody>
          <a:bodyPr/>
          <a:lstStyle/>
          <a:p>
            <a:fld id="{0483FA55-42DF-4FE5-AFD0-ECDB71F53FD4}" type="slidenum">
              <a:rPr lang="en-US" altLang="zh-CN"/>
              <a:pPr/>
              <a:t>3</a:t>
            </a:fld>
            <a:endParaRPr lang="en-US" altLang="zh-CN"/>
          </a:p>
        </p:txBody>
      </p:sp>
      <p:sp>
        <p:nvSpPr>
          <p:cNvPr id="6" name="Rectangle 3"/>
          <p:cNvSpPr txBox="1">
            <a:spLocks noChangeArrowheads="1"/>
          </p:cNvSpPr>
          <p:nvPr/>
        </p:nvSpPr>
        <p:spPr bwMode="auto">
          <a:xfrm>
            <a:off x="487363" y="1406525"/>
            <a:ext cx="8207375"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accent2"/>
              </a:buClr>
              <a:buSzPct val="85000"/>
              <a:buFont typeface="Wingdings" panose="05000000000000000000" pitchFamily="2" charset="2"/>
              <a:buChar char="q"/>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lvl="1" eaLnBrk="1" hangingPunct="1">
              <a:buFont typeface="Wingdings" panose="05000000000000000000" pitchFamily="2" charset="2"/>
              <a:buNone/>
              <a:defRPr/>
            </a:pPr>
            <a:r>
              <a:rPr lang="en-US" altLang="zh-CN" sz="2800" kern="0" dirty="0" smtClean="0">
                <a:solidFill>
                  <a:srgbClr val="CC0000"/>
                </a:solidFill>
              </a:rPr>
              <a:t>1.1 what </a:t>
            </a:r>
            <a:r>
              <a:rPr lang="en-US" altLang="zh-CN" sz="2800" i="1" kern="0" dirty="0" smtClean="0">
                <a:solidFill>
                  <a:srgbClr val="CC0000"/>
                </a:solidFill>
              </a:rPr>
              <a:t>is</a:t>
            </a:r>
            <a:r>
              <a:rPr lang="en-US" altLang="zh-CN" sz="2800" kern="0" dirty="0" smtClean="0">
                <a:solidFill>
                  <a:srgbClr val="CC0000"/>
                </a:solidFill>
              </a:rPr>
              <a:t> the Internet?</a:t>
            </a:r>
          </a:p>
          <a:p>
            <a:pPr lvl="1" eaLnBrk="1" hangingPunct="1">
              <a:buFont typeface="Wingdings" panose="05000000000000000000" pitchFamily="2" charset="2"/>
              <a:buNone/>
              <a:defRPr/>
            </a:pPr>
            <a:r>
              <a:rPr lang="en-US" altLang="zh-CN" sz="2800" kern="0" dirty="0" smtClean="0">
                <a:solidFill>
                  <a:srgbClr val="000099"/>
                </a:solidFill>
              </a:rPr>
              <a:t>1.2</a:t>
            </a:r>
            <a:r>
              <a:rPr lang="en-US" altLang="zh-CN" sz="2800" kern="0" dirty="0" smtClean="0"/>
              <a:t> network edge</a:t>
            </a:r>
          </a:p>
          <a:p>
            <a:pPr lvl="2" eaLnBrk="1" hangingPunct="1">
              <a:buClr>
                <a:srgbClr val="000099"/>
              </a:buClr>
              <a:buFont typeface="Wingdings" panose="05000000000000000000" pitchFamily="2" charset="2"/>
              <a:buChar char="§"/>
              <a:defRPr/>
            </a:pPr>
            <a:r>
              <a:rPr lang="en-US" altLang="zh-CN" sz="2800" kern="0" dirty="0" smtClean="0">
                <a:latin typeface="Gill Sans MT" panose="020B0502020104020203" pitchFamily="34" charset="0"/>
              </a:rPr>
              <a:t> </a:t>
            </a:r>
            <a:r>
              <a:rPr lang="en-US" altLang="zh-CN" sz="2400" kern="0" dirty="0" smtClean="0">
                <a:latin typeface="Gill Sans MT" panose="020B0502020104020203" pitchFamily="34" charset="0"/>
              </a:rPr>
              <a:t>end systems, access networks, links</a:t>
            </a:r>
          </a:p>
          <a:p>
            <a:pPr lvl="1" eaLnBrk="1" hangingPunct="1">
              <a:buFont typeface="Wingdings" panose="05000000000000000000" pitchFamily="2" charset="2"/>
              <a:buNone/>
              <a:defRPr/>
            </a:pPr>
            <a:r>
              <a:rPr lang="en-US" altLang="zh-CN" sz="2800" kern="0" dirty="0" smtClean="0">
                <a:solidFill>
                  <a:srgbClr val="000099"/>
                </a:solidFill>
              </a:rPr>
              <a:t>1.3 </a:t>
            </a:r>
            <a:r>
              <a:rPr lang="en-US" altLang="zh-CN" sz="2800" kern="0" dirty="0" smtClean="0"/>
              <a:t>network core</a:t>
            </a:r>
          </a:p>
          <a:p>
            <a:pPr lvl="2" eaLnBrk="1" hangingPunct="1">
              <a:buClr>
                <a:srgbClr val="000099"/>
              </a:buClr>
              <a:buFont typeface="Wingdings" panose="05000000000000000000" pitchFamily="2" charset="2"/>
              <a:buChar char="§"/>
              <a:defRPr/>
            </a:pPr>
            <a:r>
              <a:rPr lang="en-US" altLang="zh-CN" sz="2400" kern="0" dirty="0" smtClean="0">
                <a:latin typeface="Gill Sans MT" panose="020B0502020104020203" pitchFamily="34" charset="0"/>
              </a:rPr>
              <a:t>packet switching, circuit switching, network structure</a:t>
            </a:r>
          </a:p>
          <a:p>
            <a:pPr lvl="1" eaLnBrk="1" hangingPunct="1">
              <a:buFont typeface="Wingdings" panose="05000000000000000000" pitchFamily="2" charset="2"/>
              <a:buNone/>
              <a:defRPr/>
            </a:pPr>
            <a:r>
              <a:rPr lang="en-US" altLang="zh-CN" sz="2800" kern="0" dirty="0" smtClean="0">
                <a:solidFill>
                  <a:srgbClr val="000099"/>
                </a:solidFill>
              </a:rPr>
              <a:t>1.4 </a:t>
            </a:r>
            <a:r>
              <a:rPr lang="en-US" altLang="zh-CN" sz="2800" kern="0" dirty="0" smtClean="0"/>
              <a:t>delay, loss, throughput in networks</a:t>
            </a:r>
          </a:p>
          <a:p>
            <a:pPr lvl="1" eaLnBrk="1" hangingPunct="1">
              <a:buFont typeface="Wingdings" panose="05000000000000000000" pitchFamily="2" charset="2"/>
              <a:buNone/>
              <a:defRPr/>
            </a:pPr>
            <a:r>
              <a:rPr lang="en-US" altLang="zh-CN" sz="2800" kern="0" dirty="0" smtClean="0">
                <a:solidFill>
                  <a:srgbClr val="000099"/>
                </a:solidFill>
              </a:rPr>
              <a:t>1.5</a:t>
            </a:r>
            <a:r>
              <a:rPr lang="en-US" altLang="zh-CN" sz="2800" kern="0" dirty="0" smtClean="0"/>
              <a:t> protocol layers, service models</a:t>
            </a:r>
          </a:p>
          <a:p>
            <a:pPr lvl="1" eaLnBrk="1" hangingPunct="1">
              <a:buFont typeface="Wingdings" panose="05000000000000000000" pitchFamily="2" charset="2"/>
              <a:buNone/>
              <a:defRPr/>
            </a:pPr>
            <a:r>
              <a:rPr lang="en-US" altLang="zh-CN" sz="2800" kern="0" dirty="0" smtClean="0">
                <a:solidFill>
                  <a:srgbClr val="000099"/>
                </a:solidFill>
              </a:rPr>
              <a:t>1.6</a:t>
            </a:r>
            <a:r>
              <a:rPr lang="en-US" altLang="zh-CN" sz="2800" kern="0" dirty="0" smtClean="0"/>
              <a:t> networks under attack: security</a:t>
            </a:r>
          </a:p>
          <a:p>
            <a:pPr lvl="1" eaLnBrk="1" hangingPunct="1">
              <a:buFont typeface="Wingdings" panose="05000000000000000000" pitchFamily="2" charset="2"/>
              <a:buNone/>
              <a:defRPr/>
            </a:pPr>
            <a:r>
              <a:rPr lang="en-US" altLang="zh-CN" sz="2800" kern="0" dirty="0" smtClean="0">
                <a:solidFill>
                  <a:srgbClr val="000099"/>
                </a:solidFill>
              </a:rPr>
              <a:t>1.7</a:t>
            </a:r>
            <a:r>
              <a:rPr lang="en-US" altLang="zh-CN" sz="2800" kern="0" dirty="0" smtClean="0"/>
              <a:t> history</a:t>
            </a:r>
          </a:p>
          <a:p>
            <a:pPr eaLnBrk="1" hangingPunct="1">
              <a:defRPr/>
            </a:pPr>
            <a:endParaRPr lang="en-US" altLang="zh-CN" kern="0" dirty="0" smtClean="0"/>
          </a:p>
        </p:txBody>
      </p:sp>
    </p:spTree>
  </p:cSld>
  <p:clrMapOvr>
    <a:masterClrMapping/>
  </p:clrMapOvr>
  <p:transition>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50"/>
          <p:cNvSpPr>
            <a:spLocks noGrp="1"/>
          </p:cNvSpPr>
          <p:nvPr>
            <p:ph type="title"/>
          </p:nvPr>
        </p:nvSpPr>
        <p:spPr>
          <a:xfrm>
            <a:off x="533400" y="228600"/>
            <a:ext cx="7772400" cy="996950"/>
          </a:xfrm>
        </p:spPr>
        <p:txBody>
          <a:bodyPr/>
          <a:lstStyle/>
          <a:p>
            <a:pPr eaLnBrk="1" hangingPunct="1"/>
            <a:r>
              <a:rPr lang="zh-CN" altLang="en-US" sz="3600" smtClean="0">
                <a:solidFill>
                  <a:srgbClr val="008000"/>
                </a:solidFill>
              </a:rPr>
              <a:t>企业接入网</a:t>
            </a:r>
            <a:r>
              <a:rPr lang="en-US" altLang="zh-CN" sz="3600" smtClean="0">
                <a:solidFill>
                  <a:srgbClr val="008000"/>
                </a:solidFill>
              </a:rPr>
              <a:t>(Ethernet)</a:t>
            </a:r>
          </a:p>
        </p:txBody>
      </p:sp>
      <p:sp>
        <p:nvSpPr>
          <p:cNvPr id="67587" name="Footer Placeholder 2"/>
          <p:cNvSpPr>
            <a:spLocks noGrp="1"/>
          </p:cNvSpPr>
          <p:nvPr>
            <p:ph type="ftr" sz="quarter" idx="11"/>
          </p:nvPr>
        </p:nvSpPr>
        <p:spPr>
          <a:noFill/>
          <a:ln>
            <a:miter lim="800000"/>
            <a:headEnd/>
            <a:tailEnd/>
          </a:ln>
        </p:spPr>
        <p:txBody>
          <a:bodyPr/>
          <a:lstStyle/>
          <a:p>
            <a:r>
              <a:rPr lang="en-US" altLang="zh-CN" sz="1200" smtClean="0">
                <a:latin typeface="Tahoma" pitchFamily="34" charset="0"/>
                <a:ea typeface="ＭＳ Ｐゴシック" pitchFamily="34" charset="-128"/>
              </a:rPr>
              <a:t>Introduction</a:t>
            </a:r>
          </a:p>
        </p:txBody>
      </p:sp>
      <p:sp>
        <p:nvSpPr>
          <p:cNvPr id="67588" name="Slide Number Placeholder 3"/>
          <p:cNvSpPr>
            <a:spLocks noGrp="1"/>
          </p:cNvSpPr>
          <p:nvPr>
            <p:ph type="sldNum" sz="quarter" idx="12"/>
          </p:nvPr>
        </p:nvSpPr>
        <p:spPr>
          <a:noFill/>
          <a:ln>
            <a:miter lim="800000"/>
            <a:headEnd/>
            <a:tailEnd/>
          </a:ln>
        </p:spPr>
        <p:txBody>
          <a:bodyPr/>
          <a:lstStyle/>
          <a:p>
            <a:r>
              <a:rPr lang="en-US" altLang="zh-CN" sz="1200">
                <a:latin typeface="Tahoma" pitchFamily="34" charset="0"/>
                <a:ea typeface="ＭＳ Ｐゴシック" pitchFamily="34" charset="-128"/>
              </a:rPr>
              <a:t>1-</a:t>
            </a:r>
            <a:fld id="{5B984E71-9BBC-4611-96C1-D9BE6171D13A}" type="slidenum">
              <a:rPr lang="en-US" altLang="zh-CN" sz="1200">
                <a:latin typeface="Tahoma" pitchFamily="34" charset="0"/>
                <a:ea typeface="ＭＳ Ｐゴシック" pitchFamily="34" charset="-128"/>
              </a:rPr>
              <a:pPr/>
              <a:t>30</a:t>
            </a:fld>
            <a:endParaRPr lang="en-US" altLang="zh-CN" sz="1200">
              <a:latin typeface="Tahoma" pitchFamily="34" charset="0"/>
              <a:ea typeface="ＭＳ Ｐゴシック" pitchFamily="34" charset="-128"/>
            </a:endParaRPr>
          </a:p>
        </p:txBody>
      </p:sp>
      <p:sp>
        <p:nvSpPr>
          <p:cNvPr id="67589" name="Content Placeholder 52"/>
          <p:cNvSpPr>
            <a:spLocks noGrp="1"/>
          </p:cNvSpPr>
          <p:nvPr>
            <p:ph idx="4294967295"/>
          </p:nvPr>
        </p:nvSpPr>
        <p:spPr>
          <a:xfrm>
            <a:off x="452438" y="4733925"/>
            <a:ext cx="8043862" cy="1414463"/>
          </a:xfrm>
        </p:spPr>
        <p:txBody>
          <a:bodyPr/>
          <a:lstStyle/>
          <a:p>
            <a:pPr marL="342900" lvl="1" indent="-342900" eaLnBrk="1" hangingPunct="1">
              <a:buSzPct val="65000"/>
              <a:buFont typeface="Wingdings" pitchFamily="2" charset="2"/>
              <a:buChar char="v"/>
            </a:pPr>
            <a:r>
              <a:rPr lang="zh-CN" altLang="en-US" smtClean="0">
                <a:ea typeface="华文中宋" pitchFamily="2" charset="-122"/>
              </a:rPr>
              <a:t>通常用于公司、大学等机构单位</a:t>
            </a:r>
            <a:endParaRPr lang="en-US" altLang="zh-CN" smtClean="0">
              <a:ea typeface="华文中宋" pitchFamily="2" charset="-122"/>
            </a:endParaRPr>
          </a:p>
          <a:p>
            <a:pPr marL="342900" lvl="1" indent="-342900" eaLnBrk="1" hangingPunct="1">
              <a:buSzPct val="65000"/>
              <a:buFont typeface="Wingdings" pitchFamily="2" charset="2"/>
              <a:buChar char="v"/>
            </a:pPr>
            <a:r>
              <a:rPr lang="en-US" altLang="zh-CN" smtClean="0"/>
              <a:t>10 Mbps, 100Mbps, 1Gbps, 10Gbps transmission rates</a:t>
            </a:r>
          </a:p>
          <a:p>
            <a:pPr marL="342900" lvl="1" indent="-342900" eaLnBrk="1" hangingPunct="1">
              <a:buSzPct val="65000"/>
              <a:buFont typeface="Wingdings" pitchFamily="2" charset="2"/>
              <a:buChar char="v"/>
            </a:pPr>
            <a:r>
              <a:rPr lang="en-US" altLang="zh-CN" smtClean="0"/>
              <a:t>today, end systems typically connect into Ethernet switch</a:t>
            </a:r>
          </a:p>
          <a:p>
            <a:pPr eaLnBrk="1" hangingPunct="1"/>
            <a:endParaRPr lang="en-US" altLang="zh-CN" sz="2400" smtClean="0"/>
          </a:p>
        </p:txBody>
      </p:sp>
      <p:sp>
        <p:nvSpPr>
          <p:cNvPr id="67590" name="Line 2"/>
          <p:cNvSpPr>
            <a:spLocks noChangeShapeType="1"/>
          </p:cNvSpPr>
          <p:nvPr/>
        </p:nvSpPr>
        <p:spPr bwMode="auto">
          <a:xfrm>
            <a:off x="2217738" y="3186113"/>
            <a:ext cx="0" cy="468312"/>
          </a:xfrm>
          <a:prstGeom prst="line">
            <a:avLst/>
          </a:prstGeom>
          <a:noFill/>
          <a:ln w="9525">
            <a:solidFill>
              <a:schemeClr val="tx1"/>
            </a:solidFill>
            <a:round/>
            <a:headEnd/>
            <a:tailEnd/>
          </a:ln>
        </p:spPr>
        <p:txBody>
          <a:bodyPr/>
          <a:lstStyle/>
          <a:p>
            <a:endParaRPr lang="zh-CN" altLang="en-US"/>
          </a:p>
        </p:txBody>
      </p:sp>
      <p:sp>
        <p:nvSpPr>
          <p:cNvPr id="67591" name="Line 3"/>
          <p:cNvSpPr>
            <a:spLocks noChangeShapeType="1"/>
          </p:cNvSpPr>
          <p:nvPr/>
        </p:nvSpPr>
        <p:spPr bwMode="auto">
          <a:xfrm>
            <a:off x="2636838" y="3194050"/>
            <a:ext cx="0" cy="558800"/>
          </a:xfrm>
          <a:prstGeom prst="line">
            <a:avLst/>
          </a:prstGeom>
          <a:noFill/>
          <a:ln w="9525">
            <a:solidFill>
              <a:schemeClr val="tx1"/>
            </a:solidFill>
            <a:round/>
            <a:headEnd/>
            <a:tailEnd/>
          </a:ln>
        </p:spPr>
        <p:txBody>
          <a:bodyPr/>
          <a:lstStyle/>
          <a:p>
            <a:endParaRPr lang="zh-CN" altLang="en-US"/>
          </a:p>
        </p:txBody>
      </p:sp>
      <p:sp>
        <p:nvSpPr>
          <p:cNvPr id="67592" name="Line 4"/>
          <p:cNvSpPr>
            <a:spLocks noChangeShapeType="1"/>
          </p:cNvSpPr>
          <p:nvPr/>
        </p:nvSpPr>
        <p:spPr bwMode="auto">
          <a:xfrm flipH="1">
            <a:off x="1614488" y="3167063"/>
            <a:ext cx="696912" cy="0"/>
          </a:xfrm>
          <a:prstGeom prst="line">
            <a:avLst/>
          </a:prstGeom>
          <a:noFill/>
          <a:ln w="9525">
            <a:solidFill>
              <a:schemeClr val="tx1"/>
            </a:solidFill>
            <a:round/>
            <a:headEnd/>
            <a:tailEnd/>
          </a:ln>
        </p:spPr>
        <p:txBody>
          <a:bodyPr/>
          <a:lstStyle/>
          <a:p>
            <a:endParaRPr lang="zh-CN" altLang="en-US"/>
          </a:p>
        </p:txBody>
      </p:sp>
      <p:grpSp>
        <p:nvGrpSpPr>
          <p:cNvPr id="67593" name="Group 51"/>
          <p:cNvGrpSpPr>
            <a:grpSpLocks/>
          </p:cNvGrpSpPr>
          <p:nvPr/>
        </p:nvGrpSpPr>
        <p:grpSpPr bwMode="auto">
          <a:xfrm>
            <a:off x="2016125" y="2873375"/>
            <a:ext cx="1052513" cy="355600"/>
            <a:chOff x="4410" y="1365"/>
            <a:chExt cx="663" cy="224"/>
          </a:xfrm>
        </p:grpSpPr>
        <p:sp>
          <p:nvSpPr>
            <p:cNvPr id="67779"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7780"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7781"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67782" name="Freeform 55"/>
            <p:cNvSpPr>
              <a:spLocks/>
            </p:cNvSpPr>
            <p:nvPr/>
          </p:nvSpPr>
          <p:spPr bwMode="auto">
            <a:xfrm>
              <a:off x="4475" y="1395"/>
              <a:ext cx="506" cy="80"/>
            </a:xfrm>
            <a:custGeom>
              <a:avLst/>
              <a:gdLst>
                <a:gd name="T0" fmla="*/ 0 w 280"/>
                <a:gd name="T1" fmla="*/ 4683 h 63"/>
                <a:gd name="T2" fmla="*/ 1569482 w 280"/>
                <a:gd name="T3" fmla="*/ 4555 h 63"/>
                <a:gd name="T4" fmla="*/ 9262619 w 280"/>
                <a:gd name="T5" fmla="*/ 0 h 63"/>
                <a:gd name="T6" fmla="*/ 11825728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p:spPr>
          <p:txBody>
            <a:bodyPr wrap="none"/>
            <a:lstStyle/>
            <a:p>
              <a:endParaRPr lang="zh-CN" altLang="en-US"/>
            </a:p>
          </p:txBody>
        </p:sp>
        <p:sp>
          <p:nvSpPr>
            <p:cNvPr id="67783"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p:spPr>
          <p:txBody>
            <a:bodyPr wrap="none"/>
            <a:lstStyle/>
            <a:p>
              <a:endParaRPr lang="zh-CN" altLang="en-US"/>
            </a:p>
          </p:txBody>
        </p:sp>
      </p:grpSp>
      <p:sp>
        <p:nvSpPr>
          <p:cNvPr id="67594" name="Line 59"/>
          <p:cNvSpPr>
            <a:spLocks noChangeShapeType="1"/>
          </p:cNvSpPr>
          <p:nvPr/>
        </p:nvSpPr>
        <p:spPr bwMode="auto">
          <a:xfrm flipH="1">
            <a:off x="1108075" y="2946400"/>
            <a:ext cx="1062038" cy="0"/>
          </a:xfrm>
          <a:prstGeom prst="line">
            <a:avLst/>
          </a:prstGeom>
          <a:noFill/>
          <a:ln w="9525">
            <a:solidFill>
              <a:schemeClr val="tx1"/>
            </a:solidFill>
            <a:round/>
            <a:headEnd/>
            <a:tailEnd/>
          </a:ln>
        </p:spPr>
        <p:txBody>
          <a:bodyPr/>
          <a:lstStyle/>
          <a:p>
            <a:endParaRPr lang="zh-CN" altLang="en-US"/>
          </a:p>
        </p:txBody>
      </p:sp>
      <p:sp>
        <p:nvSpPr>
          <p:cNvPr id="67595" name="Line 61"/>
          <p:cNvSpPr>
            <a:spLocks noChangeShapeType="1"/>
          </p:cNvSpPr>
          <p:nvPr/>
        </p:nvSpPr>
        <p:spPr bwMode="auto">
          <a:xfrm flipV="1">
            <a:off x="2389188" y="2328863"/>
            <a:ext cx="0" cy="536575"/>
          </a:xfrm>
          <a:prstGeom prst="line">
            <a:avLst/>
          </a:prstGeom>
          <a:noFill/>
          <a:ln w="9525">
            <a:solidFill>
              <a:schemeClr val="tx1"/>
            </a:solidFill>
            <a:round/>
            <a:headEnd/>
            <a:tailEnd/>
          </a:ln>
        </p:spPr>
        <p:txBody>
          <a:bodyPr/>
          <a:lstStyle/>
          <a:p>
            <a:endParaRPr lang="zh-CN" altLang="en-US"/>
          </a:p>
        </p:txBody>
      </p:sp>
      <p:grpSp>
        <p:nvGrpSpPr>
          <p:cNvPr id="67596" name="Group 62"/>
          <p:cNvGrpSpPr>
            <a:grpSpLocks/>
          </p:cNvGrpSpPr>
          <p:nvPr/>
        </p:nvGrpSpPr>
        <p:grpSpPr bwMode="auto">
          <a:xfrm>
            <a:off x="2089150" y="1876425"/>
            <a:ext cx="873125" cy="627063"/>
            <a:chOff x="2967" y="478"/>
            <a:chExt cx="788" cy="625"/>
          </a:xfrm>
        </p:grpSpPr>
        <p:pic>
          <p:nvPicPr>
            <p:cNvPr id="67777" name="Picture 63" descr="access_point_stylized_small"/>
            <p:cNvPicPr>
              <a:picLocks noChangeAspect="1" noChangeArrowheads="1"/>
            </p:cNvPicPr>
            <p:nvPr/>
          </p:nvPicPr>
          <p:blipFill>
            <a:blip r:embed="rId2" cstate="print"/>
            <a:srcRect/>
            <a:stretch>
              <a:fillRect/>
            </a:stretch>
          </p:blipFill>
          <p:spPr bwMode="auto">
            <a:xfrm>
              <a:off x="3012" y="559"/>
              <a:ext cx="576" cy="544"/>
            </a:xfrm>
            <a:prstGeom prst="rect">
              <a:avLst/>
            </a:prstGeom>
            <a:noFill/>
            <a:ln w="9525">
              <a:noFill/>
              <a:miter lim="800000"/>
              <a:headEnd/>
              <a:tailEnd/>
            </a:ln>
          </p:spPr>
        </p:pic>
        <p:pic>
          <p:nvPicPr>
            <p:cNvPr id="67778" name="Picture 64" descr="antenna_radiation_stylized"/>
            <p:cNvPicPr>
              <a:picLocks noChangeAspect="1" noChangeArrowheads="1"/>
            </p:cNvPicPr>
            <p:nvPr/>
          </p:nvPicPr>
          <p:blipFill>
            <a:blip r:embed="rId3" cstate="print"/>
            <a:srcRect/>
            <a:stretch>
              <a:fillRect/>
            </a:stretch>
          </p:blipFill>
          <p:spPr bwMode="auto">
            <a:xfrm>
              <a:off x="2967" y="478"/>
              <a:ext cx="788" cy="188"/>
            </a:xfrm>
            <a:prstGeom prst="rect">
              <a:avLst/>
            </a:prstGeom>
            <a:noFill/>
            <a:ln w="9525">
              <a:noFill/>
              <a:miter lim="800000"/>
              <a:headEnd/>
              <a:tailEnd/>
            </a:ln>
          </p:spPr>
        </p:pic>
      </p:grpSp>
      <p:grpSp>
        <p:nvGrpSpPr>
          <p:cNvPr id="67597" name="Group 65"/>
          <p:cNvGrpSpPr>
            <a:grpSpLocks/>
          </p:cNvGrpSpPr>
          <p:nvPr/>
        </p:nvGrpSpPr>
        <p:grpSpPr bwMode="auto">
          <a:xfrm>
            <a:off x="2746375" y="1231900"/>
            <a:ext cx="622300" cy="706438"/>
            <a:chOff x="877" y="1008"/>
            <a:chExt cx="2747" cy="2591"/>
          </a:xfrm>
        </p:grpSpPr>
        <p:pic>
          <p:nvPicPr>
            <p:cNvPr id="67754" name="Picture 66" descr="antenna_stylized"/>
            <p:cNvPicPr>
              <a:picLocks noChangeAspect="1" noChangeArrowheads="1"/>
            </p:cNvPicPr>
            <p:nvPr/>
          </p:nvPicPr>
          <p:blipFill>
            <a:blip r:embed="rId4" cstate="print"/>
            <a:srcRect/>
            <a:stretch>
              <a:fillRect/>
            </a:stretch>
          </p:blipFill>
          <p:spPr bwMode="auto">
            <a:xfrm>
              <a:off x="877" y="1008"/>
              <a:ext cx="2725" cy="1421"/>
            </a:xfrm>
            <a:prstGeom prst="rect">
              <a:avLst/>
            </a:prstGeom>
            <a:noFill/>
            <a:ln w="9525">
              <a:noFill/>
              <a:miter lim="800000"/>
              <a:headEnd/>
              <a:tailEnd/>
            </a:ln>
          </p:spPr>
        </p:pic>
        <p:pic>
          <p:nvPicPr>
            <p:cNvPr id="67755" name="Picture 67" descr="laptop_keyboard"/>
            <p:cNvPicPr>
              <a:picLocks noChangeAspect="1" noChangeArrowheads="1"/>
            </p:cNvPicPr>
            <p:nvPr/>
          </p:nvPicPr>
          <p:blipFill>
            <a:blip r:embed="rId5" cstate="print"/>
            <a:srcRect/>
            <a:stretch>
              <a:fillRect/>
            </a:stretch>
          </p:blipFill>
          <p:spPr bwMode="auto">
            <a:xfrm rot="109064" flipH="1">
              <a:off x="1009" y="2586"/>
              <a:ext cx="2245" cy="1013"/>
            </a:xfrm>
            <a:prstGeom prst="rect">
              <a:avLst/>
            </a:prstGeom>
            <a:noFill/>
            <a:ln w="9525">
              <a:noFill/>
              <a:miter lim="800000"/>
              <a:headEnd/>
              <a:tailEnd/>
            </a:ln>
          </p:spPr>
        </p:pic>
        <p:sp>
          <p:nvSpPr>
            <p:cNvPr id="67756" name="Freeform 68"/>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7757" name="Picture 69" descr="screen"/>
            <p:cNvPicPr>
              <a:picLocks noChangeAspect="1" noChangeArrowheads="1"/>
            </p:cNvPicPr>
            <p:nvPr/>
          </p:nvPicPr>
          <p:blipFill>
            <a:blip r:embed="rId6" cstate="print"/>
            <a:srcRect/>
            <a:stretch>
              <a:fillRect/>
            </a:stretch>
          </p:blipFill>
          <p:spPr bwMode="auto">
            <a:xfrm>
              <a:off x="1842" y="1637"/>
              <a:ext cx="1642" cy="1203"/>
            </a:xfrm>
            <a:prstGeom prst="rect">
              <a:avLst/>
            </a:prstGeom>
            <a:noFill/>
            <a:ln w="9525">
              <a:noFill/>
              <a:miter lim="800000"/>
              <a:headEnd/>
              <a:tailEnd/>
            </a:ln>
          </p:spPr>
        </p:pic>
        <p:sp>
          <p:nvSpPr>
            <p:cNvPr id="67758" name="Freeform 70"/>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67759"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67760"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67761" name="Freeform 73"/>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67762" name="Freeform 74"/>
            <p:cNvSpPr>
              <a:spLocks/>
            </p:cNvSpPr>
            <p:nvPr/>
          </p:nvSpPr>
          <p:spPr bwMode="auto">
            <a:xfrm>
              <a:off x="3195" y="1755"/>
              <a:ext cx="429" cy="1187"/>
            </a:xfrm>
            <a:custGeom>
              <a:avLst/>
              <a:gdLst>
                <a:gd name="T0" fmla="*/ 1 w 637"/>
                <a:gd name="T1" fmla="*/ 0 h 1659"/>
                <a:gd name="T2" fmla="*/ 1 w 637"/>
                <a:gd name="T3" fmla="*/ 0 h 1659"/>
                <a:gd name="T4" fmla="*/ 1 w 637"/>
                <a:gd name="T5" fmla="*/ 4 h 1659"/>
                <a:gd name="T6" fmla="*/ 0 w 637"/>
                <a:gd name="T7" fmla="*/ 4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67763" name="Freeform 75"/>
            <p:cNvSpPr>
              <a:spLocks/>
            </p:cNvSpPr>
            <p:nvPr/>
          </p:nvSpPr>
          <p:spPr bwMode="auto">
            <a:xfrm>
              <a:off x="1734" y="2587"/>
              <a:ext cx="1494" cy="394"/>
            </a:xfrm>
            <a:custGeom>
              <a:avLst/>
              <a:gdLst>
                <a:gd name="T0" fmla="*/ 0 w 2216"/>
                <a:gd name="T1" fmla="*/ 0 h 550"/>
                <a:gd name="T2" fmla="*/ 1 w 2216"/>
                <a:gd name="T3" fmla="*/ 1 h 550"/>
                <a:gd name="T4" fmla="*/ 2 w 2216"/>
                <a:gd name="T5" fmla="*/ 1 h 550"/>
                <a:gd name="T6" fmla="*/ 2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67764" name="Group 76"/>
            <p:cNvGrpSpPr>
              <a:grpSpLocks/>
            </p:cNvGrpSpPr>
            <p:nvPr/>
          </p:nvGrpSpPr>
          <p:grpSpPr bwMode="auto">
            <a:xfrm>
              <a:off x="1709" y="3008"/>
              <a:ext cx="507" cy="234"/>
              <a:chOff x="1740" y="2642"/>
              <a:chExt cx="752" cy="327"/>
            </a:xfrm>
          </p:grpSpPr>
          <p:sp>
            <p:nvSpPr>
              <p:cNvPr id="67771"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67772"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67773"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67774"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67775"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67776"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67765" name="Freeform 83"/>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67766" name="Freeform 84"/>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7767"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67768"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67769"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7770"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67598" name="Group 89"/>
          <p:cNvGrpSpPr>
            <a:grpSpLocks/>
          </p:cNvGrpSpPr>
          <p:nvPr/>
        </p:nvGrpSpPr>
        <p:grpSpPr bwMode="auto">
          <a:xfrm>
            <a:off x="1216025" y="1511300"/>
            <a:ext cx="566738" cy="625475"/>
            <a:chOff x="877" y="1008"/>
            <a:chExt cx="2747" cy="2591"/>
          </a:xfrm>
        </p:grpSpPr>
        <p:pic>
          <p:nvPicPr>
            <p:cNvPr id="67731" name="Picture 90" descr="antenna_stylized"/>
            <p:cNvPicPr>
              <a:picLocks noChangeAspect="1" noChangeArrowheads="1"/>
            </p:cNvPicPr>
            <p:nvPr/>
          </p:nvPicPr>
          <p:blipFill>
            <a:blip r:embed="rId7" cstate="print"/>
            <a:srcRect/>
            <a:stretch>
              <a:fillRect/>
            </a:stretch>
          </p:blipFill>
          <p:spPr bwMode="auto">
            <a:xfrm>
              <a:off x="877" y="1008"/>
              <a:ext cx="2725" cy="1421"/>
            </a:xfrm>
            <a:prstGeom prst="rect">
              <a:avLst/>
            </a:prstGeom>
            <a:noFill/>
            <a:ln w="9525">
              <a:noFill/>
              <a:miter lim="800000"/>
              <a:headEnd/>
              <a:tailEnd/>
            </a:ln>
          </p:spPr>
        </p:pic>
        <p:pic>
          <p:nvPicPr>
            <p:cNvPr id="67732" name="Picture 91" descr="laptop_keyboard"/>
            <p:cNvPicPr>
              <a:picLocks noChangeAspect="1" noChangeArrowheads="1"/>
            </p:cNvPicPr>
            <p:nvPr/>
          </p:nvPicPr>
          <p:blipFill>
            <a:blip r:embed="rId8" cstate="print"/>
            <a:srcRect/>
            <a:stretch>
              <a:fillRect/>
            </a:stretch>
          </p:blipFill>
          <p:spPr bwMode="auto">
            <a:xfrm rot="109064" flipH="1">
              <a:off x="1009" y="2586"/>
              <a:ext cx="2245" cy="1013"/>
            </a:xfrm>
            <a:prstGeom prst="rect">
              <a:avLst/>
            </a:prstGeom>
            <a:noFill/>
            <a:ln w="9525">
              <a:noFill/>
              <a:miter lim="800000"/>
              <a:headEnd/>
              <a:tailEnd/>
            </a:ln>
          </p:spPr>
        </p:pic>
        <p:sp>
          <p:nvSpPr>
            <p:cNvPr id="67733" name="Freeform 92"/>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7734" name="Picture 93" descr="screen"/>
            <p:cNvPicPr>
              <a:picLocks noChangeAspect="1" noChangeArrowheads="1"/>
            </p:cNvPicPr>
            <p:nvPr/>
          </p:nvPicPr>
          <p:blipFill>
            <a:blip r:embed="rId9" cstate="print"/>
            <a:srcRect/>
            <a:stretch>
              <a:fillRect/>
            </a:stretch>
          </p:blipFill>
          <p:spPr bwMode="auto">
            <a:xfrm>
              <a:off x="1842" y="1637"/>
              <a:ext cx="1642" cy="1203"/>
            </a:xfrm>
            <a:prstGeom prst="rect">
              <a:avLst/>
            </a:prstGeom>
            <a:noFill/>
            <a:ln w="9525">
              <a:noFill/>
              <a:miter lim="800000"/>
              <a:headEnd/>
              <a:tailEnd/>
            </a:ln>
          </p:spPr>
        </p:pic>
        <p:sp>
          <p:nvSpPr>
            <p:cNvPr id="67735" name="Freeform 94"/>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67736"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67737"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67738" name="Freeform 97"/>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67739" name="Freeform 98"/>
            <p:cNvSpPr>
              <a:spLocks/>
            </p:cNvSpPr>
            <p:nvPr/>
          </p:nvSpPr>
          <p:spPr bwMode="auto">
            <a:xfrm>
              <a:off x="3195" y="1755"/>
              <a:ext cx="429" cy="1187"/>
            </a:xfrm>
            <a:custGeom>
              <a:avLst/>
              <a:gdLst>
                <a:gd name="T0" fmla="*/ 1 w 637"/>
                <a:gd name="T1" fmla="*/ 0 h 1659"/>
                <a:gd name="T2" fmla="*/ 1 w 637"/>
                <a:gd name="T3" fmla="*/ 0 h 1659"/>
                <a:gd name="T4" fmla="*/ 1 w 637"/>
                <a:gd name="T5" fmla="*/ 4 h 1659"/>
                <a:gd name="T6" fmla="*/ 0 w 637"/>
                <a:gd name="T7" fmla="*/ 4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67740" name="Freeform 99"/>
            <p:cNvSpPr>
              <a:spLocks/>
            </p:cNvSpPr>
            <p:nvPr/>
          </p:nvSpPr>
          <p:spPr bwMode="auto">
            <a:xfrm>
              <a:off x="1734" y="2587"/>
              <a:ext cx="1494" cy="394"/>
            </a:xfrm>
            <a:custGeom>
              <a:avLst/>
              <a:gdLst>
                <a:gd name="T0" fmla="*/ 0 w 2216"/>
                <a:gd name="T1" fmla="*/ 0 h 550"/>
                <a:gd name="T2" fmla="*/ 1 w 2216"/>
                <a:gd name="T3" fmla="*/ 1 h 550"/>
                <a:gd name="T4" fmla="*/ 2 w 2216"/>
                <a:gd name="T5" fmla="*/ 1 h 550"/>
                <a:gd name="T6" fmla="*/ 2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67741" name="Group 100"/>
            <p:cNvGrpSpPr>
              <a:grpSpLocks/>
            </p:cNvGrpSpPr>
            <p:nvPr/>
          </p:nvGrpSpPr>
          <p:grpSpPr bwMode="auto">
            <a:xfrm>
              <a:off x="1709" y="3008"/>
              <a:ext cx="507" cy="234"/>
              <a:chOff x="1740" y="2642"/>
              <a:chExt cx="752" cy="327"/>
            </a:xfrm>
          </p:grpSpPr>
          <p:sp>
            <p:nvSpPr>
              <p:cNvPr id="67748"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67749"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67750"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67751"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67752"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67753"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67742" name="Freeform 107"/>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67743" name="Freeform 108"/>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7744"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67745"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67746"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7747"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67599" name="Group 113"/>
          <p:cNvGrpSpPr>
            <a:grpSpLocks/>
          </p:cNvGrpSpPr>
          <p:nvPr/>
        </p:nvGrpSpPr>
        <p:grpSpPr bwMode="auto">
          <a:xfrm>
            <a:off x="1963738" y="1203325"/>
            <a:ext cx="635000" cy="615950"/>
            <a:chOff x="877" y="1008"/>
            <a:chExt cx="2747" cy="2591"/>
          </a:xfrm>
        </p:grpSpPr>
        <p:pic>
          <p:nvPicPr>
            <p:cNvPr id="67708" name="Picture 114" descr="antenna_stylized"/>
            <p:cNvPicPr>
              <a:picLocks noChangeAspect="1" noChangeArrowheads="1"/>
            </p:cNvPicPr>
            <p:nvPr/>
          </p:nvPicPr>
          <p:blipFill>
            <a:blip r:embed="rId10" cstate="print"/>
            <a:srcRect/>
            <a:stretch>
              <a:fillRect/>
            </a:stretch>
          </p:blipFill>
          <p:spPr bwMode="auto">
            <a:xfrm>
              <a:off x="877" y="1008"/>
              <a:ext cx="2725" cy="1421"/>
            </a:xfrm>
            <a:prstGeom prst="rect">
              <a:avLst/>
            </a:prstGeom>
            <a:noFill/>
            <a:ln w="9525">
              <a:noFill/>
              <a:miter lim="800000"/>
              <a:headEnd/>
              <a:tailEnd/>
            </a:ln>
          </p:spPr>
        </p:pic>
        <p:pic>
          <p:nvPicPr>
            <p:cNvPr id="67709" name="Picture 115" descr="laptop_keyboard"/>
            <p:cNvPicPr>
              <a:picLocks noChangeAspect="1" noChangeArrowheads="1"/>
            </p:cNvPicPr>
            <p:nvPr/>
          </p:nvPicPr>
          <p:blipFill>
            <a:blip r:embed="rId11" cstate="print"/>
            <a:srcRect/>
            <a:stretch>
              <a:fillRect/>
            </a:stretch>
          </p:blipFill>
          <p:spPr bwMode="auto">
            <a:xfrm rot="109064" flipH="1">
              <a:off x="1009" y="2586"/>
              <a:ext cx="2245" cy="1013"/>
            </a:xfrm>
            <a:prstGeom prst="rect">
              <a:avLst/>
            </a:prstGeom>
            <a:noFill/>
            <a:ln w="9525">
              <a:noFill/>
              <a:miter lim="800000"/>
              <a:headEnd/>
              <a:tailEnd/>
            </a:ln>
          </p:spPr>
        </p:pic>
        <p:sp>
          <p:nvSpPr>
            <p:cNvPr id="67710" name="Freeform 116"/>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7711" name="Picture 117" descr="screen"/>
            <p:cNvPicPr>
              <a:picLocks noChangeAspect="1" noChangeArrowheads="1"/>
            </p:cNvPicPr>
            <p:nvPr/>
          </p:nvPicPr>
          <p:blipFill>
            <a:blip r:embed="rId12" cstate="print"/>
            <a:srcRect/>
            <a:stretch>
              <a:fillRect/>
            </a:stretch>
          </p:blipFill>
          <p:spPr bwMode="auto">
            <a:xfrm>
              <a:off x="1842" y="1637"/>
              <a:ext cx="1642" cy="1203"/>
            </a:xfrm>
            <a:prstGeom prst="rect">
              <a:avLst/>
            </a:prstGeom>
            <a:noFill/>
            <a:ln w="9525">
              <a:noFill/>
              <a:miter lim="800000"/>
              <a:headEnd/>
              <a:tailEnd/>
            </a:ln>
          </p:spPr>
        </p:pic>
        <p:sp>
          <p:nvSpPr>
            <p:cNvPr id="67712" name="Freeform 118"/>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67713"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67714"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67715" name="Freeform 121"/>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67716" name="Freeform 122"/>
            <p:cNvSpPr>
              <a:spLocks/>
            </p:cNvSpPr>
            <p:nvPr/>
          </p:nvSpPr>
          <p:spPr bwMode="auto">
            <a:xfrm>
              <a:off x="3195" y="1755"/>
              <a:ext cx="429" cy="1187"/>
            </a:xfrm>
            <a:custGeom>
              <a:avLst/>
              <a:gdLst>
                <a:gd name="T0" fmla="*/ 1 w 637"/>
                <a:gd name="T1" fmla="*/ 0 h 1659"/>
                <a:gd name="T2" fmla="*/ 1 w 637"/>
                <a:gd name="T3" fmla="*/ 0 h 1659"/>
                <a:gd name="T4" fmla="*/ 1 w 637"/>
                <a:gd name="T5" fmla="*/ 4 h 1659"/>
                <a:gd name="T6" fmla="*/ 0 w 637"/>
                <a:gd name="T7" fmla="*/ 4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67717" name="Freeform 123"/>
            <p:cNvSpPr>
              <a:spLocks/>
            </p:cNvSpPr>
            <p:nvPr/>
          </p:nvSpPr>
          <p:spPr bwMode="auto">
            <a:xfrm>
              <a:off x="1734" y="2587"/>
              <a:ext cx="1494" cy="394"/>
            </a:xfrm>
            <a:custGeom>
              <a:avLst/>
              <a:gdLst>
                <a:gd name="T0" fmla="*/ 0 w 2216"/>
                <a:gd name="T1" fmla="*/ 0 h 550"/>
                <a:gd name="T2" fmla="*/ 1 w 2216"/>
                <a:gd name="T3" fmla="*/ 1 h 550"/>
                <a:gd name="T4" fmla="*/ 2 w 2216"/>
                <a:gd name="T5" fmla="*/ 1 h 550"/>
                <a:gd name="T6" fmla="*/ 2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67718" name="Group 124"/>
            <p:cNvGrpSpPr>
              <a:grpSpLocks/>
            </p:cNvGrpSpPr>
            <p:nvPr/>
          </p:nvGrpSpPr>
          <p:grpSpPr bwMode="auto">
            <a:xfrm>
              <a:off x="1709" y="3008"/>
              <a:ext cx="507" cy="234"/>
              <a:chOff x="1740" y="2642"/>
              <a:chExt cx="752" cy="327"/>
            </a:xfrm>
          </p:grpSpPr>
          <p:sp>
            <p:nvSpPr>
              <p:cNvPr id="67725"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67726"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67727"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67728"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67729"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67730"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67719" name="Freeform 131"/>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67720" name="Freeform 132"/>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7721"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67722"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67723"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7724"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67600" name="Group 296"/>
          <p:cNvGrpSpPr>
            <a:grpSpLocks/>
          </p:cNvGrpSpPr>
          <p:nvPr/>
        </p:nvGrpSpPr>
        <p:grpSpPr bwMode="auto">
          <a:xfrm>
            <a:off x="4429125" y="1851025"/>
            <a:ext cx="1166813" cy="479425"/>
            <a:chOff x="2356" y="1300"/>
            <a:chExt cx="555" cy="194"/>
          </a:xfrm>
        </p:grpSpPr>
        <p:sp>
          <p:nvSpPr>
            <p:cNvPr id="677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677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77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67703" name="Group 300"/>
            <p:cNvGrpSpPr>
              <a:grpSpLocks/>
            </p:cNvGrpSpPr>
            <p:nvPr/>
          </p:nvGrpSpPr>
          <p:grpSpPr bwMode="auto">
            <a:xfrm>
              <a:off x="2468" y="1332"/>
              <a:ext cx="310" cy="60"/>
              <a:chOff x="2468" y="1332"/>
              <a:chExt cx="310" cy="60"/>
            </a:xfrm>
          </p:grpSpPr>
          <p:sp>
            <p:nvSpPr>
              <p:cNvPr id="67706"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67707"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67704" name="Line 303"/>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67705" name="Line 304"/>
            <p:cNvSpPr>
              <a:spLocks noChangeShapeType="1"/>
            </p:cNvSpPr>
            <p:nvPr/>
          </p:nvSpPr>
          <p:spPr bwMode="auto">
            <a:xfrm>
              <a:off x="2907" y="1363"/>
              <a:ext cx="0" cy="84"/>
            </a:xfrm>
            <a:prstGeom prst="line">
              <a:avLst/>
            </a:prstGeom>
            <a:noFill/>
            <a:ln w="9525">
              <a:solidFill>
                <a:schemeClr val="tx1"/>
              </a:solidFill>
              <a:round/>
              <a:headEnd/>
              <a:tailEnd/>
            </a:ln>
          </p:spPr>
          <p:txBody>
            <a:bodyPr/>
            <a:lstStyle/>
            <a:p>
              <a:endParaRPr lang="zh-CN" altLang="en-US"/>
            </a:p>
          </p:txBody>
        </p:sp>
      </p:grpSp>
      <p:sp>
        <p:nvSpPr>
          <p:cNvPr id="67601" name="Line 305"/>
          <p:cNvSpPr>
            <a:spLocks noChangeShapeType="1"/>
          </p:cNvSpPr>
          <p:nvPr/>
        </p:nvSpPr>
        <p:spPr bwMode="auto">
          <a:xfrm flipV="1">
            <a:off x="2778125" y="2111375"/>
            <a:ext cx="1668463" cy="766763"/>
          </a:xfrm>
          <a:prstGeom prst="line">
            <a:avLst/>
          </a:prstGeom>
          <a:noFill/>
          <a:ln w="28575">
            <a:solidFill>
              <a:schemeClr val="tx1"/>
            </a:solidFill>
            <a:round/>
            <a:headEnd/>
            <a:tailEnd/>
          </a:ln>
        </p:spPr>
        <p:txBody>
          <a:bodyPr/>
          <a:lstStyle/>
          <a:p>
            <a:endParaRPr lang="zh-CN" altLang="en-US"/>
          </a:p>
        </p:txBody>
      </p:sp>
      <p:sp>
        <p:nvSpPr>
          <p:cNvPr id="67602" name="Line 306"/>
          <p:cNvSpPr>
            <a:spLocks noChangeShapeType="1"/>
          </p:cNvSpPr>
          <p:nvPr/>
        </p:nvSpPr>
        <p:spPr bwMode="auto">
          <a:xfrm>
            <a:off x="4594225" y="3005138"/>
            <a:ext cx="0" cy="652462"/>
          </a:xfrm>
          <a:prstGeom prst="line">
            <a:avLst/>
          </a:prstGeom>
          <a:noFill/>
          <a:ln w="28575">
            <a:solidFill>
              <a:schemeClr val="tx1"/>
            </a:solidFill>
            <a:round/>
            <a:headEnd/>
            <a:tailEnd/>
          </a:ln>
        </p:spPr>
        <p:txBody>
          <a:bodyPr/>
          <a:lstStyle/>
          <a:p>
            <a:endParaRPr lang="zh-CN" altLang="en-US"/>
          </a:p>
        </p:txBody>
      </p:sp>
      <p:sp>
        <p:nvSpPr>
          <p:cNvPr id="67603" name="Line 340"/>
          <p:cNvSpPr>
            <a:spLocks noChangeShapeType="1"/>
          </p:cNvSpPr>
          <p:nvPr/>
        </p:nvSpPr>
        <p:spPr bwMode="auto">
          <a:xfrm>
            <a:off x="4975225" y="2997200"/>
            <a:ext cx="0" cy="652463"/>
          </a:xfrm>
          <a:prstGeom prst="line">
            <a:avLst/>
          </a:prstGeom>
          <a:noFill/>
          <a:ln w="28575">
            <a:solidFill>
              <a:schemeClr val="tx1"/>
            </a:solidFill>
            <a:round/>
            <a:headEnd/>
            <a:tailEnd/>
          </a:ln>
        </p:spPr>
        <p:txBody>
          <a:bodyPr/>
          <a:lstStyle/>
          <a:p>
            <a:endParaRPr lang="zh-CN" altLang="en-US"/>
          </a:p>
        </p:txBody>
      </p:sp>
      <p:grpSp>
        <p:nvGrpSpPr>
          <p:cNvPr id="67604" name="Group 230"/>
          <p:cNvGrpSpPr>
            <a:grpSpLocks/>
          </p:cNvGrpSpPr>
          <p:nvPr/>
        </p:nvGrpSpPr>
        <p:grpSpPr bwMode="auto">
          <a:xfrm>
            <a:off x="4432300" y="3616325"/>
            <a:ext cx="365125" cy="766763"/>
            <a:chOff x="4140" y="429"/>
            <a:chExt cx="1425" cy="2396"/>
          </a:xfrm>
        </p:grpSpPr>
        <p:sp>
          <p:nvSpPr>
            <p:cNvPr id="67668" name="Freeform 231"/>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67669"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7670" name="Freeform 233"/>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67671" name="Freeform 234"/>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7672"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7673" name="Group 236"/>
            <p:cNvGrpSpPr>
              <a:grpSpLocks/>
            </p:cNvGrpSpPr>
            <p:nvPr/>
          </p:nvGrpSpPr>
          <p:grpSpPr bwMode="auto">
            <a:xfrm>
              <a:off x="4749" y="668"/>
              <a:ext cx="581" cy="145"/>
              <a:chOff x="614" y="2568"/>
              <a:chExt cx="725" cy="139"/>
            </a:xfrm>
          </p:grpSpPr>
          <p:sp>
            <p:nvSpPr>
              <p:cNvPr id="67698" name="AutoShape 237"/>
              <p:cNvSpPr>
                <a:spLocks noChangeArrowheads="1"/>
              </p:cNvSpPr>
              <p:nvPr/>
            </p:nvSpPr>
            <p:spPr bwMode="auto">
              <a:xfrm>
                <a:off x="612" y="2567"/>
                <a:ext cx="727" cy="138"/>
              </a:xfrm>
              <a:prstGeom prst="roundRect">
                <a:avLst>
                  <a:gd name="adj" fmla="val 50000"/>
                </a:avLst>
              </a:prstGeom>
              <a:solidFill>
                <a:schemeClr val="tx1"/>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7699"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67674"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7675" name="Group 240"/>
            <p:cNvGrpSpPr>
              <a:grpSpLocks/>
            </p:cNvGrpSpPr>
            <p:nvPr/>
          </p:nvGrpSpPr>
          <p:grpSpPr bwMode="auto">
            <a:xfrm>
              <a:off x="4747" y="994"/>
              <a:ext cx="581" cy="134"/>
              <a:chOff x="614" y="2568"/>
              <a:chExt cx="725" cy="139"/>
            </a:xfrm>
          </p:grpSpPr>
          <p:sp>
            <p:nvSpPr>
              <p:cNvPr id="67696" name="AutoShape 241"/>
              <p:cNvSpPr>
                <a:spLocks noChangeArrowheads="1"/>
              </p:cNvSpPr>
              <p:nvPr/>
            </p:nvSpPr>
            <p:spPr bwMode="auto">
              <a:xfrm>
                <a:off x="614" y="2569"/>
                <a:ext cx="727" cy="139"/>
              </a:xfrm>
              <a:prstGeom prst="roundRect">
                <a:avLst>
                  <a:gd name="adj" fmla="val 50000"/>
                </a:avLst>
              </a:prstGeom>
              <a:solidFill>
                <a:schemeClr val="tx1"/>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7697"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67676"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7677"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7678" name="Group 245"/>
            <p:cNvGrpSpPr>
              <a:grpSpLocks/>
            </p:cNvGrpSpPr>
            <p:nvPr/>
          </p:nvGrpSpPr>
          <p:grpSpPr bwMode="auto">
            <a:xfrm>
              <a:off x="4735" y="1627"/>
              <a:ext cx="582" cy="151"/>
              <a:chOff x="614" y="2568"/>
              <a:chExt cx="725" cy="139"/>
            </a:xfrm>
          </p:grpSpPr>
          <p:sp>
            <p:nvSpPr>
              <p:cNvPr id="67694" name="AutoShape 246"/>
              <p:cNvSpPr>
                <a:spLocks noChangeArrowheads="1"/>
              </p:cNvSpPr>
              <p:nvPr/>
            </p:nvSpPr>
            <p:spPr bwMode="auto">
              <a:xfrm>
                <a:off x="614" y="2570"/>
                <a:ext cx="725" cy="137"/>
              </a:xfrm>
              <a:prstGeom prst="roundRect">
                <a:avLst>
                  <a:gd name="adj" fmla="val 50000"/>
                </a:avLst>
              </a:prstGeom>
              <a:solidFill>
                <a:schemeClr val="tx1"/>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7695"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67679" name="Freeform 248"/>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67680" name="Group 249"/>
            <p:cNvGrpSpPr>
              <a:grpSpLocks/>
            </p:cNvGrpSpPr>
            <p:nvPr/>
          </p:nvGrpSpPr>
          <p:grpSpPr bwMode="auto">
            <a:xfrm>
              <a:off x="4739" y="1327"/>
              <a:ext cx="582" cy="139"/>
              <a:chOff x="614" y="2568"/>
              <a:chExt cx="725" cy="139"/>
            </a:xfrm>
          </p:grpSpPr>
          <p:sp>
            <p:nvSpPr>
              <p:cNvPr id="67692" name="AutoShape 250"/>
              <p:cNvSpPr>
                <a:spLocks noChangeArrowheads="1"/>
              </p:cNvSpPr>
              <p:nvPr/>
            </p:nvSpPr>
            <p:spPr bwMode="auto">
              <a:xfrm>
                <a:off x="616" y="2568"/>
                <a:ext cx="725" cy="139"/>
              </a:xfrm>
              <a:prstGeom prst="roundRect">
                <a:avLst>
                  <a:gd name="adj" fmla="val 50000"/>
                </a:avLst>
              </a:prstGeom>
              <a:solidFill>
                <a:schemeClr val="tx1"/>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7693"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67681"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7682" name="Freeform 253"/>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7683" name="Freeform 254"/>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7684" name="Oval 255"/>
            <p:cNvSpPr>
              <a:spLocks noChangeArrowheads="1"/>
            </p:cNvSpPr>
            <p:nvPr/>
          </p:nvSpPr>
          <p:spPr bwMode="auto">
            <a:xfrm>
              <a:off x="5515" y="2612"/>
              <a:ext cx="50" cy="94"/>
            </a:xfrm>
            <a:prstGeom prst="ellipse">
              <a:avLst/>
            </a:prstGeom>
            <a:solidFill>
              <a:srgbClr val="333333"/>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7685" name="Freeform 256"/>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67686"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latin typeface="Arial" pitchFamily="34" charset="0"/>
                <a:ea typeface="ＭＳ Ｐゴシック" pitchFamily="34" charset="-128"/>
              </a:endParaRPr>
            </a:p>
          </p:txBody>
        </p:sp>
        <p:sp>
          <p:nvSpPr>
            <p:cNvPr id="67687"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latin typeface="Arial" pitchFamily="34" charset="0"/>
                <a:ea typeface="ＭＳ Ｐゴシック" pitchFamily="34" charset="-128"/>
              </a:endParaRPr>
            </a:p>
          </p:txBody>
        </p:sp>
        <p:sp>
          <p:nvSpPr>
            <p:cNvPr id="67688" name="Oval 259"/>
            <p:cNvSpPr>
              <a:spLocks noChangeArrowheads="1"/>
            </p:cNvSpPr>
            <p:nvPr/>
          </p:nvSpPr>
          <p:spPr bwMode="auto">
            <a:xfrm>
              <a:off x="4307" y="2383"/>
              <a:ext cx="161" cy="144"/>
            </a:xfrm>
            <a:prstGeom prst="ellipse">
              <a:avLst/>
            </a:prstGeom>
            <a:solidFill>
              <a:srgbClr val="33CC33"/>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7689" name="Oval 260"/>
            <p:cNvSpPr>
              <a:spLocks noChangeArrowheads="1"/>
            </p:cNvSpPr>
            <p:nvPr/>
          </p:nvSpPr>
          <p:spPr bwMode="auto">
            <a:xfrm>
              <a:off x="4487" y="2383"/>
              <a:ext cx="161"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latin typeface="Arial" pitchFamily="34" charset="0"/>
                <a:ea typeface="ＭＳ Ｐゴシック" pitchFamily="34" charset="-128"/>
              </a:endParaRPr>
            </a:p>
          </p:txBody>
        </p:sp>
        <p:sp>
          <p:nvSpPr>
            <p:cNvPr id="67690" name="Oval 261"/>
            <p:cNvSpPr>
              <a:spLocks noChangeArrowheads="1"/>
            </p:cNvSpPr>
            <p:nvPr/>
          </p:nvSpPr>
          <p:spPr bwMode="auto">
            <a:xfrm>
              <a:off x="4660" y="2379"/>
              <a:ext cx="161" cy="144"/>
            </a:xfrm>
            <a:prstGeom prst="ellipse">
              <a:avLst/>
            </a:prstGeom>
            <a:solidFill>
              <a:srgbClr val="33CC33"/>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7691"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sp>
        <p:nvSpPr>
          <p:cNvPr id="67605" name="Line 342"/>
          <p:cNvSpPr>
            <a:spLocks noChangeShapeType="1"/>
          </p:cNvSpPr>
          <p:nvPr/>
        </p:nvSpPr>
        <p:spPr bwMode="auto">
          <a:xfrm>
            <a:off x="3017838" y="3208338"/>
            <a:ext cx="503237" cy="331787"/>
          </a:xfrm>
          <a:prstGeom prst="line">
            <a:avLst/>
          </a:prstGeom>
          <a:noFill/>
          <a:ln w="9525">
            <a:solidFill>
              <a:srgbClr val="CC0000"/>
            </a:solidFill>
            <a:round/>
            <a:headEnd/>
            <a:tailEnd/>
          </a:ln>
        </p:spPr>
        <p:txBody>
          <a:bodyPr/>
          <a:lstStyle/>
          <a:p>
            <a:endParaRPr lang="zh-CN" altLang="en-US"/>
          </a:p>
        </p:txBody>
      </p:sp>
      <p:sp>
        <p:nvSpPr>
          <p:cNvPr id="67606" name="Text Box 343"/>
          <p:cNvSpPr txBox="1">
            <a:spLocks noChangeArrowheads="1"/>
          </p:cNvSpPr>
          <p:nvPr/>
        </p:nvSpPr>
        <p:spPr bwMode="auto">
          <a:xfrm>
            <a:off x="3051175" y="3538538"/>
            <a:ext cx="1212850" cy="609600"/>
          </a:xfrm>
          <a:prstGeom prst="rect">
            <a:avLst/>
          </a:prstGeom>
          <a:noFill/>
          <a:ln w="9525">
            <a:noFill/>
            <a:miter lim="800000"/>
            <a:headEnd/>
            <a:tailEnd/>
          </a:ln>
        </p:spPr>
        <p:txBody>
          <a:bodyPr wrap="none">
            <a:spAutoFit/>
          </a:bodyPr>
          <a:lstStyle/>
          <a:p>
            <a:pPr algn="ctr">
              <a:lnSpc>
                <a:spcPct val="85000"/>
              </a:lnSpc>
            </a:pPr>
            <a:r>
              <a:rPr lang="en-US" altLang="zh-CN" sz="2000">
                <a:latin typeface="Arial" pitchFamily="34" charset="0"/>
                <a:ea typeface="ＭＳ Ｐゴシック" pitchFamily="34" charset="-128"/>
              </a:rPr>
              <a:t>Ethernet </a:t>
            </a:r>
          </a:p>
          <a:p>
            <a:pPr algn="ctr">
              <a:lnSpc>
                <a:spcPct val="85000"/>
              </a:lnSpc>
            </a:pPr>
            <a:r>
              <a:rPr lang="en-US" altLang="zh-CN" sz="2000">
                <a:latin typeface="Arial" pitchFamily="34" charset="0"/>
                <a:ea typeface="ＭＳ Ｐゴシック" pitchFamily="34" charset="-128"/>
              </a:rPr>
              <a:t>switch</a:t>
            </a:r>
          </a:p>
        </p:txBody>
      </p:sp>
      <p:sp>
        <p:nvSpPr>
          <p:cNvPr id="67607" name="Line 344"/>
          <p:cNvSpPr>
            <a:spLocks noChangeShapeType="1"/>
          </p:cNvSpPr>
          <p:nvPr/>
        </p:nvSpPr>
        <p:spPr bwMode="auto">
          <a:xfrm>
            <a:off x="5307013" y="3954463"/>
            <a:ext cx="525462" cy="0"/>
          </a:xfrm>
          <a:prstGeom prst="line">
            <a:avLst/>
          </a:prstGeom>
          <a:noFill/>
          <a:ln w="9525">
            <a:solidFill>
              <a:srgbClr val="CC0000"/>
            </a:solidFill>
            <a:round/>
            <a:headEnd/>
            <a:tailEnd/>
          </a:ln>
        </p:spPr>
        <p:txBody>
          <a:bodyPr/>
          <a:lstStyle/>
          <a:p>
            <a:endParaRPr lang="zh-CN" altLang="en-US"/>
          </a:p>
        </p:txBody>
      </p:sp>
      <p:sp>
        <p:nvSpPr>
          <p:cNvPr id="67608" name="Text Box 345"/>
          <p:cNvSpPr txBox="1">
            <a:spLocks noChangeArrowheads="1"/>
          </p:cNvSpPr>
          <p:nvPr/>
        </p:nvSpPr>
        <p:spPr bwMode="auto">
          <a:xfrm>
            <a:off x="5667375" y="3552825"/>
            <a:ext cx="2062163" cy="609600"/>
          </a:xfrm>
          <a:prstGeom prst="rect">
            <a:avLst/>
          </a:prstGeom>
          <a:noFill/>
          <a:ln w="9525">
            <a:noFill/>
            <a:miter lim="800000"/>
            <a:headEnd/>
            <a:tailEnd/>
          </a:ln>
        </p:spPr>
        <p:txBody>
          <a:bodyPr wrap="none">
            <a:spAutoFit/>
          </a:bodyPr>
          <a:lstStyle/>
          <a:p>
            <a:pPr algn="ctr">
              <a:lnSpc>
                <a:spcPct val="85000"/>
              </a:lnSpc>
            </a:pPr>
            <a:r>
              <a:rPr lang="en-US" altLang="zh-CN" sz="2000">
                <a:latin typeface="Arial" pitchFamily="34" charset="0"/>
                <a:ea typeface="ＭＳ Ｐゴシック" pitchFamily="34" charset="-128"/>
              </a:rPr>
              <a:t>institutional mail,</a:t>
            </a:r>
          </a:p>
          <a:p>
            <a:pPr algn="ctr">
              <a:lnSpc>
                <a:spcPct val="85000"/>
              </a:lnSpc>
            </a:pPr>
            <a:r>
              <a:rPr lang="en-US" altLang="zh-CN" sz="2000">
                <a:latin typeface="Arial" pitchFamily="34" charset="0"/>
                <a:ea typeface="ＭＳ Ｐゴシック" pitchFamily="34" charset="-128"/>
              </a:rPr>
              <a:t>web servers</a:t>
            </a:r>
          </a:p>
        </p:txBody>
      </p:sp>
      <p:sp>
        <p:nvSpPr>
          <p:cNvPr id="67609" name="Text Box 346"/>
          <p:cNvSpPr txBox="1">
            <a:spLocks noChangeArrowheads="1"/>
          </p:cNvSpPr>
          <p:nvPr/>
        </p:nvSpPr>
        <p:spPr bwMode="auto">
          <a:xfrm>
            <a:off x="6332538" y="2986088"/>
            <a:ext cx="2187575" cy="350837"/>
          </a:xfrm>
          <a:prstGeom prst="rect">
            <a:avLst/>
          </a:prstGeom>
          <a:noFill/>
          <a:ln w="9525">
            <a:noFill/>
            <a:miter lim="800000"/>
            <a:headEnd/>
            <a:tailEnd/>
          </a:ln>
        </p:spPr>
        <p:txBody>
          <a:bodyPr wrap="none">
            <a:spAutoFit/>
          </a:bodyPr>
          <a:lstStyle/>
          <a:p>
            <a:pPr algn="ctr">
              <a:lnSpc>
                <a:spcPct val="85000"/>
              </a:lnSpc>
            </a:pPr>
            <a:r>
              <a:rPr lang="en-US" altLang="zh-CN" sz="2000">
                <a:latin typeface="Arial" pitchFamily="34" charset="0"/>
                <a:ea typeface="ＭＳ Ｐゴシック" pitchFamily="34" charset="-128"/>
              </a:rPr>
              <a:t>institutional router</a:t>
            </a:r>
          </a:p>
        </p:txBody>
      </p:sp>
      <p:sp>
        <p:nvSpPr>
          <p:cNvPr id="67610" name="Line 347"/>
          <p:cNvSpPr>
            <a:spLocks noChangeShapeType="1"/>
          </p:cNvSpPr>
          <p:nvPr/>
        </p:nvSpPr>
        <p:spPr bwMode="auto">
          <a:xfrm>
            <a:off x="5505450" y="2368550"/>
            <a:ext cx="1006475" cy="663575"/>
          </a:xfrm>
          <a:prstGeom prst="line">
            <a:avLst/>
          </a:prstGeom>
          <a:noFill/>
          <a:ln w="9525">
            <a:solidFill>
              <a:srgbClr val="CC0000"/>
            </a:solidFill>
            <a:round/>
            <a:headEnd/>
            <a:tailEnd/>
          </a:ln>
        </p:spPr>
        <p:txBody>
          <a:bodyPr/>
          <a:lstStyle/>
          <a:p>
            <a:endParaRPr lang="zh-CN" altLang="en-US"/>
          </a:p>
        </p:txBody>
      </p:sp>
      <p:sp>
        <p:nvSpPr>
          <p:cNvPr id="67611" name="Line 348"/>
          <p:cNvSpPr>
            <a:spLocks noChangeShapeType="1"/>
          </p:cNvSpPr>
          <p:nvPr/>
        </p:nvSpPr>
        <p:spPr bwMode="auto">
          <a:xfrm>
            <a:off x="5578475" y="2032000"/>
            <a:ext cx="971550" cy="0"/>
          </a:xfrm>
          <a:prstGeom prst="line">
            <a:avLst/>
          </a:prstGeom>
          <a:noFill/>
          <a:ln w="28575">
            <a:solidFill>
              <a:schemeClr val="tx1"/>
            </a:solidFill>
            <a:round/>
            <a:headEnd/>
            <a:tailEnd/>
          </a:ln>
        </p:spPr>
        <p:txBody>
          <a:bodyPr/>
          <a:lstStyle/>
          <a:p>
            <a:endParaRPr lang="zh-CN" altLang="en-US"/>
          </a:p>
        </p:txBody>
      </p:sp>
      <p:sp>
        <p:nvSpPr>
          <p:cNvPr id="67612" name="Line 349"/>
          <p:cNvSpPr>
            <a:spLocks noChangeShapeType="1"/>
          </p:cNvSpPr>
          <p:nvPr/>
        </p:nvSpPr>
        <p:spPr bwMode="auto">
          <a:xfrm>
            <a:off x="6608763" y="2028825"/>
            <a:ext cx="971550" cy="0"/>
          </a:xfrm>
          <a:prstGeom prst="line">
            <a:avLst/>
          </a:prstGeom>
          <a:noFill/>
          <a:ln w="28575">
            <a:solidFill>
              <a:schemeClr val="tx1"/>
            </a:solidFill>
            <a:prstDash val="dash"/>
            <a:round/>
            <a:headEnd/>
            <a:tailEnd/>
          </a:ln>
        </p:spPr>
        <p:txBody>
          <a:bodyPr/>
          <a:lstStyle/>
          <a:p>
            <a:endParaRPr lang="zh-CN" altLang="en-US"/>
          </a:p>
        </p:txBody>
      </p:sp>
      <p:sp>
        <p:nvSpPr>
          <p:cNvPr id="67613" name="Line 350"/>
          <p:cNvSpPr>
            <a:spLocks noChangeShapeType="1"/>
          </p:cNvSpPr>
          <p:nvPr/>
        </p:nvSpPr>
        <p:spPr bwMode="auto">
          <a:xfrm>
            <a:off x="5999163" y="2117725"/>
            <a:ext cx="503237" cy="331788"/>
          </a:xfrm>
          <a:prstGeom prst="line">
            <a:avLst/>
          </a:prstGeom>
          <a:noFill/>
          <a:ln w="9525">
            <a:solidFill>
              <a:srgbClr val="CC0000"/>
            </a:solidFill>
            <a:round/>
            <a:headEnd/>
            <a:tailEnd/>
          </a:ln>
        </p:spPr>
        <p:txBody>
          <a:bodyPr/>
          <a:lstStyle/>
          <a:p>
            <a:endParaRPr lang="zh-CN" altLang="en-US"/>
          </a:p>
        </p:txBody>
      </p:sp>
      <p:sp>
        <p:nvSpPr>
          <p:cNvPr id="67614" name="Text Box 351"/>
          <p:cNvSpPr txBox="1">
            <a:spLocks noChangeArrowheads="1"/>
          </p:cNvSpPr>
          <p:nvPr/>
        </p:nvSpPr>
        <p:spPr bwMode="auto">
          <a:xfrm>
            <a:off x="6475413" y="2320925"/>
            <a:ext cx="2259012" cy="868363"/>
          </a:xfrm>
          <a:prstGeom prst="rect">
            <a:avLst/>
          </a:prstGeom>
          <a:noFill/>
          <a:ln w="9525">
            <a:noFill/>
            <a:miter lim="800000"/>
            <a:headEnd/>
            <a:tailEnd/>
          </a:ln>
        </p:spPr>
        <p:txBody>
          <a:bodyPr wrap="none">
            <a:spAutoFit/>
          </a:bodyPr>
          <a:lstStyle/>
          <a:p>
            <a:pPr algn="ctr">
              <a:lnSpc>
                <a:spcPct val="85000"/>
              </a:lnSpc>
            </a:pPr>
            <a:r>
              <a:rPr lang="en-US" altLang="zh-CN" sz="2000">
                <a:latin typeface="Arial" pitchFamily="34" charset="0"/>
                <a:ea typeface="ＭＳ Ｐゴシック" pitchFamily="34" charset="-128"/>
              </a:rPr>
              <a:t>institutional link to </a:t>
            </a:r>
          </a:p>
          <a:p>
            <a:pPr algn="ctr">
              <a:lnSpc>
                <a:spcPct val="85000"/>
              </a:lnSpc>
            </a:pPr>
            <a:r>
              <a:rPr lang="en-US" altLang="zh-CN" sz="2000">
                <a:latin typeface="Arial" pitchFamily="34" charset="0"/>
                <a:ea typeface="ＭＳ Ｐゴシック" pitchFamily="34" charset="-128"/>
              </a:rPr>
              <a:t>ISP (Internet)</a:t>
            </a:r>
          </a:p>
          <a:p>
            <a:pPr algn="ctr">
              <a:lnSpc>
                <a:spcPct val="85000"/>
              </a:lnSpc>
            </a:pPr>
            <a:endParaRPr lang="en-US" altLang="zh-CN" sz="2000">
              <a:latin typeface="Arial" pitchFamily="34" charset="0"/>
              <a:ea typeface="ＭＳ Ｐゴシック" pitchFamily="34" charset="-128"/>
            </a:endParaRPr>
          </a:p>
        </p:txBody>
      </p:sp>
      <p:grpSp>
        <p:nvGrpSpPr>
          <p:cNvPr id="67615" name="Group 353"/>
          <p:cNvGrpSpPr>
            <a:grpSpLocks/>
          </p:cNvGrpSpPr>
          <p:nvPr/>
        </p:nvGrpSpPr>
        <p:grpSpPr bwMode="auto">
          <a:xfrm>
            <a:off x="4397375" y="2636838"/>
            <a:ext cx="1052513" cy="355600"/>
            <a:chOff x="4410" y="1365"/>
            <a:chExt cx="663" cy="224"/>
          </a:xfrm>
        </p:grpSpPr>
        <p:sp>
          <p:nvSpPr>
            <p:cNvPr id="67663"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7664"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7665"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67666" name="Freeform 357"/>
            <p:cNvSpPr>
              <a:spLocks/>
            </p:cNvSpPr>
            <p:nvPr/>
          </p:nvSpPr>
          <p:spPr bwMode="auto">
            <a:xfrm>
              <a:off x="4475" y="1395"/>
              <a:ext cx="506" cy="80"/>
            </a:xfrm>
            <a:custGeom>
              <a:avLst/>
              <a:gdLst>
                <a:gd name="T0" fmla="*/ 0 w 280"/>
                <a:gd name="T1" fmla="*/ 4683 h 63"/>
                <a:gd name="T2" fmla="*/ 1569482 w 280"/>
                <a:gd name="T3" fmla="*/ 4555 h 63"/>
                <a:gd name="T4" fmla="*/ 9262619 w 280"/>
                <a:gd name="T5" fmla="*/ 0 h 63"/>
                <a:gd name="T6" fmla="*/ 11825728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p:spPr>
          <p:txBody>
            <a:bodyPr wrap="none"/>
            <a:lstStyle/>
            <a:p>
              <a:endParaRPr lang="zh-CN" altLang="en-US"/>
            </a:p>
          </p:txBody>
        </p:sp>
        <p:sp>
          <p:nvSpPr>
            <p:cNvPr id="67667"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p:spPr>
          <p:txBody>
            <a:bodyPr wrap="none"/>
            <a:lstStyle/>
            <a:p>
              <a:endParaRPr lang="zh-CN" altLang="en-US"/>
            </a:p>
          </p:txBody>
        </p:sp>
      </p:grpSp>
      <p:sp>
        <p:nvSpPr>
          <p:cNvPr id="67616" name="Line 359"/>
          <p:cNvSpPr>
            <a:spLocks noChangeShapeType="1"/>
          </p:cNvSpPr>
          <p:nvPr/>
        </p:nvSpPr>
        <p:spPr bwMode="auto">
          <a:xfrm>
            <a:off x="4983163" y="2332038"/>
            <a:ext cx="0" cy="296862"/>
          </a:xfrm>
          <a:prstGeom prst="line">
            <a:avLst/>
          </a:prstGeom>
          <a:noFill/>
          <a:ln w="28575">
            <a:solidFill>
              <a:schemeClr val="tx1"/>
            </a:solidFill>
            <a:round/>
            <a:headEnd/>
            <a:tailEnd/>
          </a:ln>
        </p:spPr>
        <p:txBody>
          <a:bodyPr/>
          <a:lstStyle/>
          <a:p>
            <a:endParaRPr lang="zh-CN" altLang="en-US"/>
          </a:p>
        </p:txBody>
      </p:sp>
      <p:grpSp>
        <p:nvGrpSpPr>
          <p:cNvPr id="67617" name="Group 360"/>
          <p:cNvGrpSpPr>
            <a:grpSpLocks/>
          </p:cNvGrpSpPr>
          <p:nvPr/>
        </p:nvGrpSpPr>
        <p:grpSpPr bwMode="auto">
          <a:xfrm>
            <a:off x="4872038" y="3609975"/>
            <a:ext cx="365125" cy="766763"/>
            <a:chOff x="4140" y="429"/>
            <a:chExt cx="1425" cy="2396"/>
          </a:xfrm>
        </p:grpSpPr>
        <p:sp>
          <p:nvSpPr>
            <p:cNvPr id="67631" name="Freeform 361"/>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67632"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7633" name="Freeform 363"/>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67634" name="Freeform 364"/>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7635"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7636" name="Group 366"/>
            <p:cNvGrpSpPr>
              <a:grpSpLocks/>
            </p:cNvGrpSpPr>
            <p:nvPr/>
          </p:nvGrpSpPr>
          <p:grpSpPr bwMode="auto">
            <a:xfrm>
              <a:off x="4749" y="668"/>
              <a:ext cx="581" cy="145"/>
              <a:chOff x="614" y="2568"/>
              <a:chExt cx="725" cy="139"/>
            </a:xfrm>
          </p:grpSpPr>
          <p:sp>
            <p:nvSpPr>
              <p:cNvPr id="67661" name="AutoShape 367"/>
              <p:cNvSpPr>
                <a:spLocks noChangeArrowheads="1"/>
              </p:cNvSpPr>
              <p:nvPr/>
            </p:nvSpPr>
            <p:spPr bwMode="auto">
              <a:xfrm>
                <a:off x="612" y="2567"/>
                <a:ext cx="727" cy="138"/>
              </a:xfrm>
              <a:prstGeom prst="roundRect">
                <a:avLst>
                  <a:gd name="adj" fmla="val 50000"/>
                </a:avLst>
              </a:prstGeom>
              <a:solidFill>
                <a:schemeClr val="tx1"/>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7662"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67637"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7638" name="Group 370"/>
            <p:cNvGrpSpPr>
              <a:grpSpLocks/>
            </p:cNvGrpSpPr>
            <p:nvPr/>
          </p:nvGrpSpPr>
          <p:grpSpPr bwMode="auto">
            <a:xfrm>
              <a:off x="4747" y="994"/>
              <a:ext cx="581" cy="134"/>
              <a:chOff x="614" y="2568"/>
              <a:chExt cx="725" cy="139"/>
            </a:xfrm>
          </p:grpSpPr>
          <p:sp>
            <p:nvSpPr>
              <p:cNvPr id="67659" name="AutoShape 371"/>
              <p:cNvSpPr>
                <a:spLocks noChangeArrowheads="1"/>
              </p:cNvSpPr>
              <p:nvPr/>
            </p:nvSpPr>
            <p:spPr bwMode="auto">
              <a:xfrm>
                <a:off x="614" y="2569"/>
                <a:ext cx="727" cy="139"/>
              </a:xfrm>
              <a:prstGeom prst="roundRect">
                <a:avLst>
                  <a:gd name="adj" fmla="val 50000"/>
                </a:avLst>
              </a:prstGeom>
              <a:solidFill>
                <a:schemeClr val="tx1"/>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7660"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67639"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7640"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67641" name="Group 375"/>
            <p:cNvGrpSpPr>
              <a:grpSpLocks/>
            </p:cNvGrpSpPr>
            <p:nvPr/>
          </p:nvGrpSpPr>
          <p:grpSpPr bwMode="auto">
            <a:xfrm>
              <a:off x="4735" y="1627"/>
              <a:ext cx="582" cy="151"/>
              <a:chOff x="614" y="2568"/>
              <a:chExt cx="725" cy="139"/>
            </a:xfrm>
          </p:grpSpPr>
          <p:sp>
            <p:nvSpPr>
              <p:cNvPr id="67657" name="AutoShape 376"/>
              <p:cNvSpPr>
                <a:spLocks noChangeArrowheads="1"/>
              </p:cNvSpPr>
              <p:nvPr/>
            </p:nvSpPr>
            <p:spPr bwMode="auto">
              <a:xfrm>
                <a:off x="614" y="2570"/>
                <a:ext cx="725" cy="137"/>
              </a:xfrm>
              <a:prstGeom prst="roundRect">
                <a:avLst>
                  <a:gd name="adj" fmla="val 50000"/>
                </a:avLst>
              </a:prstGeom>
              <a:solidFill>
                <a:schemeClr val="tx1"/>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7658"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67642" name="Freeform 378"/>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67643" name="Group 379"/>
            <p:cNvGrpSpPr>
              <a:grpSpLocks/>
            </p:cNvGrpSpPr>
            <p:nvPr/>
          </p:nvGrpSpPr>
          <p:grpSpPr bwMode="auto">
            <a:xfrm>
              <a:off x="4739" y="1327"/>
              <a:ext cx="582" cy="139"/>
              <a:chOff x="614" y="2568"/>
              <a:chExt cx="725" cy="139"/>
            </a:xfrm>
          </p:grpSpPr>
          <p:sp>
            <p:nvSpPr>
              <p:cNvPr id="67655" name="AutoShape 380"/>
              <p:cNvSpPr>
                <a:spLocks noChangeArrowheads="1"/>
              </p:cNvSpPr>
              <p:nvPr/>
            </p:nvSpPr>
            <p:spPr bwMode="auto">
              <a:xfrm>
                <a:off x="616" y="2568"/>
                <a:ext cx="725" cy="139"/>
              </a:xfrm>
              <a:prstGeom prst="roundRect">
                <a:avLst>
                  <a:gd name="adj" fmla="val 50000"/>
                </a:avLst>
              </a:prstGeom>
              <a:solidFill>
                <a:schemeClr val="tx1"/>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7656"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67644"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7645" name="Freeform 383"/>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7646" name="Freeform 384"/>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7647" name="Oval 385"/>
            <p:cNvSpPr>
              <a:spLocks noChangeArrowheads="1"/>
            </p:cNvSpPr>
            <p:nvPr/>
          </p:nvSpPr>
          <p:spPr bwMode="auto">
            <a:xfrm>
              <a:off x="5515" y="2612"/>
              <a:ext cx="50" cy="94"/>
            </a:xfrm>
            <a:prstGeom prst="ellipse">
              <a:avLst/>
            </a:prstGeom>
            <a:solidFill>
              <a:srgbClr val="333333"/>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7648" name="Freeform 386"/>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67649"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latin typeface="Arial" pitchFamily="34" charset="0"/>
                <a:ea typeface="ＭＳ Ｐゴシック" pitchFamily="34" charset="-128"/>
              </a:endParaRPr>
            </a:p>
          </p:txBody>
        </p:sp>
        <p:sp>
          <p:nvSpPr>
            <p:cNvPr id="67650"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latin typeface="Arial" pitchFamily="34" charset="0"/>
                <a:ea typeface="ＭＳ Ｐゴシック" pitchFamily="34" charset="-128"/>
              </a:endParaRPr>
            </a:p>
          </p:txBody>
        </p:sp>
        <p:sp>
          <p:nvSpPr>
            <p:cNvPr id="67651" name="Oval 389"/>
            <p:cNvSpPr>
              <a:spLocks noChangeArrowheads="1"/>
            </p:cNvSpPr>
            <p:nvPr/>
          </p:nvSpPr>
          <p:spPr bwMode="auto">
            <a:xfrm>
              <a:off x="4307" y="2383"/>
              <a:ext cx="161" cy="144"/>
            </a:xfrm>
            <a:prstGeom prst="ellipse">
              <a:avLst/>
            </a:prstGeom>
            <a:solidFill>
              <a:srgbClr val="33CC33"/>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7652" name="Oval 390"/>
            <p:cNvSpPr>
              <a:spLocks noChangeArrowheads="1"/>
            </p:cNvSpPr>
            <p:nvPr/>
          </p:nvSpPr>
          <p:spPr bwMode="auto">
            <a:xfrm>
              <a:off x="4487" y="2383"/>
              <a:ext cx="161"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latin typeface="Arial" pitchFamily="34" charset="0"/>
                <a:ea typeface="ＭＳ Ｐゴシック" pitchFamily="34" charset="-128"/>
              </a:endParaRPr>
            </a:p>
          </p:txBody>
        </p:sp>
        <p:sp>
          <p:nvSpPr>
            <p:cNvPr id="67653" name="Oval 391"/>
            <p:cNvSpPr>
              <a:spLocks noChangeArrowheads="1"/>
            </p:cNvSpPr>
            <p:nvPr/>
          </p:nvSpPr>
          <p:spPr bwMode="auto">
            <a:xfrm>
              <a:off x="4660" y="2379"/>
              <a:ext cx="161" cy="144"/>
            </a:xfrm>
            <a:prstGeom prst="ellipse">
              <a:avLst/>
            </a:prstGeom>
            <a:solidFill>
              <a:srgbClr val="33CC33"/>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67654"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sp>
        <p:nvSpPr>
          <p:cNvPr id="67618" name="Line 393"/>
          <p:cNvSpPr>
            <a:spLocks noChangeShapeType="1"/>
          </p:cNvSpPr>
          <p:nvPr/>
        </p:nvSpPr>
        <p:spPr bwMode="auto">
          <a:xfrm flipH="1">
            <a:off x="3638550" y="3051175"/>
            <a:ext cx="788988" cy="503238"/>
          </a:xfrm>
          <a:prstGeom prst="line">
            <a:avLst/>
          </a:prstGeom>
          <a:noFill/>
          <a:ln w="9525">
            <a:solidFill>
              <a:srgbClr val="CC0000"/>
            </a:solidFill>
            <a:round/>
            <a:headEnd/>
            <a:tailEnd/>
          </a:ln>
        </p:spPr>
        <p:txBody>
          <a:bodyPr/>
          <a:lstStyle/>
          <a:p>
            <a:endParaRPr lang="zh-CN" altLang="en-US"/>
          </a:p>
        </p:txBody>
      </p:sp>
      <p:grpSp>
        <p:nvGrpSpPr>
          <p:cNvPr id="67619" name="Group 395"/>
          <p:cNvGrpSpPr>
            <a:grpSpLocks/>
          </p:cNvGrpSpPr>
          <p:nvPr/>
        </p:nvGrpSpPr>
        <p:grpSpPr bwMode="auto">
          <a:xfrm>
            <a:off x="606425" y="2566988"/>
            <a:ext cx="723900" cy="665162"/>
            <a:chOff x="-44" y="1473"/>
            <a:chExt cx="981" cy="1105"/>
          </a:xfrm>
        </p:grpSpPr>
        <p:pic>
          <p:nvPicPr>
            <p:cNvPr id="67629" name="Picture 396" descr="desktop_computer_stylized_medium"/>
            <p:cNvPicPr>
              <a:picLocks noChangeAspect="1" noChangeArrowheads="1"/>
            </p:cNvPicPr>
            <p:nvPr/>
          </p:nvPicPr>
          <p:blipFill>
            <a:blip r:embed="rId13" cstate="print"/>
            <a:srcRect/>
            <a:stretch>
              <a:fillRect/>
            </a:stretch>
          </p:blipFill>
          <p:spPr bwMode="auto">
            <a:xfrm flipH="1">
              <a:off x="-44" y="1473"/>
              <a:ext cx="981" cy="1105"/>
            </a:xfrm>
            <a:prstGeom prst="rect">
              <a:avLst/>
            </a:prstGeom>
            <a:noFill/>
            <a:ln w="9525">
              <a:noFill/>
              <a:miter lim="800000"/>
              <a:headEnd/>
              <a:tailEnd/>
            </a:ln>
          </p:spPr>
        </p:pic>
        <p:sp>
          <p:nvSpPr>
            <p:cNvPr id="67630" name="Freeform 397"/>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7620" name="Group 398"/>
          <p:cNvGrpSpPr>
            <a:grpSpLocks/>
          </p:cNvGrpSpPr>
          <p:nvPr/>
        </p:nvGrpSpPr>
        <p:grpSpPr bwMode="auto">
          <a:xfrm>
            <a:off x="1000125" y="3016250"/>
            <a:ext cx="723900" cy="665163"/>
            <a:chOff x="-44" y="1473"/>
            <a:chExt cx="981" cy="1105"/>
          </a:xfrm>
        </p:grpSpPr>
        <p:pic>
          <p:nvPicPr>
            <p:cNvPr id="67627" name="Picture 399" descr="desktop_computer_stylized_medium"/>
            <p:cNvPicPr>
              <a:picLocks noChangeAspect="1" noChangeArrowheads="1"/>
            </p:cNvPicPr>
            <p:nvPr/>
          </p:nvPicPr>
          <p:blipFill>
            <a:blip r:embed="rId13" cstate="print"/>
            <a:srcRect/>
            <a:stretch>
              <a:fillRect/>
            </a:stretch>
          </p:blipFill>
          <p:spPr bwMode="auto">
            <a:xfrm flipH="1">
              <a:off x="-44" y="1473"/>
              <a:ext cx="981" cy="1105"/>
            </a:xfrm>
            <a:prstGeom prst="rect">
              <a:avLst/>
            </a:prstGeom>
            <a:noFill/>
            <a:ln w="9525">
              <a:noFill/>
              <a:miter lim="800000"/>
              <a:headEnd/>
              <a:tailEnd/>
            </a:ln>
          </p:spPr>
        </p:pic>
        <p:sp>
          <p:nvSpPr>
            <p:cNvPr id="67628" name="Freeform 400"/>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7621" name="Group 401"/>
          <p:cNvGrpSpPr>
            <a:grpSpLocks/>
          </p:cNvGrpSpPr>
          <p:nvPr/>
        </p:nvGrpSpPr>
        <p:grpSpPr bwMode="auto">
          <a:xfrm>
            <a:off x="1611313" y="3592513"/>
            <a:ext cx="723900" cy="665162"/>
            <a:chOff x="-44" y="1473"/>
            <a:chExt cx="981" cy="1105"/>
          </a:xfrm>
        </p:grpSpPr>
        <p:pic>
          <p:nvPicPr>
            <p:cNvPr id="67625" name="Picture 402" descr="desktop_computer_stylized_medium"/>
            <p:cNvPicPr>
              <a:picLocks noChangeAspect="1" noChangeArrowheads="1"/>
            </p:cNvPicPr>
            <p:nvPr/>
          </p:nvPicPr>
          <p:blipFill>
            <a:blip r:embed="rId13" cstate="print"/>
            <a:srcRect/>
            <a:stretch>
              <a:fillRect/>
            </a:stretch>
          </p:blipFill>
          <p:spPr bwMode="auto">
            <a:xfrm flipH="1">
              <a:off x="-44" y="1473"/>
              <a:ext cx="981" cy="1105"/>
            </a:xfrm>
            <a:prstGeom prst="rect">
              <a:avLst/>
            </a:prstGeom>
            <a:noFill/>
            <a:ln w="9525">
              <a:noFill/>
              <a:miter lim="800000"/>
              <a:headEnd/>
              <a:tailEnd/>
            </a:ln>
          </p:spPr>
        </p:pic>
        <p:sp>
          <p:nvSpPr>
            <p:cNvPr id="67626" name="Freeform 403"/>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7622" name="Group 404"/>
          <p:cNvGrpSpPr>
            <a:grpSpLocks/>
          </p:cNvGrpSpPr>
          <p:nvPr/>
        </p:nvGrpSpPr>
        <p:grpSpPr bwMode="auto">
          <a:xfrm>
            <a:off x="2184400" y="3606800"/>
            <a:ext cx="723900" cy="665163"/>
            <a:chOff x="-44" y="1473"/>
            <a:chExt cx="981" cy="1105"/>
          </a:xfrm>
        </p:grpSpPr>
        <p:pic>
          <p:nvPicPr>
            <p:cNvPr id="67623" name="Picture 405" descr="desktop_computer_stylized_medium"/>
            <p:cNvPicPr>
              <a:picLocks noChangeAspect="1" noChangeArrowheads="1"/>
            </p:cNvPicPr>
            <p:nvPr/>
          </p:nvPicPr>
          <p:blipFill>
            <a:blip r:embed="rId13" cstate="print"/>
            <a:srcRect/>
            <a:stretch>
              <a:fillRect/>
            </a:stretch>
          </p:blipFill>
          <p:spPr bwMode="auto">
            <a:xfrm flipH="1">
              <a:off x="-44" y="1473"/>
              <a:ext cx="981" cy="1105"/>
            </a:xfrm>
            <a:prstGeom prst="rect">
              <a:avLst/>
            </a:prstGeom>
            <a:noFill/>
            <a:ln w="9525">
              <a:noFill/>
              <a:miter lim="800000"/>
              <a:headEnd/>
              <a:tailEnd/>
            </a:ln>
          </p:spPr>
        </p:pic>
        <p:sp>
          <p:nvSpPr>
            <p:cNvPr id="67624" name="Freeform 406"/>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Tree>
  </p:cSld>
  <p:clrMapOvr>
    <a:masterClrMapping/>
  </p:clrMapOvr>
  <p:transition>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533400" y="228600"/>
            <a:ext cx="7772400" cy="996950"/>
          </a:xfrm>
        </p:spPr>
        <p:txBody>
          <a:bodyPr/>
          <a:lstStyle/>
          <a:p>
            <a:pPr eaLnBrk="1" hangingPunct="1"/>
            <a:r>
              <a:rPr lang="zh-CN" altLang="en-US" sz="3600" smtClean="0">
                <a:solidFill>
                  <a:srgbClr val="008000"/>
                </a:solidFill>
              </a:rPr>
              <a:t>无线接入网</a:t>
            </a:r>
            <a:endParaRPr lang="en-US" altLang="zh-CN" sz="3600" smtClean="0">
              <a:solidFill>
                <a:srgbClr val="008000"/>
              </a:solidFill>
            </a:endParaRPr>
          </a:p>
        </p:txBody>
      </p:sp>
      <p:sp>
        <p:nvSpPr>
          <p:cNvPr id="68611" name="Slide Number Placeholder 3"/>
          <p:cNvSpPr>
            <a:spLocks noGrp="1"/>
          </p:cNvSpPr>
          <p:nvPr>
            <p:ph type="sldNum" sz="quarter" idx="12"/>
          </p:nvPr>
        </p:nvSpPr>
        <p:spPr>
          <a:noFill/>
          <a:ln>
            <a:miter lim="800000"/>
            <a:headEnd/>
            <a:tailEnd/>
          </a:ln>
        </p:spPr>
        <p:txBody>
          <a:bodyPr/>
          <a:lstStyle/>
          <a:p>
            <a:fld id="{1A9B1BB4-F251-48DA-AD76-7597AE244FCB}" type="slidenum">
              <a:rPr lang="en-US" altLang="zh-CN">
                <a:ea typeface="ＭＳ Ｐゴシック" pitchFamily="34" charset="-128"/>
              </a:rPr>
              <a:pPr/>
              <a:t>31</a:t>
            </a:fld>
            <a:endParaRPr lang="en-US" altLang="zh-CN">
              <a:ea typeface="ＭＳ Ｐゴシック" pitchFamily="34" charset="-128"/>
            </a:endParaRPr>
          </a:p>
        </p:txBody>
      </p:sp>
      <p:sp>
        <p:nvSpPr>
          <p:cNvPr id="68612" name="Rectangle 3"/>
          <p:cNvSpPr>
            <a:spLocks noGrp="1" noChangeArrowheads="1"/>
          </p:cNvSpPr>
          <p:nvPr>
            <p:ph type="body" sz="half" idx="4294967295"/>
          </p:nvPr>
        </p:nvSpPr>
        <p:spPr>
          <a:xfrm>
            <a:off x="533400" y="1282700"/>
            <a:ext cx="8153400" cy="865188"/>
          </a:xfrm>
        </p:spPr>
        <p:txBody>
          <a:bodyPr/>
          <a:lstStyle/>
          <a:p>
            <a:pPr eaLnBrk="1" hangingPunct="1">
              <a:buSzPct val="75000"/>
            </a:pPr>
            <a:r>
              <a:rPr lang="en-US" altLang="zh-CN" sz="2400" smtClean="0"/>
              <a:t>shared </a:t>
            </a:r>
            <a:r>
              <a:rPr lang="en-US" altLang="zh-CN" sz="2400" i="1" smtClean="0"/>
              <a:t>wireless</a:t>
            </a:r>
            <a:r>
              <a:rPr lang="en-US" altLang="zh-CN" sz="2400" smtClean="0"/>
              <a:t> access network connects end system to router</a:t>
            </a:r>
          </a:p>
          <a:p>
            <a:pPr lvl="1" eaLnBrk="1" hangingPunct="1"/>
            <a:r>
              <a:rPr lang="en-US" altLang="zh-CN" sz="2000" smtClean="0"/>
              <a:t>via base station aka </a:t>
            </a:r>
            <a:r>
              <a:rPr lang="ja-JP" altLang="en-US" sz="2000" smtClean="0">
                <a:ea typeface="ＭＳ Ｐゴシック" pitchFamily="34" charset="-128"/>
              </a:rPr>
              <a:t>“</a:t>
            </a:r>
            <a:r>
              <a:rPr lang="en-US" altLang="ja-JP" sz="2000" smtClean="0">
                <a:ea typeface="ＭＳ Ｐゴシック" pitchFamily="34" charset="-128"/>
              </a:rPr>
              <a:t>access point</a:t>
            </a:r>
            <a:r>
              <a:rPr lang="ja-JP" altLang="en-US" sz="2000" smtClean="0">
                <a:ea typeface="ＭＳ Ｐゴシック" pitchFamily="34" charset="-128"/>
              </a:rPr>
              <a:t>”</a:t>
            </a:r>
            <a:endParaRPr lang="en-US" altLang="zh-CN" sz="2000" smtClean="0"/>
          </a:p>
        </p:txBody>
      </p:sp>
      <p:sp>
        <p:nvSpPr>
          <p:cNvPr id="68613" name="Rectangle 3"/>
          <p:cNvSpPr>
            <a:spLocks noChangeArrowheads="1"/>
          </p:cNvSpPr>
          <p:nvPr/>
        </p:nvSpPr>
        <p:spPr bwMode="auto">
          <a:xfrm>
            <a:off x="341313" y="2214563"/>
            <a:ext cx="4079875" cy="1368425"/>
          </a:xfrm>
          <a:prstGeom prst="rect">
            <a:avLst/>
          </a:prstGeom>
          <a:noFill/>
          <a:ln w="9525">
            <a:noFill/>
            <a:miter lim="800000"/>
            <a:headEnd/>
            <a:tailEnd/>
          </a:ln>
        </p:spPr>
        <p:txBody>
          <a:bodyPr/>
          <a:lstStyle/>
          <a:p>
            <a:pPr marL="342900" indent="-342900" eaLnBrk="1" hangingPunct="1">
              <a:lnSpc>
                <a:spcPct val="85000"/>
              </a:lnSpc>
              <a:spcBef>
                <a:spcPct val="20000"/>
              </a:spcBef>
              <a:buClr>
                <a:srgbClr val="000099"/>
              </a:buClr>
              <a:buSzPct val="65000"/>
              <a:buFont typeface="Wingdings" pitchFamily="2" charset="2"/>
              <a:buNone/>
            </a:pPr>
            <a:r>
              <a:rPr lang="en-US" altLang="zh-CN" i="1" dirty="0">
                <a:solidFill>
                  <a:srgbClr val="CC0000"/>
                </a:solidFill>
                <a:latin typeface="Gill Sans MT" pitchFamily="34" charset="0"/>
                <a:ea typeface="ＭＳ Ｐゴシック" pitchFamily="34" charset="-128"/>
              </a:rPr>
              <a:t>wireless LANs:</a:t>
            </a:r>
          </a:p>
          <a:p>
            <a:pPr marL="742950" lvl="1" indent="-285750" eaLnBrk="1" hangingPunct="1">
              <a:lnSpc>
                <a:spcPct val="85000"/>
              </a:lnSpc>
              <a:spcBef>
                <a:spcPct val="20000"/>
              </a:spcBef>
              <a:buClr>
                <a:srgbClr val="000099"/>
              </a:buClr>
              <a:buFont typeface="Wingdings" pitchFamily="2" charset="2"/>
              <a:buChar char="§"/>
            </a:pPr>
            <a:r>
              <a:rPr lang="en-US" altLang="zh-CN" sz="2000" dirty="0">
                <a:latin typeface="Gill Sans MT" pitchFamily="34" charset="0"/>
                <a:ea typeface="ＭＳ Ｐゴシック" pitchFamily="34" charset="-128"/>
              </a:rPr>
              <a:t>within building (100 </a:t>
            </a:r>
            <a:r>
              <a:rPr lang="en-US" altLang="zh-CN" sz="2000" dirty="0" err="1">
                <a:latin typeface="Gill Sans MT" pitchFamily="34" charset="0"/>
                <a:ea typeface="ＭＳ Ｐゴシック" pitchFamily="34" charset="-128"/>
              </a:rPr>
              <a:t>ft</a:t>
            </a:r>
            <a:r>
              <a:rPr lang="en-US" altLang="zh-CN" sz="2000" dirty="0">
                <a:latin typeface="Gill Sans MT" pitchFamily="34" charset="0"/>
                <a:ea typeface="ＭＳ Ｐゴシック" pitchFamily="34" charset="-128"/>
              </a:rPr>
              <a:t>)</a:t>
            </a:r>
          </a:p>
          <a:p>
            <a:pPr marL="742950" lvl="1" indent="-285750" eaLnBrk="1" hangingPunct="1">
              <a:lnSpc>
                <a:spcPct val="85000"/>
              </a:lnSpc>
              <a:spcBef>
                <a:spcPct val="20000"/>
              </a:spcBef>
              <a:buClr>
                <a:srgbClr val="000099"/>
              </a:buClr>
              <a:buFont typeface="Wingdings" pitchFamily="2" charset="2"/>
              <a:buChar char="§"/>
            </a:pPr>
            <a:r>
              <a:rPr lang="en-US" altLang="zh-CN" sz="2000" dirty="0">
                <a:latin typeface="Gill Sans MT" pitchFamily="34" charset="0"/>
                <a:ea typeface="ＭＳ Ｐゴシック" pitchFamily="34" charset="-128"/>
              </a:rPr>
              <a:t>802.11b/g (</a:t>
            </a:r>
            <a:r>
              <a:rPr lang="en-US" altLang="zh-CN" sz="2000" dirty="0" err="1">
                <a:latin typeface="Gill Sans MT" pitchFamily="34" charset="0"/>
                <a:ea typeface="ＭＳ Ｐゴシック" pitchFamily="34" charset="-128"/>
              </a:rPr>
              <a:t>WiFi</a:t>
            </a:r>
            <a:r>
              <a:rPr lang="en-US" altLang="zh-CN" sz="2000" dirty="0">
                <a:latin typeface="Gill Sans MT" pitchFamily="34" charset="0"/>
                <a:ea typeface="ＭＳ Ｐゴシック" pitchFamily="34" charset="-128"/>
              </a:rPr>
              <a:t>): 11, </a:t>
            </a:r>
            <a:r>
              <a:rPr lang="en-US" altLang="zh-CN" sz="2000" dirty="0" smtClean="0">
                <a:latin typeface="Gill Sans MT" pitchFamily="34" charset="0"/>
                <a:ea typeface="ＭＳ Ｐゴシック" pitchFamily="34" charset="-128"/>
              </a:rPr>
              <a:t>54, 450 </a:t>
            </a:r>
            <a:r>
              <a:rPr lang="en-US" altLang="zh-CN" sz="2000" dirty="0">
                <a:latin typeface="Gill Sans MT" pitchFamily="34" charset="0"/>
                <a:ea typeface="ＭＳ Ｐゴシック" pitchFamily="34" charset="-128"/>
              </a:rPr>
              <a:t>Mbps transmission rate</a:t>
            </a:r>
          </a:p>
        </p:txBody>
      </p:sp>
      <p:sp>
        <p:nvSpPr>
          <p:cNvPr id="68614" name="Rectangle 3"/>
          <p:cNvSpPr>
            <a:spLocks noChangeArrowheads="1"/>
          </p:cNvSpPr>
          <p:nvPr/>
        </p:nvSpPr>
        <p:spPr bwMode="auto">
          <a:xfrm>
            <a:off x="4640263" y="1819275"/>
            <a:ext cx="4619625" cy="2625725"/>
          </a:xfrm>
          <a:prstGeom prst="rect">
            <a:avLst/>
          </a:prstGeom>
          <a:noFill/>
          <a:ln w="9525">
            <a:noFill/>
            <a:miter lim="800000"/>
            <a:headEnd/>
            <a:tailEnd/>
          </a:ln>
        </p:spPr>
        <p:txBody>
          <a:bodyPr/>
          <a:lstStyle/>
          <a:p>
            <a:pPr marL="342900" indent="-342900" eaLnBrk="1" hangingPunct="1">
              <a:lnSpc>
                <a:spcPct val="85000"/>
              </a:lnSpc>
              <a:spcBef>
                <a:spcPct val="20000"/>
              </a:spcBef>
              <a:buClr>
                <a:srgbClr val="000099"/>
              </a:buClr>
              <a:buSzPct val="65000"/>
              <a:buFont typeface="Wingdings" pitchFamily="2" charset="2"/>
              <a:buChar char="v"/>
            </a:pPr>
            <a:endParaRPr lang="en-US" altLang="zh-CN">
              <a:latin typeface="Gill Sans MT" pitchFamily="34" charset="0"/>
              <a:ea typeface="ＭＳ Ｐゴシック" pitchFamily="34" charset="-128"/>
            </a:endParaRPr>
          </a:p>
          <a:p>
            <a:pPr marL="342900" indent="-342900" eaLnBrk="1" hangingPunct="1">
              <a:lnSpc>
                <a:spcPct val="85000"/>
              </a:lnSpc>
              <a:spcBef>
                <a:spcPct val="20000"/>
              </a:spcBef>
              <a:buClr>
                <a:srgbClr val="000099"/>
              </a:buClr>
              <a:buSzPct val="65000"/>
              <a:buFont typeface="Wingdings" pitchFamily="2" charset="2"/>
              <a:buNone/>
            </a:pPr>
            <a:r>
              <a:rPr lang="en-US" altLang="zh-CN">
                <a:solidFill>
                  <a:srgbClr val="CC0000"/>
                </a:solidFill>
                <a:latin typeface="Gill Sans MT" pitchFamily="34" charset="0"/>
                <a:ea typeface="ＭＳ Ｐゴシック" pitchFamily="34" charset="-128"/>
              </a:rPr>
              <a:t>wide-area wireless access</a:t>
            </a:r>
          </a:p>
          <a:p>
            <a:pPr marL="742950" lvl="1" indent="-285750" eaLnBrk="1" hangingPunct="1">
              <a:lnSpc>
                <a:spcPct val="85000"/>
              </a:lnSpc>
              <a:spcBef>
                <a:spcPct val="20000"/>
              </a:spcBef>
              <a:buClr>
                <a:srgbClr val="000099"/>
              </a:buClr>
              <a:buFont typeface="Wingdings" pitchFamily="2" charset="2"/>
              <a:buChar char="§"/>
            </a:pPr>
            <a:r>
              <a:rPr lang="en-US" altLang="zh-CN" sz="2000">
                <a:latin typeface="Gill Sans MT" pitchFamily="34" charset="0"/>
                <a:ea typeface="ＭＳ Ｐゴシック" pitchFamily="34" charset="-128"/>
              </a:rPr>
              <a:t>provided by telco (cellular) operator, 10</a:t>
            </a:r>
            <a:r>
              <a:rPr lang="ja-JP" altLang="en-US" sz="2000">
                <a:latin typeface="Gill Sans MT" pitchFamily="34" charset="0"/>
                <a:ea typeface="ＭＳ Ｐゴシック" pitchFamily="34" charset="-128"/>
              </a:rPr>
              <a:t>’</a:t>
            </a:r>
            <a:r>
              <a:rPr lang="en-US" altLang="ja-JP" sz="2000">
                <a:latin typeface="Gill Sans MT" pitchFamily="34" charset="0"/>
                <a:ea typeface="ＭＳ Ｐゴシック" pitchFamily="34" charset="-128"/>
              </a:rPr>
              <a:t>s km</a:t>
            </a:r>
          </a:p>
          <a:p>
            <a:pPr marL="742950" lvl="1" indent="-285750" eaLnBrk="1" hangingPunct="1">
              <a:lnSpc>
                <a:spcPct val="85000"/>
              </a:lnSpc>
              <a:spcBef>
                <a:spcPct val="20000"/>
              </a:spcBef>
              <a:buClr>
                <a:srgbClr val="000099"/>
              </a:buClr>
              <a:buFont typeface="Wingdings" pitchFamily="2" charset="2"/>
              <a:buChar char="§"/>
            </a:pPr>
            <a:r>
              <a:rPr lang="en-US" altLang="zh-CN" sz="2000">
                <a:latin typeface="Gill Sans MT" pitchFamily="34" charset="0"/>
                <a:ea typeface="ＭＳ Ｐゴシック" pitchFamily="34" charset="-128"/>
              </a:rPr>
              <a:t>between 1 and 10 Mbps </a:t>
            </a:r>
          </a:p>
          <a:p>
            <a:pPr marL="742950" lvl="1" indent="-285750" eaLnBrk="1" hangingPunct="1">
              <a:lnSpc>
                <a:spcPct val="85000"/>
              </a:lnSpc>
              <a:spcBef>
                <a:spcPct val="20000"/>
              </a:spcBef>
              <a:buClr>
                <a:srgbClr val="000099"/>
              </a:buClr>
              <a:buFont typeface="Wingdings" pitchFamily="2" charset="2"/>
              <a:buChar char="§"/>
            </a:pPr>
            <a:r>
              <a:rPr lang="en-US" altLang="zh-CN" sz="2000">
                <a:latin typeface="Gill Sans MT" pitchFamily="34" charset="0"/>
                <a:ea typeface="ＭＳ Ｐゴシック" pitchFamily="34" charset="-128"/>
              </a:rPr>
              <a:t>3G, 4G:  LTE</a:t>
            </a:r>
          </a:p>
        </p:txBody>
      </p:sp>
      <p:grpSp>
        <p:nvGrpSpPr>
          <p:cNvPr id="68615" name="Group 85"/>
          <p:cNvGrpSpPr>
            <a:grpSpLocks/>
          </p:cNvGrpSpPr>
          <p:nvPr/>
        </p:nvGrpSpPr>
        <p:grpSpPr bwMode="auto">
          <a:xfrm>
            <a:off x="958850" y="3536950"/>
            <a:ext cx="2487613" cy="1562100"/>
            <a:chOff x="2889" y="1631"/>
            <a:chExt cx="980" cy="743"/>
          </a:xfrm>
        </p:grpSpPr>
        <p:sp>
          <p:nvSpPr>
            <p:cNvPr id="68716" name="Rectangle 86"/>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68717" name="AutoShape 87"/>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latin typeface="Arial" pitchFamily="34" charset="0"/>
                <a:ea typeface="ＭＳ Ｐゴシック" pitchFamily="34" charset="-128"/>
              </a:endParaRPr>
            </a:p>
          </p:txBody>
        </p:sp>
      </p:grpSp>
      <p:sp>
        <p:nvSpPr>
          <p:cNvPr id="68616" name="Line 110"/>
          <p:cNvSpPr>
            <a:spLocks noChangeShapeType="1"/>
          </p:cNvSpPr>
          <p:nvPr/>
        </p:nvSpPr>
        <p:spPr bwMode="auto">
          <a:xfrm>
            <a:off x="2603500" y="4941888"/>
            <a:ext cx="0" cy="220662"/>
          </a:xfrm>
          <a:prstGeom prst="line">
            <a:avLst/>
          </a:prstGeom>
          <a:noFill/>
          <a:ln w="9525">
            <a:solidFill>
              <a:schemeClr val="tx1"/>
            </a:solidFill>
            <a:round/>
            <a:headEnd/>
            <a:tailEnd/>
          </a:ln>
        </p:spPr>
        <p:txBody>
          <a:bodyPr/>
          <a:lstStyle/>
          <a:p>
            <a:endParaRPr lang="zh-CN" altLang="en-US"/>
          </a:p>
        </p:txBody>
      </p:sp>
      <p:sp>
        <p:nvSpPr>
          <p:cNvPr id="68617" name="Line 116"/>
          <p:cNvSpPr>
            <a:spLocks noChangeShapeType="1"/>
          </p:cNvSpPr>
          <p:nvPr/>
        </p:nvSpPr>
        <p:spPr bwMode="auto">
          <a:xfrm flipV="1">
            <a:off x="2003425" y="4806950"/>
            <a:ext cx="287338" cy="4763"/>
          </a:xfrm>
          <a:prstGeom prst="line">
            <a:avLst/>
          </a:prstGeom>
          <a:noFill/>
          <a:ln w="9525">
            <a:solidFill>
              <a:schemeClr val="tx1"/>
            </a:solidFill>
            <a:round/>
            <a:headEnd/>
            <a:tailEnd/>
          </a:ln>
        </p:spPr>
        <p:txBody>
          <a:bodyPr/>
          <a:lstStyle/>
          <a:p>
            <a:endParaRPr lang="zh-CN" altLang="en-US"/>
          </a:p>
        </p:txBody>
      </p:sp>
      <p:grpSp>
        <p:nvGrpSpPr>
          <p:cNvPr id="68618" name="Group 228"/>
          <p:cNvGrpSpPr>
            <a:grpSpLocks/>
          </p:cNvGrpSpPr>
          <p:nvPr/>
        </p:nvGrpSpPr>
        <p:grpSpPr bwMode="auto">
          <a:xfrm>
            <a:off x="2279650" y="4649788"/>
            <a:ext cx="666750" cy="284162"/>
            <a:chOff x="4650" y="1129"/>
            <a:chExt cx="246" cy="95"/>
          </a:xfrm>
        </p:grpSpPr>
        <p:sp>
          <p:nvSpPr>
            <p:cNvPr id="6870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6870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871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68711" name="Group 232"/>
            <p:cNvGrpSpPr>
              <a:grpSpLocks/>
            </p:cNvGrpSpPr>
            <p:nvPr/>
          </p:nvGrpSpPr>
          <p:grpSpPr bwMode="auto">
            <a:xfrm>
              <a:off x="4699" y="1145"/>
              <a:ext cx="138" cy="29"/>
              <a:chOff x="2468" y="1332"/>
              <a:chExt cx="310" cy="60"/>
            </a:xfrm>
          </p:grpSpPr>
          <p:sp>
            <p:nvSpPr>
              <p:cNvPr id="68714"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68715"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68712" name="Line 235"/>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68713" name="Line 236"/>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68619" name="Group 246"/>
          <p:cNvGrpSpPr>
            <a:grpSpLocks/>
          </p:cNvGrpSpPr>
          <p:nvPr/>
        </p:nvGrpSpPr>
        <p:grpSpPr bwMode="auto">
          <a:xfrm>
            <a:off x="1527175" y="4416425"/>
            <a:ext cx="863600" cy="588963"/>
            <a:chOff x="2967" y="478"/>
            <a:chExt cx="788" cy="625"/>
          </a:xfrm>
        </p:grpSpPr>
        <p:pic>
          <p:nvPicPr>
            <p:cNvPr id="68706" name="Picture 247" descr="access_point_stylized_small"/>
            <p:cNvPicPr>
              <a:picLocks noChangeAspect="1" noChangeArrowheads="1"/>
            </p:cNvPicPr>
            <p:nvPr/>
          </p:nvPicPr>
          <p:blipFill>
            <a:blip r:embed="rId3" cstate="print"/>
            <a:srcRect/>
            <a:stretch>
              <a:fillRect/>
            </a:stretch>
          </p:blipFill>
          <p:spPr bwMode="auto">
            <a:xfrm>
              <a:off x="3012" y="559"/>
              <a:ext cx="576" cy="544"/>
            </a:xfrm>
            <a:prstGeom prst="rect">
              <a:avLst/>
            </a:prstGeom>
            <a:noFill/>
            <a:ln w="9525">
              <a:noFill/>
              <a:miter lim="800000"/>
              <a:headEnd/>
              <a:tailEnd/>
            </a:ln>
          </p:spPr>
        </p:pic>
        <p:pic>
          <p:nvPicPr>
            <p:cNvPr id="68707" name="Picture 248" descr="antenna_radiation_stylized"/>
            <p:cNvPicPr>
              <a:picLocks noChangeAspect="1" noChangeArrowheads="1"/>
            </p:cNvPicPr>
            <p:nvPr/>
          </p:nvPicPr>
          <p:blipFill>
            <a:blip r:embed="rId4" cstate="print"/>
            <a:srcRect/>
            <a:stretch>
              <a:fillRect/>
            </a:stretch>
          </p:blipFill>
          <p:spPr bwMode="auto">
            <a:xfrm>
              <a:off x="2967" y="478"/>
              <a:ext cx="788" cy="188"/>
            </a:xfrm>
            <a:prstGeom prst="rect">
              <a:avLst/>
            </a:prstGeom>
            <a:noFill/>
            <a:ln w="9525">
              <a:noFill/>
              <a:miter lim="800000"/>
              <a:headEnd/>
              <a:tailEnd/>
            </a:ln>
          </p:spPr>
        </p:pic>
      </p:grpSp>
      <p:grpSp>
        <p:nvGrpSpPr>
          <p:cNvPr id="68620" name="Group 390"/>
          <p:cNvGrpSpPr>
            <a:grpSpLocks/>
          </p:cNvGrpSpPr>
          <p:nvPr/>
        </p:nvGrpSpPr>
        <p:grpSpPr bwMode="auto">
          <a:xfrm>
            <a:off x="1441450" y="3648075"/>
            <a:ext cx="757238" cy="682625"/>
            <a:chOff x="877" y="1008"/>
            <a:chExt cx="2747" cy="2591"/>
          </a:xfrm>
        </p:grpSpPr>
        <p:pic>
          <p:nvPicPr>
            <p:cNvPr id="68683" name="Picture 391" descr="antenna_stylized"/>
            <p:cNvPicPr>
              <a:picLocks noChangeAspect="1" noChangeArrowheads="1"/>
            </p:cNvPicPr>
            <p:nvPr/>
          </p:nvPicPr>
          <p:blipFill>
            <a:blip r:embed="rId5" cstate="print"/>
            <a:srcRect/>
            <a:stretch>
              <a:fillRect/>
            </a:stretch>
          </p:blipFill>
          <p:spPr bwMode="auto">
            <a:xfrm>
              <a:off x="877" y="1008"/>
              <a:ext cx="2725" cy="1421"/>
            </a:xfrm>
            <a:prstGeom prst="rect">
              <a:avLst/>
            </a:prstGeom>
            <a:noFill/>
            <a:ln w="9525">
              <a:noFill/>
              <a:miter lim="800000"/>
              <a:headEnd/>
              <a:tailEnd/>
            </a:ln>
          </p:spPr>
        </p:pic>
        <p:pic>
          <p:nvPicPr>
            <p:cNvPr id="68684" name="Picture 392" descr="laptop_keyboard"/>
            <p:cNvPicPr>
              <a:picLocks noChangeAspect="1" noChangeArrowheads="1"/>
            </p:cNvPicPr>
            <p:nvPr/>
          </p:nvPicPr>
          <p:blipFill>
            <a:blip r:embed="rId6" cstate="print"/>
            <a:srcRect/>
            <a:stretch>
              <a:fillRect/>
            </a:stretch>
          </p:blipFill>
          <p:spPr bwMode="auto">
            <a:xfrm rot="109064" flipH="1">
              <a:off x="1009" y="2586"/>
              <a:ext cx="2245" cy="1013"/>
            </a:xfrm>
            <a:prstGeom prst="rect">
              <a:avLst/>
            </a:prstGeom>
            <a:noFill/>
            <a:ln w="9525">
              <a:noFill/>
              <a:miter lim="800000"/>
              <a:headEnd/>
              <a:tailEnd/>
            </a:ln>
          </p:spPr>
        </p:pic>
        <p:sp>
          <p:nvSpPr>
            <p:cNvPr id="68685" name="Freeform 393"/>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8686" name="Picture 394" descr="screen"/>
            <p:cNvPicPr>
              <a:picLocks noChangeAspect="1" noChangeArrowheads="1"/>
            </p:cNvPicPr>
            <p:nvPr/>
          </p:nvPicPr>
          <p:blipFill>
            <a:blip r:embed="rId7" cstate="print"/>
            <a:srcRect/>
            <a:stretch>
              <a:fillRect/>
            </a:stretch>
          </p:blipFill>
          <p:spPr bwMode="auto">
            <a:xfrm>
              <a:off x="1842" y="1637"/>
              <a:ext cx="1642" cy="1203"/>
            </a:xfrm>
            <a:prstGeom prst="rect">
              <a:avLst/>
            </a:prstGeom>
            <a:noFill/>
            <a:ln w="9525">
              <a:noFill/>
              <a:miter lim="800000"/>
              <a:headEnd/>
              <a:tailEnd/>
            </a:ln>
          </p:spPr>
        </p:pic>
        <p:sp>
          <p:nvSpPr>
            <p:cNvPr id="68687" name="Freeform 395"/>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68688"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68689"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68690" name="Freeform 398"/>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68691" name="Freeform 399"/>
            <p:cNvSpPr>
              <a:spLocks/>
            </p:cNvSpPr>
            <p:nvPr/>
          </p:nvSpPr>
          <p:spPr bwMode="auto">
            <a:xfrm>
              <a:off x="3195" y="1755"/>
              <a:ext cx="429" cy="1187"/>
            </a:xfrm>
            <a:custGeom>
              <a:avLst/>
              <a:gdLst>
                <a:gd name="T0" fmla="*/ 1 w 637"/>
                <a:gd name="T1" fmla="*/ 0 h 1659"/>
                <a:gd name="T2" fmla="*/ 1 w 637"/>
                <a:gd name="T3" fmla="*/ 0 h 1659"/>
                <a:gd name="T4" fmla="*/ 1 w 637"/>
                <a:gd name="T5" fmla="*/ 4 h 1659"/>
                <a:gd name="T6" fmla="*/ 0 w 637"/>
                <a:gd name="T7" fmla="*/ 4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68692" name="Freeform 400"/>
            <p:cNvSpPr>
              <a:spLocks/>
            </p:cNvSpPr>
            <p:nvPr/>
          </p:nvSpPr>
          <p:spPr bwMode="auto">
            <a:xfrm>
              <a:off x="1734" y="2587"/>
              <a:ext cx="1494" cy="394"/>
            </a:xfrm>
            <a:custGeom>
              <a:avLst/>
              <a:gdLst>
                <a:gd name="T0" fmla="*/ 0 w 2216"/>
                <a:gd name="T1" fmla="*/ 0 h 550"/>
                <a:gd name="T2" fmla="*/ 1 w 2216"/>
                <a:gd name="T3" fmla="*/ 1 h 550"/>
                <a:gd name="T4" fmla="*/ 2 w 2216"/>
                <a:gd name="T5" fmla="*/ 1 h 550"/>
                <a:gd name="T6" fmla="*/ 2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68693" name="Group 401"/>
            <p:cNvGrpSpPr>
              <a:grpSpLocks/>
            </p:cNvGrpSpPr>
            <p:nvPr/>
          </p:nvGrpSpPr>
          <p:grpSpPr bwMode="auto">
            <a:xfrm>
              <a:off x="1709" y="3008"/>
              <a:ext cx="507" cy="234"/>
              <a:chOff x="1740" y="2642"/>
              <a:chExt cx="752" cy="327"/>
            </a:xfrm>
          </p:grpSpPr>
          <p:sp>
            <p:nvSpPr>
              <p:cNvPr id="68700"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68701"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68702"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68703"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68704"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68705"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68694" name="Freeform 408"/>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68695" name="Freeform 409"/>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8696"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68697"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68698"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8699"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68621" name="Group 445"/>
          <p:cNvGrpSpPr>
            <a:grpSpLocks/>
          </p:cNvGrpSpPr>
          <p:nvPr/>
        </p:nvGrpSpPr>
        <p:grpSpPr bwMode="auto">
          <a:xfrm>
            <a:off x="5146675" y="4071938"/>
            <a:ext cx="2709863" cy="1951037"/>
            <a:chOff x="3652" y="2846"/>
            <a:chExt cx="1253" cy="934"/>
          </a:xfrm>
        </p:grpSpPr>
        <p:sp>
          <p:nvSpPr>
            <p:cNvPr id="68624" name="Freeform 84"/>
            <p:cNvSpPr>
              <a:spLocks/>
            </p:cNvSpPr>
            <p:nvPr/>
          </p:nvSpPr>
          <p:spPr bwMode="auto">
            <a:xfrm>
              <a:off x="3652" y="2949"/>
              <a:ext cx="1094" cy="675"/>
            </a:xfrm>
            <a:custGeom>
              <a:avLst/>
              <a:gdLst>
                <a:gd name="T0" fmla="*/ 1727 w 1036"/>
                <a:gd name="T1" fmla="*/ 11 h 675"/>
                <a:gd name="T2" fmla="*/ 1040 w 1036"/>
                <a:gd name="T3" fmla="*/ 53 h 675"/>
                <a:gd name="T4" fmla="*/ 550 w 1036"/>
                <a:gd name="T5" fmla="*/ 129 h 675"/>
                <a:gd name="T6" fmla="*/ 408 w 1036"/>
                <a:gd name="T7" fmla="*/ 229 h 675"/>
                <a:gd name="T8" fmla="*/ 57 w 1036"/>
                <a:gd name="T9" fmla="*/ 297 h 675"/>
                <a:gd name="T10" fmla="*/ 45 w 1036"/>
                <a:gd name="T11" fmla="*/ 459 h 675"/>
                <a:gd name="T12" fmla="*/ 352 w 1036"/>
                <a:gd name="T13" fmla="*/ 489 h 675"/>
                <a:gd name="T14" fmla="*/ 1223 w 1036"/>
                <a:gd name="T15" fmla="*/ 489 h 675"/>
                <a:gd name="T16" fmla="*/ 1593 w 1036"/>
                <a:gd name="T17" fmla="*/ 555 h 675"/>
                <a:gd name="T18" fmla="*/ 2004 w 1036"/>
                <a:gd name="T19" fmla="*/ 657 h 675"/>
                <a:gd name="T20" fmla="*/ 2318 w 1036"/>
                <a:gd name="T21" fmla="*/ 661 h 675"/>
                <a:gd name="T22" fmla="*/ 2535 w 1036"/>
                <a:gd name="T23" fmla="*/ 603 h 675"/>
                <a:gd name="T24" fmla="*/ 2646 w 1036"/>
                <a:gd name="T25" fmla="*/ 445 h 675"/>
                <a:gd name="T26" fmla="*/ 2714 w 1036"/>
                <a:gd name="T27" fmla="*/ 291 h 675"/>
                <a:gd name="T28" fmla="*/ 2722 w 1036"/>
                <a:gd name="T29" fmla="*/ 107 h 675"/>
                <a:gd name="T30" fmla="*/ 2488 w 1036"/>
                <a:gd name="T31" fmla="*/ 17 h 675"/>
                <a:gd name="T32" fmla="*/ 2067 w 1036"/>
                <a:gd name="T33" fmla="*/ 3 h 675"/>
                <a:gd name="T34" fmla="*/ 1727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68625" name="Line 93"/>
            <p:cNvSpPr>
              <a:spLocks noChangeShapeType="1"/>
            </p:cNvSpPr>
            <p:nvPr/>
          </p:nvSpPr>
          <p:spPr bwMode="auto">
            <a:xfrm>
              <a:off x="4337" y="3386"/>
              <a:ext cx="96" cy="60"/>
            </a:xfrm>
            <a:prstGeom prst="line">
              <a:avLst/>
            </a:prstGeom>
            <a:noFill/>
            <a:ln w="9525">
              <a:solidFill>
                <a:schemeClr val="tx1"/>
              </a:solidFill>
              <a:round/>
              <a:headEnd/>
              <a:tailEnd/>
            </a:ln>
          </p:spPr>
          <p:txBody>
            <a:bodyPr/>
            <a:lstStyle/>
            <a:p>
              <a:endParaRPr lang="zh-CN" altLang="en-US"/>
            </a:p>
          </p:txBody>
        </p:sp>
        <p:pic>
          <p:nvPicPr>
            <p:cNvPr id="68626" name="Picture 133" descr="car_icon_small"/>
            <p:cNvPicPr>
              <a:picLocks noChangeAspect="1" noChangeArrowheads="1"/>
            </p:cNvPicPr>
            <p:nvPr/>
          </p:nvPicPr>
          <p:blipFill>
            <a:blip r:embed="rId8" cstate="print"/>
            <a:srcRect/>
            <a:stretch>
              <a:fillRect/>
            </a:stretch>
          </p:blipFill>
          <p:spPr bwMode="auto">
            <a:xfrm>
              <a:off x="4370" y="2956"/>
              <a:ext cx="535" cy="106"/>
            </a:xfrm>
            <a:prstGeom prst="rect">
              <a:avLst/>
            </a:prstGeom>
            <a:noFill/>
            <a:ln w="9525">
              <a:noFill/>
              <a:miter lim="800000"/>
              <a:headEnd/>
              <a:tailEnd/>
            </a:ln>
          </p:spPr>
        </p:pic>
        <p:grpSp>
          <p:nvGrpSpPr>
            <p:cNvPr id="68627" name="Group 134"/>
            <p:cNvGrpSpPr>
              <a:grpSpLocks/>
            </p:cNvGrpSpPr>
            <p:nvPr/>
          </p:nvGrpSpPr>
          <p:grpSpPr bwMode="auto">
            <a:xfrm>
              <a:off x="3911" y="2846"/>
              <a:ext cx="262" cy="243"/>
              <a:chOff x="2751" y="1851"/>
              <a:chExt cx="462" cy="478"/>
            </a:xfrm>
          </p:grpSpPr>
          <p:pic>
            <p:nvPicPr>
              <p:cNvPr id="68681" name="Picture 135" descr="iphone_stylized_small"/>
              <p:cNvPicPr>
                <a:picLocks noChangeAspect="1" noChangeArrowheads="1"/>
              </p:cNvPicPr>
              <p:nvPr/>
            </p:nvPicPr>
            <p:blipFill>
              <a:blip r:embed="rId9" cstate="print"/>
              <a:srcRect/>
              <a:stretch>
                <a:fillRect/>
              </a:stretch>
            </p:blipFill>
            <p:spPr bwMode="auto">
              <a:xfrm>
                <a:off x="2928" y="1922"/>
                <a:ext cx="152" cy="407"/>
              </a:xfrm>
              <a:prstGeom prst="rect">
                <a:avLst/>
              </a:prstGeom>
              <a:noFill/>
              <a:ln w="9525">
                <a:noFill/>
                <a:miter lim="800000"/>
                <a:headEnd/>
                <a:tailEnd/>
              </a:ln>
            </p:spPr>
          </p:pic>
          <p:pic>
            <p:nvPicPr>
              <p:cNvPr id="68682" name="Picture 136" descr="antenna_radiation_stylized"/>
              <p:cNvPicPr>
                <a:picLocks noChangeAspect="1" noChangeArrowheads="1"/>
              </p:cNvPicPr>
              <p:nvPr/>
            </p:nvPicPr>
            <p:blipFill>
              <a:blip r:embed="rId10" cstate="print"/>
              <a:srcRect/>
              <a:stretch>
                <a:fillRect/>
              </a:stretch>
            </p:blipFill>
            <p:spPr bwMode="auto">
              <a:xfrm>
                <a:off x="2751" y="1851"/>
                <a:ext cx="462" cy="110"/>
              </a:xfrm>
              <a:prstGeom prst="rect">
                <a:avLst/>
              </a:prstGeom>
              <a:noFill/>
              <a:ln w="9525">
                <a:noFill/>
                <a:miter lim="800000"/>
                <a:headEnd/>
                <a:tailEnd/>
              </a:ln>
            </p:spPr>
          </p:pic>
        </p:grpSp>
        <p:grpSp>
          <p:nvGrpSpPr>
            <p:cNvPr id="68628" name="Group 252"/>
            <p:cNvGrpSpPr>
              <a:grpSpLocks/>
            </p:cNvGrpSpPr>
            <p:nvPr/>
          </p:nvGrpSpPr>
          <p:grpSpPr bwMode="auto">
            <a:xfrm>
              <a:off x="4193" y="3034"/>
              <a:ext cx="288" cy="398"/>
              <a:chOff x="742" y="2409"/>
              <a:chExt cx="576" cy="881"/>
            </a:xfrm>
          </p:grpSpPr>
          <p:grpSp>
            <p:nvGrpSpPr>
              <p:cNvPr id="68663" name="Group 253"/>
              <p:cNvGrpSpPr>
                <a:grpSpLocks/>
              </p:cNvGrpSpPr>
              <p:nvPr/>
            </p:nvGrpSpPr>
            <p:grpSpPr bwMode="auto">
              <a:xfrm>
                <a:off x="832" y="2643"/>
                <a:ext cx="376" cy="647"/>
                <a:chOff x="3130" y="3288"/>
                <a:chExt cx="410" cy="742"/>
              </a:xfrm>
            </p:grpSpPr>
            <p:sp>
              <p:nvSpPr>
                <p:cNvPr id="68666" name="Line 270"/>
                <p:cNvSpPr>
                  <a:spLocks noChangeShapeType="1"/>
                </p:cNvSpPr>
                <p:nvPr/>
              </p:nvSpPr>
              <p:spPr bwMode="auto">
                <a:xfrm flipH="1">
                  <a:off x="3130" y="3288"/>
                  <a:ext cx="205" cy="672"/>
                </a:xfrm>
                <a:prstGeom prst="line">
                  <a:avLst/>
                </a:prstGeom>
                <a:noFill/>
                <a:ln w="19050">
                  <a:solidFill>
                    <a:schemeClr val="tx1"/>
                  </a:solidFill>
                  <a:round/>
                  <a:headEnd/>
                  <a:tailEnd/>
                </a:ln>
              </p:spPr>
              <p:txBody>
                <a:bodyPr wrap="none"/>
                <a:lstStyle/>
                <a:p>
                  <a:endParaRPr lang="zh-CN" altLang="en-US"/>
                </a:p>
              </p:txBody>
            </p:sp>
            <p:sp>
              <p:nvSpPr>
                <p:cNvPr id="68667" name="Line 271"/>
                <p:cNvSpPr>
                  <a:spLocks noChangeShapeType="1"/>
                </p:cNvSpPr>
                <p:nvPr/>
              </p:nvSpPr>
              <p:spPr bwMode="auto">
                <a:xfrm>
                  <a:off x="3335" y="3288"/>
                  <a:ext cx="205" cy="669"/>
                </a:xfrm>
                <a:prstGeom prst="line">
                  <a:avLst/>
                </a:prstGeom>
                <a:noFill/>
                <a:ln w="19050">
                  <a:solidFill>
                    <a:schemeClr val="tx1"/>
                  </a:solidFill>
                  <a:round/>
                  <a:headEnd/>
                  <a:tailEnd/>
                </a:ln>
              </p:spPr>
              <p:txBody>
                <a:bodyPr wrap="none"/>
                <a:lstStyle/>
                <a:p>
                  <a:endParaRPr lang="zh-CN" altLang="en-US"/>
                </a:p>
              </p:txBody>
            </p:sp>
            <p:sp>
              <p:nvSpPr>
                <p:cNvPr id="68668" name="Line 272"/>
                <p:cNvSpPr>
                  <a:spLocks noChangeShapeType="1"/>
                </p:cNvSpPr>
                <p:nvPr/>
              </p:nvSpPr>
              <p:spPr bwMode="auto">
                <a:xfrm>
                  <a:off x="3130" y="3957"/>
                  <a:ext cx="205" cy="73"/>
                </a:xfrm>
                <a:prstGeom prst="line">
                  <a:avLst/>
                </a:prstGeom>
                <a:noFill/>
                <a:ln w="19050">
                  <a:solidFill>
                    <a:schemeClr val="tx1"/>
                  </a:solidFill>
                  <a:round/>
                  <a:headEnd/>
                  <a:tailEnd/>
                </a:ln>
              </p:spPr>
              <p:txBody>
                <a:bodyPr wrap="none"/>
                <a:lstStyle/>
                <a:p>
                  <a:endParaRPr lang="zh-CN" altLang="en-US"/>
                </a:p>
              </p:txBody>
            </p:sp>
            <p:sp>
              <p:nvSpPr>
                <p:cNvPr id="68669" name="Line 273"/>
                <p:cNvSpPr>
                  <a:spLocks noChangeShapeType="1"/>
                </p:cNvSpPr>
                <p:nvPr/>
              </p:nvSpPr>
              <p:spPr bwMode="auto">
                <a:xfrm flipH="1">
                  <a:off x="3335" y="3957"/>
                  <a:ext cx="205" cy="73"/>
                </a:xfrm>
                <a:prstGeom prst="line">
                  <a:avLst/>
                </a:prstGeom>
                <a:noFill/>
                <a:ln w="19050">
                  <a:solidFill>
                    <a:schemeClr val="tx1"/>
                  </a:solidFill>
                  <a:round/>
                  <a:headEnd/>
                  <a:tailEnd/>
                </a:ln>
              </p:spPr>
              <p:txBody>
                <a:bodyPr wrap="none"/>
                <a:lstStyle/>
                <a:p>
                  <a:endParaRPr lang="zh-CN" altLang="en-US"/>
                </a:p>
              </p:txBody>
            </p:sp>
            <p:sp>
              <p:nvSpPr>
                <p:cNvPr id="68670" name="Line 274"/>
                <p:cNvSpPr>
                  <a:spLocks noChangeShapeType="1"/>
                </p:cNvSpPr>
                <p:nvPr/>
              </p:nvSpPr>
              <p:spPr bwMode="auto">
                <a:xfrm>
                  <a:off x="3335" y="3303"/>
                  <a:ext cx="0" cy="727"/>
                </a:xfrm>
                <a:prstGeom prst="line">
                  <a:avLst/>
                </a:prstGeom>
                <a:noFill/>
                <a:ln w="19050">
                  <a:solidFill>
                    <a:schemeClr val="tx1"/>
                  </a:solidFill>
                  <a:round/>
                  <a:headEnd/>
                  <a:tailEnd/>
                </a:ln>
              </p:spPr>
              <p:txBody>
                <a:bodyPr wrap="none"/>
                <a:lstStyle/>
                <a:p>
                  <a:endParaRPr lang="zh-CN" altLang="en-US"/>
                </a:p>
              </p:txBody>
            </p:sp>
            <p:sp>
              <p:nvSpPr>
                <p:cNvPr id="68671" name="Line 275"/>
                <p:cNvSpPr>
                  <a:spLocks noChangeShapeType="1"/>
                </p:cNvSpPr>
                <p:nvPr/>
              </p:nvSpPr>
              <p:spPr bwMode="auto">
                <a:xfrm flipV="1">
                  <a:off x="3130" y="3888"/>
                  <a:ext cx="205" cy="72"/>
                </a:xfrm>
                <a:prstGeom prst="line">
                  <a:avLst/>
                </a:prstGeom>
                <a:noFill/>
                <a:ln w="19050">
                  <a:solidFill>
                    <a:schemeClr val="tx1"/>
                  </a:solidFill>
                  <a:round/>
                  <a:headEnd/>
                  <a:tailEnd/>
                </a:ln>
              </p:spPr>
              <p:txBody>
                <a:bodyPr wrap="none"/>
                <a:lstStyle/>
                <a:p>
                  <a:endParaRPr lang="zh-CN" altLang="en-US"/>
                </a:p>
              </p:txBody>
            </p:sp>
            <p:sp>
              <p:nvSpPr>
                <p:cNvPr id="68672" name="Line 276"/>
                <p:cNvSpPr>
                  <a:spLocks noChangeShapeType="1"/>
                </p:cNvSpPr>
                <p:nvPr/>
              </p:nvSpPr>
              <p:spPr bwMode="auto">
                <a:xfrm flipH="1" flipV="1">
                  <a:off x="3335" y="3888"/>
                  <a:ext cx="205" cy="69"/>
                </a:xfrm>
                <a:prstGeom prst="line">
                  <a:avLst/>
                </a:prstGeom>
                <a:noFill/>
                <a:ln w="19050">
                  <a:solidFill>
                    <a:schemeClr val="tx1"/>
                  </a:solidFill>
                  <a:round/>
                  <a:headEnd/>
                  <a:tailEnd/>
                </a:ln>
              </p:spPr>
              <p:txBody>
                <a:bodyPr wrap="none"/>
                <a:lstStyle/>
                <a:p>
                  <a:endParaRPr lang="zh-CN" altLang="en-US"/>
                </a:p>
              </p:txBody>
            </p:sp>
            <p:sp>
              <p:nvSpPr>
                <p:cNvPr id="68673" name="Line 277"/>
                <p:cNvSpPr>
                  <a:spLocks noChangeShapeType="1"/>
                </p:cNvSpPr>
                <p:nvPr/>
              </p:nvSpPr>
              <p:spPr bwMode="auto">
                <a:xfrm>
                  <a:off x="3217" y="3668"/>
                  <a:ext cx="118" cy="55"/>
                </a:xfrm>
                <a:prstGeom prst="line">
                  <a:avLst/>
                </a:prstGeom>
                <a:noFill/>
                <a:ln w="19050">
                  <a:solidFill>
                    <a:schemeClr val="tx1"/>
                  </a:solidFill>
                  <a:round/>
                  <a:headEnd/>
                  <a:tailEnd/>
                </a:ln>
              </p:spPr>
              <p:txBody>
                <a:bodyPr wrap="none"/>
                <a:lstStyle/>
                <a:p>
                  <a:endParaRPr lang="zh-CN" altLang="en-US"/>
                </a:p>
              </p:txBody>
            </p:sp>
            <p:sp>
              <p:nvSpPr>
                <p:cNvPr id="68674" name="Line 278"/>
                <p:cNvSpPr>
                  <a:spLocks noChangeShapeType="1"/>
                </p:cNvSpPr>
                <p:nvPr/>
              </p:nvSpPr>
              <p:spPr bwMode="auto">
                <a:xfrm flipV="1">
                  <a:off x="3335" y="3668"/>
                  <a:ext cx="124" cy="55"/>
                </a:xfrm>
                <a:prstGeom prst="line">
                  <a:avLst/>
                </a:prstGeom>
                <a:noFill/>
                <a:ln w="19050">
                  <a:solidFill>
                    <a:schemeClr val="tx1"/>
                  </a:solidFill>
                  <a:round/>
                  <a:headEnd/>
                  <a:tailEnd/>
                </a:ln>
              </p:spPr>
              <p:txBody>
                <a:bodyPr wrap="none"/>
                <a:lstStyle/>
                <a:p>
                  <a:endParaRPr lang="zh-CN" altLang="en-US"/>
                </a:p>
              </p:txBody>
            </p:sp>
            <p:sp>
              <p:nvSpPr>
                <p:cNvPr id="68675" name="Line 279"/>
                <p:cNvSpPr>
                  <a:spLocks noChangeShapeType="1"/>
                </p:cNvSpPr>
                <p:nvPr/>
              </p:nvSpPr>
              <p:spPr bwMode="auto">
                <a:xfrm>
                  <a:off x="3178" y="3766"/>
                  <a:ext cx="152" cy="75"/>
                </a:xfrm>
                <a:prstGeom prst="line">
                  <a:avLst/>
                </a:prstGeom>
                <a:noFill/>
                <a:ln w="19050">
                  <a:solidFill>
                    <a:schemeClr val="tx1"/>
                  </a:solidFill>
                  <a:round/>
                  <a:headEnd/>
                  <a:tailEnd/>
                </a:ln>
              </p:spPr>
              <p:txBody>
                <a:bodyPr wrap="none"/>
                <a:lstStyle/>
                <a:p>
                  <a:endParaRPr lang="zh-CN" altLang="en-US"/>
                </a:p>
              </p:txBody>
            </p:sp>
            <p:sp>
              <p:nvSpPr>
                <p:cNvPr id="68676" name="Line 280"/>
                <p:cNvSpPr>
                  <a:spLocks noChangeShapeType="1"/>
                </p:cNvSpPr>
                <p:nvPr/>
              </p:nvSpPr>
              <p:spPr bwMode="auto">
                <a:xfrm flipV="1">
                  <a:off x="3335" y="3781"/>
                  <a:ext cx="153" cy="66"/>
                </a:xfrm>
                <a:prstGeom prst="line">
                  <a:avLst/>
                </a:prstGeom>
                <a:noFill/>
                <a:ln w="19050">
                  <a:solidFill>
                    <a:schemeClr val="tx1"/>
                  </a:solidFill>
                  <a:round/>
                  <a:headEnd/>
                  <a:tailEnd/>
                </a:ln>
              </p:spPr>
              <p:txBody>
                <a:bodyPr wrap="none"/>
                <a:lstStyle/>
                <a:p>
                  <a:endParaRPr lang="zh-CN" altLang="en-US"/>
                </a:p>
              </p:txBody>
            </p:sp>
            <p:sp>
              <p:nvSpPr>
                <p:cNvPr id="68677" name="Line 281"/>
                <p:cNvSpPr>
                  <a:spLocks noChangeShapeType="1"/>
                </p:cNvSpPr>
                <p:nvPr/>
              </p:nvSpPr>
              <p:spPr bwMode="auto">
                <a:xfrm flipV="1">
                  <a:off x="3335" y="3567"/>
                  <a:ext cx="78" cy="27"/>
                </a:xfrm>
                <a:prstGeom prst="line">
                  <a:avLst/>
                </a:prstGeom>
                <a:noFill/>
                <a:ln w="19050">
                  <a:solidFill>
                    <a:schemeClr val="tx1"/>
                  </a:solidFill>
                  <a:round/>
                  <a:headEnd/>
                  <a:tailEnd/>
                </a:ln>
              </p:spPr>
              <p:txBody>
                <a:bodyPr wrap="none"/>
                <a:lstStyle/>
                <a:p>
                  <a:endParaRPr lang="zh-CN" altLang="en-US"/>
                </a:p>
              </p:txBody>
            </p:sp>
            <p:sp>
              <p:nvSpPr>
                <p:cNvPr id="68678" name="Line 282"/>
                <p:cNvSpPr>
                  <a:spLocks noChangeShapeType="1"/>
                </p:cNvSpPr>
                <p:nvPr/>
              </p:nvSpPr>
              <p:spPr bwMode="auto">
                <a:xfrm flipV="1">
                  <a:off x="3335" y="3428"/>
                  <a:ext cx="49" cy="21"/>
                </a:xfrm>
                <a:prstGeom prst="line">
                  <a:avLst/>
                </a:prstGeom>
                <a:noFill/>
                <a:ln w="19050">
                  <a:solidFill>
                    <a:schemeClr val="tx1"/>
                  </a:solidFill>
                  <a:round/>
                  <a:headEnd/>
                  <a:tailEnd/>
                </a:ln>
              </p:spPr>
              <p:txBody>
                <a:bodyPr wrap="none"/>
                <a:lstStyle/>
                <a:p>
                  <a:endParaRPr lang="zh-CN" altLang="en-US"/>
                </a:p>
              </p:txBody>
            </p:sp>
            <p:sp>
              <p:nvSpPr>
                <p:cNvPr id="68679" name="Line 283"/>
                <p:cNvSpPr>
                  <a:spLocks noChangeShapeType="1"/>
                </p:cNvSpPr>
                <p:nvPr/>
              </p:nvSpPr>
              <p:spPr bwMode="auto">
                <a:xfrm>
                  <a:off x="3247" y="3558"/>
                  <a:ext cx="95" cy="36"/>
                </a:xfrm>
                <a:prstGeom prst="line">
                  <a:avLst/>
                </a:prstGeom>
                <a:noFill/>
                <a:ln w="19050">
                  <a:solidFill>
                    <a:schemeClr val="tx1"/>
                  </a:solidFill>
                  <a:round/>
                  <a:headEnd/>
                  <a:tailEnd/>
                </a:ln>
              </p:spPr>
              <p:txBody>
                <a:bodyPr wrap="none"/>
                <a:lstStyle/>
                <a:p>
                  <a:endParaRPr lang="zh-CN" altLang="en-US"/>
                </a:p>
              </p:txBody>
            </p:sp>
            <p:sp>
              <p:nvSpPr>
                <p:cNvPr id="68680" name="Line 284"/>
                <p:cNvSpPr>
                  <a:spLocks noChangeShapeType="1"/>
                </p:cNvSpPr>
                <p:nvPr/>
              </p:nvSpPr>
              <p:spPr bwMode="auto">
                <a:xfrm>
                  <a:off x="3289" y="3422"/>
                  <a:ext cx="55" cy="36"/>
                </a:xfrm>
                <a:prstGeom prst="line">
                  <a:avLst/>
                </a:prstGeom>
                <a:noFill/>
                <a:ln w="19050">
                  <a:solidFill>
                    <a:schemeClr val="tx1"/>
                  </a:solidFill>
                  <a:round/>
                  <a:headEnd/>
                  <a:tailEnd/>
                </a:ln>
              </p:spPr>
              <p:txBody>
                <a:bodyPr wrap="none"/>
                <a:lstStyle/>
                <a:p>
                  <a:endParaRPr lang="zh-CN" altLang="en-US"/>
                </a:p>
              </p:txBody>
            </p:sp>
          </p:grpSp>
          <p:pic>
            <p:nvPicPr>
              <p:cNvPr id="68664" name="Picture 269" descr="cell_tower_radiation copy"/>
              <p:cNvPicPr>
                <a:picLocks noChangeAspect="1" noChangeArrowheads="1"/>
              </p:cNvPicPr>
              <p:nvPr/>
            </p:nvPicPr>
            <p:blipFill>
              <a:blip r:embed="rId11" cstate="print"/>
              <a:srcRect/>
              <a:stretch>
                <a:fillRect/>
              </a:stretch>
            </p:blipFill>
            <p:spPr bwMode="auto">
              <a:xfrm>
                <a:off x="742" y="2409"/>
                <a:ext cx="576" cy="464"/>
              </a:xfrm>
              <a:prstGeom prst="rect">
                <a:avLst/>
              </a:prstGeom>
              <a:noFill/>
              <a:ln w="9525">
                <a:noFill/>
                <a:miter lim="800000"/>
                <a:headEnd/>
                <a:tailEnd/>
              </a:ln>
            </p:spPr>
          </p:pic>
          <p:sp>
            <p:nvSpPr>
              <p:cNvPr id="68665"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p>
                <a:endParaRPr lang="zh-CN" altLang="zh-CN">
                  <a:latin typeface="Arial" pitchFamily="34" charset="0"/>
                  <a:ea typeface="ＭＳ Ｐゴシック" pitchFamily="34" charset="-128"/>
                </a:endParaRPr>
              </a:p>
            </p:txBody>
          </p:sp>
        </p:grpSp>
        <p:grpSp>
          <p:nvGrpSpPr>
            <p:cNvPr id="68629" name="Group 342"/>
            <p:cNvGrpSpPr>
              <a:grpSpLocks/>
            </p:cNvGrpSpPr>
            <p:nvPr/>
          </p:nvGrpSpPr>
          <p:grpSpPr bwMode="auto">
            <a:xfrm>
              <a:off x="3715" y="3159"/>
              <a:ext cx="337" cy="257"/>
              <a:chOff x="877" y="1008"/>
              <a:chExt cx="2747" cy="2591"/>
            </a:xfrm>
          </p:grpSpPr>
          <p:pic>
            <p:nvPicPr>
              <p:cNvPr id="68640" name="Picture 343" descr="antenna_stylized"/>
              <p:cNvPicPr>
                <a:picLocks noChangeAspect="1" noChangeArrowheads="1"/>
              </p:cNvPicPr>
              <p:nvPr/>
            </p:nvPicPr>
            <p:blipFill>
              <a:blip r:embed="rId12" cstate="print"/>
              <a:srcRect/>
              <a:stretch>
                <a:fillRect/>
              </a:stretch>
            </p:blipFill>
            <p:spPr bwMode="auto">
              <a:xfrm>
                <a:off x="877" y="1008"/>
                <a:ext cx="2725" cy="1421"/>
              </a:xfrm>
              <a:prstGeom prst="rect">
                <a:avLst/>
              </a:prstGeom>
              <a:noFill/>
              <a:ln w="9525">
                <a:noFill/>
                <a:miter lim="800000"/>
                <a:headEnd/>
                <a:tailEnd/>
              </a:ln>
            </p:spPr>
          </p:pic>
          <p:pic>
            <p:nvPicPr>
              <p:cNvPr id="68641" name="Picture 344" descr="laptop_keyboard"/>
              <p:cNvPicPr>
                <a:picLocks noChangeAspect="1" noChangeArrowheads="1"/>
              </p:cNvPicPr>
              <p:nvPr/>
            </p:nvPicPr>
            <p:blipFill>
              <a:blip r:embed="rId13" cstate="print"/>
              <a:srcRect/>
              <a:stretch>
                <a:fillRect/>
              </a:stretch>
            </p:blipFill>
            <p:spPr bwMode="auto">
              <a:xfrm rot="109064" flipH="1">
                <a:off x="1009" y="2586"/>
                <a:ext cx="2245" cy="1013"/>
              </a:xfrm>
              <a:prstGeom prst="rect">
                <a:avLst/>
              </a:prstGeom>
              <a:noFill/>
              <a:ln w="9525">
                <a:noFill/>
                <a:miter lim="800000"/>
                <a:headEnd/>
                <a:tailEnd/>
              </a:ln>
            </p:spPr>
          </p:pic>
          <p:sp>
            <p:nvSpPr>
              <p:cNvPr id="68642" name="Freeform 345"/>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8643" name="Picture 346" descr="screen"/>
              <p:cNvPicPr>
                <a:picLocks noChangeAspect="1" noChangeArrowheads="1"/>
              </p:cNvPicPr>
              <p:nvPr/>
            </p:nvPicPr>
            <p:blipFill>
              <a:blip r:embed="rId14" cstate="print"/>
              <a:srcRect/>
              <a:stretch>
                <a:fillRect/>
              </a:stretch>
            </p:blipFill>
            <p:spPr bwMode="auto">
              <a:xfrm>
                <a:off x="1842" y="1637"/>
                <a:ext cx="1642" cy="1203"/>
              </a:xfrm>
              <a:prstGeom prst="rect">
                <a:avLst/>
              </a:prstGeom>
              <a:noFill/>
              <a:ln w="9525">
                <a:noFill/>
                <a:miter lim="800000"/>
                <a:headEnd/>
                <a:tailEnd/>
              </a:ln>
            </p:spPr>
          </p:pic>
          <p:sp>
            <p:nvSpPr>
              <p:cNvPr id="68644" name="Freeform 347"/>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68645"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68646"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68647" name="Freeform 350"/>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68648" name="Freeform 351"/>
              <p:cNvSpPr>
                <a:spLocks/>
              </p:cNvSpPr>
              <p:nvPr/>
            </p:nvSpPr>
            <p:spPr bwMode="auto">
              <a:xfrm>
                <a:off x="3195" y="1755"/>
                <a:ext cx="429" cy="1187"/>
              </a:xfrm>
              <a:custGeom>
                <a:avLst/>
                <a:gdLst>
                  <a:gd name="T0" fmla="*/ 1 w 637"/>
                  <a:gd name="T1" fmla="*/ 0 h 1659"/>
                  <a:gd name="T2" fmla="*/ 1 w 637"/>
                  <a:gd name="T3" fmla="*/ 0 h 1659"/>
                  <a:gd name="T4" fmla="*/ 1 w 637"/>
                  <a:gd name="T5" fmla="*/ 4 h 1659"/>
                  <a:gd name="T6" fmla="*/ 0 w 637"/>
                  <a:gd name="T7" fmla="*/ 4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68649" name="Freeform 352"/>
              <p:cNvSpPr>
                <a:spLocks/>
              </p:cNvSpPr>
              <p:nvPr/>
            </p:nvSpPr>
            <p:spPr bwMode="auto">
              <a:xfrm>
                <a:off x="1734" y="2587"/>
                <a:ext cx="1494" cy="394"/>
              </a:xfrm>
              <a:custGeom>
                <a:avLst/>
                <a:gdLst>
                  <a:gd name="T0" fmla="*/ 0 w 2216"/>
                  <a:gd name="T1" fmla="*/ 0 h 550"/>
                  <a:gd name="T2" fmla="*/ 1 w 2216"/>
                  <a:gd name="T3" fmla="*/ 1 h 550"/>
                  <a:gd name="T4" fmla="*/ 2 w 2216"/>
                  <a:gd name="T5" fmla="*/ 1 h 550"/>
                  <a:gd name="T6" fmla="*/ 2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68650" name="Group 353"/>
              <p:cNvGrpSpPr>
                <a:grpSpLocks/>
              </p:cNvGrpSpPr>
              <p:nvPr/>
            </p:nvGrpSpPr>
            <p:grpSpPr bwMode="auto">
              <a:xfrm>
                <a:off x="1709" y="3008"/>
                <a:ext cx="507" cy="234"/>
                <a:chOff x="1740" y="2642"/>
                <a:chExt cx="752" cy="327"/>
              </a:xfrm>
            </p:grpSpPr>
            <p:sp>
              <p:nvSpPr>
                <p:cNvPr id="68657"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68658"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68659"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68660"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68661"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68662"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68651" name="Freeform 360"/>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68652" name="Freeform 361"/>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8653"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68654"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68655"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8656"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68630" name="Group 237"/>
            <p:cNvGrpSpPr>
              <a:grpSpLocks/>
            </p:cNvGrpSpPr>
            <p:nvPr/>
          </p:nvGrpSpPr>
          <p:grpSpPr bwMode="auto">
            <a:xfrm>
              <a:off x="4377" y="3439"/>
              <a:ext cx="246" cy="107"/>
              <a:chOff x="4650" y="1129"/>
              <a:chExt cx="246" cy="95"/>
            </a:xfrm>
          </p:grpSpPr>
          <p:sp>
            <p:nvSpPr>
              <p:cNvPr id="686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686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686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68635" name="Group 241"/>
              <p:cNvGrpSpPr>
                <a:grpSpLocks/>
              </p:cNvGrpSpPr>
              <p:nvPr/>
            </p:nvGrpSpPr>
            <p:grpSpPr bwMode="auto">
              <a:xfrm>
                <a:off x="4699" y="1145"/>
                <a:ext cx="138" cy="29"/>
                <a:chOff x="2468" y="1332"/>
                <a:chExt cx="310" cy="60"/>
              </a:xfrm>
            </p:grpSpPr>
            <p:sp>
              <p:nvSpPr>
                <p:cNvPr id="68638"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68639"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68636" name="Line 244"/>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68637" name="Line 245"/>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68631" name="Line 444"/>
            <p:cNvSpPr>
              <a:spLocks noChangeShapeType="1"/>
            </p:cNvSpPr>
            <p:nvPr/>
          </p:nvSpPr>
          <p:spPr bwMode="auto">
            <a:xfrm>
              <a:off x="4514" y="3542"/>
              <a:ext cx="0" cy="238"/>
            </a:xfrm>
            <a:prstGeom prst="line">
              <a:avLst/>
            </a:prstGeom>
            <a:noFill/>
            <a:ln w="9525">
              <a:solidFill>
                <a:schemeClr val="tx1"/>
              </a:solidFill>
              <a:round/>
              <a:headEnd/>
              <a:tailEnd/>
            </a:ln>
          </p:spPr>
          <p:txBody>
            <a:bodyPr/>
            <a:lstStyle/>
            <a:p>
              <a:endParaRPr lang="zh-CN" altLang="en-US"/>
            </a:p>
          </p:txBody>
        </p:sp>
      </p:grpSp>
      <p:sp>
        <p:nvSpPr>
          <p:cNvPr id="68622" name="Text Box 446"/>
          <p:cNvSpPr txBox="1">
            <a:spLocks noChangeArrowheads="1"/>
          </p:cNvSpPr>
          <p:nvPr/>
        </p:nvSpPr>
        <p:spPr bwMode="auto">
          <a:xfrm>
            <a:off x="2044700" y="5186363"/>
            <a:ext cx="1212850" cy="366712"/>
          </a:xfrm>
          <a:prstGeom prst="rect">
            <a:avLst/>
          </a:prstGeom>
          <a:noFill/>
          <a:ln w="9525">
            <a:noFill/>
            <a:miter lim="800000"/>
            <a:headEnd/>
            <a:tailEnd/>
          </a:ln>
        </p:spPr>
        <p:txBody>
          <a:bodyPr wrap="none">
            <a:spAutoFit/>
          </a:bodyPr>
          <a:lstStyle/>
          <a:p>
            <a:r>
              <a:rPr lang="en-US" altLang="zh-CN" sz="1800" i="1">
                <a:latin typeface="Arial" pitchFamily="34" charset="0"/>
                <a:ea typeface="ＭＳ Ｐゴシック" pitchFamily="34" charset="-128"/>
              </a:rPr>
              <a:t>to Internet</a:t>
            </a:r>
          </a:p>
        </p:txBody>
      </p:sp>
      <p:sp>
        <p:nvSpPr>
          <p:cNvPr id="68623" name="Text Box 447"/>
          <p:cNvSpPr txBox="1">
            <a:spLocks noChangeArrowheads="1"/>
          </p:cNvSpPr>
          <p:nvPr/>
        </p:nvSpPr>
        <p:spPr bwMode="auto">
          <a:xfrm>
            <a:off x="6711950" y="5884863"/>
            <a:ext cx="1212850" cy="366712"/>
          </a:xfrm>
          <a:prstGeom prst="rect">
            <a:avLst/>
          </a:prstGeom>
          <a:noFill/>
          <a:ln w="9525">
            <a:noFill/>
            <a:miter lim="800000"/>
            <a:headEnd/>
            <a:tailEnd/>
          </a:ln>
        </p:spPr>
        <p:txBody>
          <a:bodyPr wrap="none">
            <a:spAutoFit/>
          </a:bodyPr>
          <a:lstStyle/>
          <a:p>
            <a:r>
              <a:rPr lang="en-US" altLang="zh-CN" sz="1800" i="1">
                <a:latin typeface="Arial" pitchFamily="34" charset="0"/>
                <a:ea typeface="ＭＳ Ｐゴシック" pitchFamily="34" charset="-128"/>
              </a:rPr>
              <a:t>to Internet</a:t>
            </a:r>
          </a:p>
        </p:txBody>
      </p:sp>
    </p:spTree>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533400" y="177800"/>
            <a:ext cx="7772400" cy="1027113"/>
          </a:xfrm>
        </p:spPr>
        <p:txBody>
          <a:bodyPr/>
          <a:lstStyle/>
          <a:p>
            <a:r>
              <a:rPr lang="en-US" altLang="zh-CN" sz="3600" b="1" smtClean="0">
                <a:solidFill>
                  <a:srgbClr val="008000"/>
                </a:solidFill>
              </a:rPr>
              <a:t>1.2.2  </a:t>
            </a:r>
            <a:r>
              <a:rPr lang="zh-CN" altLang="en-US" sz="3600" b="1" smtClean="0">
                <a:solidFill>
                  <a:srgbClr val="008000"/>
                </a:solidFill>
              </a:rPr>
              <a:t>物理媒体</a:t>
            </a:r>
            <a:r>
              <a:rPr lang="en-US" altLang="zh-CN" sz="3600" smtClean="0">
                <a:solidFill>
                  <a:srgbClr val="008000"/>
                </a:solidFill>
                <a:ea typeface="华文中宋" pitchFamily="2" charset="-122"/>
              </a:rPr>
              <a:t>(</a:t>
            </a:r>
            <a:r>
              <a:rPr lang="en-US" altLang="zh-CN" sz="3600" i="1" smtClean="0">
                <a:solidFill>
                  <a:srgbClr val="008000"/>
                </a:solidFill>
                <a:ea typeface="华文中宋" pitchFamily="2" charset="-122"/>
              </a:rPr>
              <a:t>physical medium</a:t>
            </a:r>
            <a:r>
              <a:rPr lang="en-US" altLang="zh-CN" sz="3600" smtClean="0">
                <a:solidFill>
                  <a:srgbClr val="008000"/>
                </a:solidFill>
                <a:ea typeface="华文中宋" pitchFamily="2" charset="-122"/>
              </a:rPr>
              <a:t>)</a:t>
            </a:r>
            <a:endParaRPr lang="zh-CN" altLang="en-US" sz="3600" smtClean="0">
              <a:solidFill>
                <a:srgbClr val="008000"/>
              </a:solidFill>
              <a:ea typeface="华文中宋" pitchFamily="2" charset="-122"/>
            </a:endParaRPr>
          </a:p>
        </p:txBody>
      </p:sp>
      <p:sp>
        <p:nvSpPr>
          <p:cNvPr id="299011" name="Rectangle 3"/>
          <p:cNvSpPr>
            <a:spLocks noGrp="1" noChangeArrowheads="1"/>
          </p:cNvSpPr>
          <p:nvPr>
            <p:ph idx="1"/>
          </p:nvPr>
        </p:nvSpPr>
        <p:spPr>
          <a:xfrm>
            <a:off x="533400" y="1204913"/>
            <a:ext cx="6602413" cy="4194175"/>
          </a:xfrm>
        </p:spPr>
        <p:txBody>
          <a:bodyPr/>
          <a:lstStyle/>
          <a:p>
            <a:pPr eaLnBrk="1">
              <a:lnSpc>
                <a:spcPct val="110000"/>
              </a:lnSpc>
              <a:buFont typeface="Wingdings" pitchFamily="2" charset="2"/>
              <a:buNone/>
            </a:pPr>
            <a:r>
              <a:rPr lang="zh-CN" altLang="en-US" sz="2400" b="1" dirty="0" smtClean="0">
                <a:solidFill>
                  <a:srgbClr val="FF0000"/>
                </a:solidFill>
                <a:latin typeface="华文中宋" pitchFamily="2" charset="-122"/>
                <a:ea typeface="华文中宋" pitchFamily="2" charset="-122"/>
              </a:rPr>
              <a:t>将网络中不同端系统互相连接起来的物理线路。</a:t>
            </a:r>
          </a:p>
          <a:p>
            <a:pPr eaLnBrk="1">
              <a:lnSpc>
                <a:spcPct val="110000"/>
              </a:lnSpc>
              <a:buFont typeface="Wingdings" pitchFamily="2" charset="2"/>
              <a:buNone/>
            </a:pPr>
            <a:r>
              <a:rPr lang="zh-CN" altLang="en-US" sz="2400" b="1" dirty="0" smtClean="0">
                <a:latin typeface="华文中宋" pitchFamily="2" charset="-122"/>
                <a:ea typeface="华文中宋" pitchFamily="2" charset="-122"/>
              </a:rPr>
              <a:t>是进行数据传输的物理通路，通过</a:t>
            </a:r>
            <a:r>
              <a:rPr lang="zh-CN" altLang="en-US" sz="2400" b="1" dirty="0" smtClean="0">
                <a:solidFill>
                  <a:srgbClr val="FF0000"/>
                </a:solidFill>
                <a:latin typeface="华文中宋" pitchFamily="2" charset="-122"/>
                <a:ea typeface="华文中宋" pitchFamily="2" charset="-122"/>
              </a:rPr>
              <a:t>传播电磁波或光脉冲</a:t>
            </a:r>
            <a:r>
              <a:rPr lang="zh-CN" altLang="en-US" sz="2400" b="1" dirty="0" smtClean="0">
                <a:latin typeface="华文中宋" pitchFamily="2" charset="-122"/>
                <a:ea typeface="华文中宋" pitchFamily="2" charset="-122"/>
              </a:rPr>
              <a:t>来发送比特流。</a:t>
            </a:r>
          </a:p>
          <a:p>
            <a:pPr eaLnBrk="1">
              <a:lnSpc>
                <a:spcPct val="110000"/>
              </a:lnSpc>
              <a:buFont typeface="Wingdings" pitchFamily="2" charset="2"/>
              <a:buNone/>
            </a:pPr>
            <a:r>
              <a:rPr lang="zh-CN" altLang="en-US" sz="2400" b="1" dirty="0" smtClean="0">
                <a:latin typeface="华文中宋" pitchFamily="2" charset="-122"/>
                <a:ea typeface="华文中宋" pitchFamily="2" charset="-122"/>
              </a:rPr>
              <a:t>也称为传输媒体、传输介质、传输媒介。</a:t>
            </a:r>
          </a:p>
          <a:p>
            <a:pPr eaLnBrk="1">
              <a:lnSpc>
                <a:spcPct val="110000"/>
              </a:lnSpc>
              <a:buClr>
                <a:srgbClr val="4D4D4D"/>
              </a:buClr>
            </a:pPr>
            <a:r>
              <a:rPr lang="zh-CN" altLang="en-US" sz="2400" b="1" dirty="0" smtClean="0">
                <a:solidFill>
                  <a:schemeClr val="accent2"/>
                </a:solidFill>
                <a:latin typeface="楷体_GB2312"/>
                <a:ea typeface="楷体_GB2312"/>
                <a:cs typeface="楷体_GB2312"/>
              </a:rPr>
              <a:t>分为两大类：</a:t>
            </a:r>
          </a:p>
          <a:p>
            <a:pPr eaLnBrk="1">
              <a:lnSpc>
                <a:spcPct val="110000"/>
              </a:lnSpc>
              <a:buFont typeface="Wingdings" pitchFamily="2" charset="2"/>
              <a:buChar char="ü"/>
            </a:pPr>
            <a:r>
              <a:rPr lang="zh-CN" altLang="en-US" sz="2400" b="1" i="1" dirty="0" smtClean="0">
                <a:solidFill>
                  <a:srgbClr val="FF0000"/>
                </a:solidFill>
                <a:ea typeface="华文中宋" pitchFamily="2" charset="-122"/>
              </a:rPr>
              <a:t>导引型媒体</a:t>
            </a:r>
            <a:r>
              <a:rPr lang="zh-CN" altLang="en-US" sz="2400" b="1" dirty="0" smtClean="0">
                <a:solidFill>
                  <a:srgbClr val="FF0000"/>
                </a:solidFill>
                <a:ea typeface="华文中宋" pitchFamily="2" charset="-122"/>
              </a:rPr>
              <a:t>：</a:t>
            </a:r>
            <a:r>
              <a:rPr lang="zh-CN" altLang="en-US" sz="2400" b="1" dirty="0" smtClean="0">
                <a:latin typeface="华文中宋" pitchFamily="2" charset="-122"/>
                <a:ea typeface="华文中宋" pitchFamily="2" charset="-122"/>
              </a:rPr>
              <a:t>电波沿着固体媒体传播。如双绞线、同轴电缆或光缆等。</a:t>
            </a:r>
          </a:p>
          <a:p>
            <a:pPr eaLnBrk="1">
              <a:lnSpc>
                <a:spcPct val="110000"/>
              </a:lnSpc>
              <a:buFont typeface="Wingdings" pitchFamily="2" charset="2"/>
              <a:buChar char="ü"/>
            </a:pPr>
            <a:r>
              <a:rPr lang="zh-CN" altLang="en-US" sz="2400" b="1" i="1" dirty="0" smtClean="0">
                <a:solidFill>
                  <a:srgbClr val="FF0000"/>
                </a:solidFill>
                <a:ea typeface="华文中宋" pitchFamily="2" charset="-122"/>
              </a:rPr>
              <a:t>非导引型媒体</a:t>
            </a:r>
            <a:r>
              <a:rPr lang="zh-CN" altLang="en-US" sz="2400" b="1" dirty="0" smtClean="0">
                <a:solidFill>
                  <a:srgbClr val="FF0000"/>
                </a:solidFill>
                <a:ea typeface="华文中宋" pitchFamily="2" charset="-122"/>
              </a:rPr>
              <a:t>：</a:t>
            </a:r>
            <a:r>
              <a:rPr lang="zh-CN" altLang="en-US" sz="2400" b="1" dirty="0" smtClean="0">
                <a:latin typeface="华文中宋" pitchFamily="2" charset="-122"/>
                <a:ea typeface="华文中宋" pitchFamily="2" charset="-122"/>
              </a:rPr>
              <a:t>电波在空气或外层空间中传播。如无线电等。       </a:t>
            </a:r>
          </a:p>
        </p:txBody>
      </p:sp>
      <p:sp>
        <p:nvSpPr>
          <p:cNvPr id="70660" name="灯片编号占位符 5"/>
          <p:cNvSpPr>
            <a:spLocks noGrp="1"/>
          </p:cNvSpPr>
          <p:nvPr>
            <p:ph type="sldNum" sz="quarter" idx="12"/>
          </p:nvPr>
        </p:nvSpPr>
        <p:spPr>
          <a:noFill/>
          <a:ln>
            <a:miter lim="800000"/>
            <a:headEnd/>
            <a:tailEnd/>
          </a:ln>
        </p:spPr>
        <p:txBody>
          <a:bodyPr/>
          <a:lstStyle/>
          <a:p>
            <a:fld id="{F461A5ED-D6D3-4D1B-B257-4E8E04745B72}" type="slidenum">
              <a:rPr lang="en-US" altLang="zh-CN"/>
              <a:pPr/>
              <a:t>32</a:t>
            </a:fld>
            <a:endParaRPr lang="en-US" altLang="zh-CN"/>
          </a:p>
        </p:txBody>
      </p:sp>
      <p:sp>
        <p:nvSpPr>
          <p:cNvPr id="299013" name="Text Box 5"/>
          <p:cNvSpPr txBox="1">
            <a:spLocks noChangeArrowheads="1"/>
          </p:cNvSpPr>
          <p:nvPr/>
        </p:nvSpPr>
        <p:spPr bwMode="auto">
          <a:xfrm>
            <a:off x="533400" y="5399088"/>
            <a:ext cx="7059613" cy="942975"/>
          </a:xfrm>
          <a:prstGeom prst="rect">
            <a:avLst/>
          </a:prstGeom>
          <a:noFill/>
          <a:ln w="9525">
            <a:solidFill>
              <a:srgbClr val="FF0000"/>
            </a:solidFill>
            <a:miter lim="800000"/>
            <a:headEnd/>
            <a:tailEnd/>
          </a:ln>
          <a:effectLst/>
        </p:spPr>
        <p:txBody>
          <a:bodyPr>
            <a:spAutoFit/>
          </a:bodyPr>
          <a:lstStyle/>
          <a:p>
            <a:pPr eaLnBrk="1">
              <a:lnSpc>
                <a:spcPct val="115000"/>
              </a:lnSpc>
              <a:spcBef>
                <a:spcPct val="20000"/>
              </a:spcBef>
              <a:buClr>
                <a:schemeClr val="accent2"/>
              </a:buClr>
              <a:buSzPct val="85000"/>
              <a:buFont typeface="Wingdings" pitchFamily="2" charset="2"/>
              <a:buNone/>
            </a:pPr>
            <a:r>
              <a:rPr lang="zh-CN" altLang="en-US" b="1">
                <a:ea typeface="华文中宋" pitchFamily="2" charset="-122"/>
              </a:rPr>
              <a:t>       物理媒体的性能对网络的通信、速度、距离、价格以及网络中的结点数和可靠性都有很大影响。</a:t>
            </a:r>
            <a:endParaRPr lang="zh-CN" altLang="en-US" b="1"/>
          </a:p>
        </p:txBody>
      </p:sp>
      <p:sp>
        <p:nvSpPr>
          <p:cNvPr id="299015" name="Text Box 7"/>
          <p:cNvSpPr txBox="1">
            <a:spLocks noChangeArrowheads="1"/>
          </p:cNvSpPr>
          <p:nvPr/>
        </p:nvSpPr>
        <p:spPr bwMode="auto">
          <a:xfrm>
            <a:off x="7356475" y="1954213"/>
            <a:ext cx="1620838" cy="2109787"/>
          </a:xfrm>
          <a:prstGeom prst="rect">
            <a:avLst/>
          </a:prstGeom>
          <a:noFill/>
          <a:ln w="9525">
            <a:solidFill>
              <a:srgbClr val="FF0066"/>
            </a:solidFill>
            <a:miter lim="800000"/>
            <a:headEnd/>
            <a:tailEnd/>
          </a:ln>
          <a:effectLst/>
        </p:spPr>
        <p:txBody>
          <a:bodyPr>
            <a:spAutoFit/>
          </a:bodyPr>
          <a:lstStyle/>
          <a:p>
            <a:pPr>
              <a:spcBef>
                <a:spcPct val="50000"/>
              </a:spcBef>
            </a:pPr>
            <a:r>
              <a:rPr lang="zh-CN" altLang="en-US" b="1">
                <a:ea typeface="华文中宋" pitchFamily="2" charset="-122"/>
                <a:hlinkClick r:id="" action="ppaction://customshow?id=30&amp;return=true"/>
              </a:rPr>
              <a:t>双绞线</a:t>
            </a:r>
            <a:endParaRPr lang="zh-CN" altLang="en-US" b="1">
              <a:ea typeface="华文中宋" pitchFamily="2" charset="-122"/>
            </a:endParaRPr>
          </a:p>
          <a:p>
            <a:pPr>
              <a:spcBef>
                <a:spcPct val="50000"/>
              </a:spcBef>
            </a:pPr>
            <a:r>
              <a:rPr lang="zh-CN" altLang="en-US" b="1">
                <a:ea typeface="华文中宋" pitchFamily="2" charset="-122"/>
                <a:hlinkClick r:id="" action="ppaction://customshow?id=31&amp;return=true"/>
              </a:rPr>
              <a:t>同轴电缆</a:t>
            </a:r>
            <a:endParaRPr lang="zh-CN" altLang="en-US" b="1">
              <a:ea typeface="华文中宋" pitchFamily="2" charset="-122"/>
            </a:endParaRPr>
          </a:p>
          <a:p>
            <a:pPr>
              <a:spcBef>
                <a:spcPct val="50000"/>
              </a:spcBef>
            </a:pPr>
            <a:r>
              <a:rPr lang="zh-CN" altLang="en-US" b="1">
                <a:ea typeface="华文中宋" pitchFamily="2" charset="-122"/>
                <a:hlinkClick r:id="" action="ppaction://customshow?id=32&amp;return=true"/>
              </a:rPr>
              <a:t>光纤</a:t>
            </a:r>
            <a:endParaRPr lang="zh-CN" altLang="en-US" b="1">
              <a:ea typeface="华文中宋" pitchFamily="2" charset="-122"/>
            </a:endParaRPr>
          </a:p>
          <a:p>
            <a:pPr>
              <a:spcBef>
                <a:spcPct val="50000"/>
              </a:spcBef>
            </a:pPr>
            <a:r>
              <a:rPr lang="zh-CN" altLang="en-US" b="1">
                <a:ea typeface="华文中宋" pitchFamily="2" charset="-122"/>
                <a:hlinkClick r:id="" action="ppaction://customshow?id=33&amp;return=true"/>
              </a:rPr>
              <a:t>无线电</a:t>
            </a:r>
            <a:endParaRPr lang="zh-CN" altLang="en-US" b="1">
              <a:ea typeface="华文中宋"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9011">
                                            <p:txEl>
                                              <p:pRg st="1" end="1"/>
                                            </p:txEl>
                                          </p:spTgt>
                                        </p:tgtEl>
                                        <p:attrNameLst>
                                          <p:attrName>style.visibility</p:attrName>
                                        </p:attrNameLst>
                                      </p:cBhvr>
                                      <p:to>
                                        <p:strVal val="visible"/>
                                      </p:to>
                                    </p:set>
                                    <p:animEffect transition="in" filter="blinds(horizontal)">
                                      <p:cBhvr>
                                        <p:cTn id="7" dur="500"/>
                                        <p:tgtEl>
                                          <p:spTgt spid="29901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99011">
                                            <p:txEl>
                                              <p:pRg st="2" end="2"/>
                                            </p:txEl>
                                          </p:spTgt>
                                        </p:tgtEl>
                                        <p:attrNameLst>
                                          <p:attrName>style.visibility</p:attrName>
                                        </p:attrNameLst>
                                      </p:cBhvr>
                                      <p:to>
                                        <p:strVal val="visible"/>
                                      </p:to>
                                    </p:set>
                                    <p:animEffect transition="in" filter="blinds(horizontal)">
                                      <p:cBhvr>
                                        <p:cTn id="10" dur="500"/>
                                        <p:tgtEl>
                                          <p:spTgt spid="29901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299011">
                                            <p:txEl>
                                              <p:pRg st="3" end="3"/>
                                            </p:txEl>
                                          </p:spTgt>
                                        </p:tgtEl>
                                        <p:attrNameLst>
                                          <p:attrName>style.visibility</p:attrName>
                                        </p:attrNameLst>
                                      </p:cBhvr>
                                      <p:to>
                                        <p:strVal val="visible"/>
                                      </p:to>
                                    </p:set>
                                    <p:animEffect transition="in" filter="wipe(down)">
                                      <p:cBhvr>
                                        <p:cTn id="15" dur="500"/>
                                        <p:tgtEl>
                                          <p:spTgt spid="299011">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299011">
                                            <p:txEl>
                                              <p:pRg st="4" end="4"/>
                                            </p:txEl>
                                          </p:spTgt>
                                        </p:tgtEl>
                                        <p:attrNameLst>
                                          <p:attrName>style.visibility</p:attrName>
                                        </p:attrNameLst>
                                      </p:cBhvr>
                                      <p:to>
                                        <p:strVal val="visible"/>
                                      </p:to>
                                    </p:set>
                                    <p:animEffect transition="in" filter="wipe(down)">
                                      <p:cBhvr>
                                        <p:cTn id="18" dur="500"/>
                                        <p:tgtEl>
                                          <p:spTgt spid="299011">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299011">
                                            <p:txEl>
                                              <p:pRg st="5" end="5"/>
                                            </p:txEl>
                                          </p:spTgt>
                                        </p:tgtEl>
                                        <p:attrNameLst>
                                          <p:attrName>style.visibility</p:attrName>
                                        </p:attrNameLst>
                                      </p:cBhvr>
                                      <p:to>
                                        <p:strVal val="visible"/>
                                      </p:to>
                                    </p:set>
                                    <p:animEffect transition="in" filter="wipe(down)">
                                      <p:cBhvr>
                                        <p:cTn id="21" dur="500"/>
                                        <p:tgtEl>
                                          <p:spTgt spid="299011">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299013"/>
                                        </p:tgtEl>
                                        <p:attrNameLst>
                                          <p:attrName>style.visibility</p:attrName>
                                        </p:attrNameLst>
                                      </p:cBhvr>
                                      <p:to>
                                        <p:strVal val="visible"/>
                                      </p:to>
                                    </p:set>
                                    <p:animEffect transition="in" filter="box(in)">
                                      <p:cBhvr>
                                        <p:cTn id="26" dur="500"/>
                                        <p:tgtEl>
                                          <p:spTgt spid="29901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299015"/>
                                        </p:tgtEl>
                                        <p:attrNameLst>
                                          <p:attrName>style.visibility</p:attrName>
                                        </p:attrNameLst>
                                      </p:cBhvr>
                                      <p:to>
                                        <p:strVal val="visible"/>
                                      </p:to>
                                    </p:set>
                                    <p:animEffect transition="in" filter="box(in)">
                                      <p:cBhvr>
                                        <p:cTn id="31" dur="500"/>
                                        <p:tgtEl>
                                          <p:spTgt spid="299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3" grpId="0" animBg="1"/>
      <p:bldP spid="2990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533400" y="119063"/>
            <a:ext cx="7772400" cy="1069975"/>
          </a:xfrm>
        </p:spPr>
        <p:txBody>
          <a:bodyPr/>
          <a:lstStyle/>
          <a:p>
            <a:r>
              <a:rPr lang="zh-CN" altLang="en-US" sz="3200" b="1" dirty="0" smtClean="0">
                <a:solidFill>
                  <a:srgbClr val="008000"/>
                </a:solidFill>
              </a:rPr>
              <a:t>双绞线电缆</a:t>
            </a:r>
          </a:p>
        </p:txBody>
      </p:sp>
      <p:sp>
        <p:nvSpPr>
          <p:cNvPr id="394243" name="Rectangle 3"/>
          <p:cNvSpPr>
            <a:spLocks noGrp="1" noChangeArrowheads="1"/>
          </p:cNvSpPr>
          <p:nvPr>
            <p:ph idx="1"/>
          </p:nvPr>
        </p:nvSpPr>
        <p:spPr>
          <a:xfrm>
            <a:off x="668338" y="1189038"/>
            <a:ext cx="8010525" cy="2119312"/>
          </a:xfrm>
        </p:spPr>
        <p:txBody>
          <a:bodyPr/>
          <a:lstStyle/>
          <a:p>
            <a:pPr eaLnBrk="1">
              <a:lnSpc>
                <a:spcPct val="115000"/>
              </a:lnSpc>
              <a:buClr>
                <a:srgbClr val="4D4D4D"/>
              </a:buClr>
              <a:buFont typeface="Wingdings" pitchFamily="2" charset="2"/>
              <a:buNone/>
            </a:pPr>
            <a:r>
              <a:rPr lang="zh-CN" altLang="en-US" sz="2000" b="1" dirty="0" smtClean="0">
                <a:ea typeface="华文中宋" pitchFamily="2" charset="-122"/>
              </a:rPr>
              <a:t>多对双绞线捆扎成一根电缆，并在外面覆盖上防护层。</a:t>
            </a:r>
          </a:p>
          <a:p>
            <a:pPr eaLnBrk="1">
              <a:lnSpc>
                <a:spcPct val="115000"/>
              </a:lnSpc>
              <a:buFont typeface="Wingdings" pitchFamily="2" charset="2"/>
              <a:buChar char="ü"/>
            </a:pPr>
            <a:r>
              <a:rPr lang="zh-CN" altLang="en-US" sz="2000" b="1" i="1" dirty="0" smtClean="0">
                <a:solidFill>
                  <a:srgbClr val="FF0000"/>
                </a:solidFill>
                <a:ea typeface="华文中宋" pitchFamily="2" charset="-122"/>
              </a:rPr>
              <a:t>屏蔽双绞线</a:t>
            </a:r>
            <a:r>
              <a:rPr lang="en-US" altLang="zh-CN" sz="2000" b="1" i="1" dirty="0" smtClean="0">
                <a:solidFill>
                  <a:srgbClr val="FF0000"/>
                </a:solidFill>
                <a:ea typeface="华文中宋" pitchFamily="2" charset="-122"/>
              </a:rPr>
              <a:t>STP</a:t>
            </a:r>
            <a:r>
              <a:rPr lang="zh-CN" altLang="en-US" sz="2000" b="1" dirty="0" smtClean="0">
                <a:solidFill>
                  <a:srgbClr val="FF0000"/>
                </a:solidFill>
                <a:ea typeface="华文中宋" pitchFamily="2" charset="-122"/>
              </a:rPr>
              <a:t>：</a:t>
            </a:r>
          </a:p>
          <a:p>
            <a:pPr eaLnBrk="1">
              <a:lnSpc>
                <a:spcPct val="115000"/>
              </a:lnSpc>
              <a:buFont typeface="Wingdings" pitchFamily="2" charset="2"/>
              <a:buNone/>
            </a:pPr>
            <a:r>
              <a:rPr lang="zh-CN" altLang="en-US" sz="2000" b="1" dirty="0" smtClean="0">
                <a:ea typeface="华文中宋" pitchFamily="2" charset="-122"/>
              </a:rPr>
              <a:t>             抗电磁干扰能力强，贵，安装复杂。</a:t>
            </a:r>
          </a:p>
          <a:p>
            <a:pPr eaLnBrk="1">
              <a:lnSpc>
                <a:spcPct val="115000"/>
              </a:lnSpc>
              <a:buFont typeface="Wingdings" pitchFamily="2" charset="2"/>
              <a:buChar char="ü"/>
            </a:pPr>
            <a:r>
              <a:rPr lang="zh-CN" altLang="en-US" sz="2000" b="1" i="1" dirty="0" smtClean="0">
                <a:solidFill>
                  <a:srgbClr val="FF0000"/>
                </a:solidFill>
                <a:ea typeface="华文中宋" pitchFamily="2" charset="-122"/>
              </a:rPr>
              <a:t>非屏蔽双绞线</a:t>
            </a:r>
            <a:r>
              <a:rPr lang="en-US" altLang="zh-CN" sz="2000" b="1" i="1" dirty="0" smtClean="0">
                <a:solidFill>
                  <a:srgbClr val="FF0000"/>
                </a:solidFill>
                <a:ea typeface="华文中宋" pitchFamily="2" charset="-122"/>
              </a:rPr>
              <a:t>UTP</a:t>
            </a:r>
            <a:r>
              <a:rPr lang="zh-CN" altLang="en-US" sz="2000" b="1" dirty="0" smtClean="0">
                <a:solidFill>
                  <a:srgbClr val="FF0000"/>
                </a:solidFill>
                <a:ea typeface="华文中宋" pitchFamily="2" charset="-122"/>
              </a:rPr>
              <a:t>：</a:t>
            </a:r>
            <a:endParaRPr lang="zh-CN" altLang="en-US" sz="2000" b="1" dirty="0" smtClean="0">
              <a:ea typeface="华文中宋" pitchFamily="2" charset="-122"/>
            </a:endParaRPr>
          </a:p>
          <a:p>
            <a:pPr eaLnBrk="1">
              <a:lnSpc>
                <a:spcPct val="115000"/>
              </a:lnSpc>
              <a:buFont typeface="Wingdings" pitchFamily="2" charset="2"/>
              <a:buNone/>
            </a:pPr>
            <a:r>
              <a:rPr lang="zh-CN" altLang="en-US" sz="2000" b="1" dirty="0" smtClean="0">
                <a:ea typeface="华文中宋" pitchFamily="2" charset="-122"/>
              </a:rPr>
              <a:t>            分为若干类。常用于</a:t>
            </a:r>
            <a:r>
              <a:rPr lang="en-US" altLang="zh-CN" sz="2000" b="1" dirty="0" smtClean="0">
                <a:ea typeface="华文中宋" pitchFamily="2" charset="-122"/>
              </a:rPr>
              <a:t>LAN</a:t>
            </a:r>
            <a:r>
              <a:rPr lang="zh-CN" altLang="en-US" sz="2000" b="1" dirty="0" smtClean="0">
                <a:ea typeface="华文中宋" pitchFamily="2" charset="-122"/>
              </a:rPr>
              <a:t>。</a:t>
            </a:r>
          </a:p>
        </p:txBody>
      </p:sp>
      <p:sp>
        <p:nvSpPr>
          <p:cNvPr id="71684" name="灯片编号占位符 5"/>
          <p:cNvSpPr>
            <a:spLocks noGrp="1"/>
          </p:cNvSpPr>
          <p:nvPr>
            <p:ph type="sldNum" sz="quarter" idx="12"/>
          </p:nvPr>
        </p:nvSpPr>
        <p:spPr>
          <a:noFill/>
          <a:ln>
            <a:miter lim="800000"/>
            <a:headEnd/>
            <a:tailEnd/>
          </a:ln>
        </p:spPr>
        <p:txBody>
          <a:bodyPr/>
          <a:lstStyle/>
          <a:p>
            <a:fld id="{4A8FD136-F863-43E8-8A46-7AF4602E221A}" type="slidenum">
              <a:rPr lang="en-US" altLang="zh-CN"/>
              <a:pPr/>
              <a:t>33</a:t>
            </a:fld>
            <a:endParaRPr lang="en-US" altLang="zh-CN"/>
          </a:p>
        </p:txBody>
      </p:sp>
      <p:pic>
        <p:nvPicPr>
          <p:cNvPr id="394244" name="Picture 4"/>
          <p:cNvPicPr>
            <a:picLocks noChangeArrowheads="1"/>
          </p:cNvPicPr>
          <p:nvPr/>
        </p:nvPicPr>
        <p:blipFill>
          <a:blip r:embed="rId3" cstate="print"/>
          <a:srcRect/>
          <a:stretch>
            <a:fillRect/>
          </a:stretch>
        </p:blipFill>
        <p:spPr bwMode="auto">
          <a:xfrm>
            <a:off x="876300" y="3997325"/>
            <a:ext cx="3663950" cy="1689100"/>
          </a:xfrm>
          <a:prstGeom prst="rect">
            <a:avLst/>
          </a:prstGeom>
          <a:noFill/>
          <a:ln w="50799">
            <a:solidFill>
              <a:schemeClr val="tx1"/>
            </a:solidFill>
            <a:miter lim="800000"/>
            <a:headEnd/>
            <a:tailEnd/>
          </a:ln>
          <a:effectLst/>
        </p:spPr>
      </p:pic>
      <p:pic>
        <p:nvPicPr>
          <p:cNvPr id="394245" name="Picture 5"/>
          <p:cNvPicPr>
            <a:picLocks noChangeArrowheads="1"/>
          </p:cNvPicPr>
          <p:nvPr/>
        </p:nvPicPr>
        <p:blipFill>
          <a:blip r:embed="rId4" cstate="print"/>
          <a:srcRect/>
          <a:stretch>
            <a:fillRect/>
          </a:stretch>
        </p:blipFill>
        <p:spPr bwMode="auto">
          <a:xfrm>
            <a:off x="5535613" y="3997325"/>
            <a:ext cx="3151187" cy="1689100"/>
          </a:xfrm>
          <a:prstGeom prst="rect">
            <a:avLst/>
          </a:prstGeom>
          <a:noFill/>
          <a:ln w="50799">
            <a:solidFill>
              <a:schemeClr val="tx1"/>
            </a:solidFill>
            <a:miter lim="800000"/>
            <a:headEnd/>
            <a:tailEnd/>
          </a:ln>
          <a:effectLst/>
        </p:spPr>
      </p:pic>
      <p:sp>
        <p:nvSpPr>
          <p:cNvPr id="394246" name="Text Box 6"/>
          <p:cNvSpPr txBox="1">
            <a:spLocks noChangeArrowheads="1"/>
          </p:cNvSpPr>
          <p:nvPr/>
        </p:nvSpPr>
        <p:spPr bwMode="auto">
          <a:xfrm>
            <a:off x="1717675" y="5884863"/>
            <a:ext cx="2822575" cy="396875"/>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000" b="1">
                <a:solidFill>
                  <a:schemeClr val="hlink"/>
                </a:solidFill>
                <a:latin typeface="华文中宋" pitchFamily="2" charset="-122"/>
                <a:ea typeface="华文中宋" pitchFamily="2" charset="-122"/>
              </a:rPr>
              <a:t>屏蔽双绞线  </a:t>
            </a:r>
            <a:r>
              <a:rPr kumimoji="1" lang="en-US" altLang="zh-CN" sz="2000" b="1">
                <a:solidFill>
                  <a:schemeClr val="hlink"/>
                </a:solidFill>
                <a:ea typeface="华文中宋" pitchFamily="2" charset="-122"/>
              </a:rPr>
              <a:t>STP</a:t>
            </a:r>
          </a:p>
        </p:txBody>
      </p:sp>
      <p:sp>
        <p:nvSpPr>
          <p:cNvPr id="394247" name="Text Box 7"/>
          <p:cNvSpPr txBox="1">
            <a:spLocks noChangeArrowheads="1"/>
          </p:cNvSpPr>
          <p:nvPr/>
        </p:nvSpPr>
        <p:spPr bwMode="auto">
          <a:xfrm>
            <a:off x="5645150" y="5884863"/>
            <a:ext cx="2822575" cy="396875"/>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000" b="1">
                <a:solidFill>
                  <a:schemeClr val="hlink"/>
                </a:solidFill>
                <a:latin typeface="华文中宋" pitchFamily="2" charset="-122"/>
                <a:ea typeface="华文中宋" pitchFamily="2" charset="-122"/>
              </a:rPr>
              <a:t>非屏蔽双绞线  </a:t>
            </a:r>
            <a:r>
              <a:rPr kumimoji="1" lang="en-US" altLang="zh-CN" sz="2000" b="1">
                <a:solidFill>
                  <a:schemeClr val="hlink"/>
                </a:solidFill>
                <a:ea typeface="华文中宋" pitchFamily="2" charset="-122"/>
              </a:rPr>
              <a:t>UTP</a:t>
            </a:r>
          </a:p>
        </p:txBody>
      </p:sp>
      <p:pic>
        <p:nvPicPr>
          <p:cNvPr id="9" name="Picture 3" descr="未标题-5 拷贝"/>
          <p:cNvPicPr>
            <a:picLocks noChangeAspect="1" noChangeArrowheads="1"/>
          </p:cNvPicPr>
          <p:nvPr/>
        </p:nvPicPr>
        <p:blipFill>
          <a:blip r:embed="rId5" cstate="print"/>
          <a:srcRect/>
          <a:stretch>
            <a:fillRect/>
          </a:stretch>
        </p:blipFill>
        <p:spPr bwMode="auto">
          <a:xfrm>
            <a:off x="650875" y="3427413"/>
            <a:ext cx="8280400" cy="3311525"/>
          </a:xfrm>
          <a:prstGeom prst="rect">
            <a:avLst/>
          </a:prstGeom>
          <a:noFill/>
          <a:ln w="9525">
            <a:noFill/>
            <a:miter lim="800000"/>
            <a:headEnd/>
            <a:tailEnd/>
          </a:ln>
        </p:spPr>
      </p:pic>
      <p:pic>
        <p:nvPicPr>
          <p:cNvPr id="18" name="Picture 20" descr="223b"/>
          <p:cNvPicPr>
            <a:picLocks noChangeAspect="1" noChangeArrowheads="1"/>
          </p:cNvPicPr>
          <p:nvPr/>
        </p:nvPicPr>
        <p:blipFill>
          <a:blip r:embed="rId6">
            <a:extLst>
              <a:ext uri="{28A0092B-C50C-407E-A947-70E740481C1C}">
                <a14:useLocalDpi xmlns:a14="http://schemas.microsoft.com/office/drawing/2010/main" val="0"/>
              </a:ext>
            </a:extLst>
          </a:blip>
          <a:srcRect t="24692" b="39763"/>
          <a:stretch>
            <a:fillRect/>
          </a:stretch>
        </p:blipFill>
        <p:spPr bwMode="auto">
          <a:xfrm>
            <a:off x="4677830" y="2654430"/>
            <a:ext cx="2433376" cy="5807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6005939" y="1641475"/>
            <a:ext cx="2740926" cy="1098221"/>
            <a:chOff x="5945874" y="1641475"/>
            <a:chExt cx="2740926" cy="1098221"/>
          </a:xfrm>
        </p:grpSpPr>
        <p:pic>
          <p:nvPicPr>
            <p:cNvPr id="25" name="Picture 21" descr="223"/>
            <p:cNvPicPr>
              <a:picLocks noChangeAspect="1" noChangeArrowheads="1"/>
            </p:cNvPicPr>
            <p:nvPr/>
          </p:nvPicPr>
          <p:blipFill>
            <a:blip r:embed="rId7">
              <a:extLst>
                <a:ext uri="{28A0092B-C50C-407E-A947-70E740481C1C}">
                  <a14:useLocalDpi xmlns:a14="http://schemas.microsoft.com/office/drawing/2010/main" val="0"/>
                </a:ext>
              </a:extLst>
            </a:blip>
            <a:srcRect t="17610" b="41142"/>
            <a:stretch>
              <a:fillRect/>
            </a:stretch>
          </p:blipFill>
          <p:spPr bwMode="auto">
            <a:xfrm>
              <a:off x="6121175" y="1641475"/>
              <a:ext cx="2565625" cy="638175"/>
            </a:xfrm>
            <a:prstGeom prst="rect">
              <a:avLst/>
            </a:prstGeom>
            <a:noFill/>
            <a:extLst>
              <a:ext uri="{909E8E84-426E-40DD-AFC4-6F175D3DCCD1}">
                <a14:hiddenFill xmlns:a14="http://schemas.microsoft.com/office/drawing/2010/main">
                  <a:solidFill>
                    <a:srgbClr val="FFFFFF"/>
                  </a:solidFill>
                </a14:hiddenFill>
              </a:ext>
            </a:extLst>
          </p:spPr>
        </p:pic>
        <p:sp>
          <p:nvSpPr>
            <p:cNvPr id="26" name="Text Box 23"/>
            <p:cNvSpPr txBox="1">
              <a:spLocks noChangeArrowheads="1"/>
            </p:cNvSpPr>
            <p:nvPr/>
          </p:nvSpPr>
          <p:spPr bwMode="auto">
            <a:xfrm>
              <a:off x="8047796" y="2279650"/>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400" b="1" dirty="0" smtClean="0">
                  <a:solidFill>
                    <a:srgbClr val="333399"/>
                  </a:solidFill>
                  <a:latin typeface="+mn-ea"/>
                  <a:ea typeface="+mn-ea"/>
                </a:rPr>
                <a:t>铜线</a:t>
              </a:r>
            </a:p>
          </p:txBody>
        </p:sp>
        <p:sp>
          <p:nvSpPr>
            <p:cNvPr id="27" name="Text Box 25"/>
            <p:cNvSpPr txBox="1">
              <a:spLocks noChangeArrowheads="1"/>
            </p:cNvSpPr>
            <p:nvPr/>
          </p:nvSpPr>
          <p:spPr bwMode="auto">
            <a:xfrm>
              <a:off x="5945874" y="2216476"/>
              <a:ext cx="92122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kumimoji="1" lang="zh-CN" altLang="en-US" sz="1400" b="1" dirty="0" smtClean="0">
                  <a:solidFill>
                    <a:srgbClr val="333399"/>
                  </a:solidFill>
                  <a:latin typeface="+mn-ea"/>
                  <a:ea typeface="+mn-ea"/>
                </a:rPr>
                <a:t>聚氯乙烯</a:t>
              </a:r>
            </a:p>
            <a:p>
              <a:pPr algn="ctr" eaLnBrk="1" hangingPunct="1"/>
              <a:r>
                <a:rPr kumimoji="1" lang="zh-CN" altLang="en-US" sz="1400" b="1" dirty="0" smtClean="0">
                  <a:solidFill>
                    <a:srgbClr val="333399"/>
                  </a:solidFill>
                  <a:latin typeface="+mn-ea"/>
                  <a:ea typeface="+mn-ea"/>
                </a:rPr>
                <a:t>套层</a:t>
              </a:r>
            </a:p>
          </p:txBody>
        </p:sp>
        <p:sp>
          <p:nvSpPr>
            <p:cNvPr id="28" name="Text Box 26"/>
            <p:cNvSpPr txBox="1">
              <a:spLocks noChangeArrowheads="1"/>
            </p:cNvSpPr>
            <p:nvPr/>
          </p:nvSpPr>
          <p:spPr bwMode="auto">
            <a:xfrm>
              <a:off x="6816289" y="2256192"/>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400" b="1" dirty="0" smtClean="0">
                  <a:solidFill>
                    <a:srgbClr val="333399"/>
                  </a:solidFill>
                  <a:latin typeface="+mn-ea"/>
                  <a:ea typeface="+mn-ea"/>
                </a:rPr>
                <a:t>屏蔽层</a:t>
              </a:r>
            </a:p>
          </p:txBody>
        </p:sp>
        <p:sp>
          <p:nvSpPr>
            <p:cNvPr id="29" name="Text Box 28"/>
            <p:cNvSpPr txBox="1">
              <a:spLocks noChangeArrowheads="1"/>
            </p:cNvSpPr>
            <p:nvPr/>
          </p:nvSpPr>
          <p:spPr bwMode="auto">
            <a:xfrm>
              <a:off x="7445544" y="2263885"/>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400" b="1" dirty="0" smtClean="0">
                  <a:solidFill>
                    <a:srgbClr val="333399"/>
                  </a:solidFill>
                  <a:latin typeface="+mn-ea"/>
                  <a:ea typeface="+mn-ea"/>
                </a:rPr>
                <a:t>绝缘层</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4243">
                                            <p:txEl>
                                              <p:pRg st="1" end="1"/>
                                            </p:txEl>
                                          </p:spTgt>
                                        </p:tgtEl>
                                        <p:attrNameLst>
                                          <p:attrName>style.visibility</p:attrName>
                                        </p:attrNameLst>
                                      </p:cBhvr>
                                      <p:to>
                                        <p:strVal val="visible"/>
                                      </p:to>
                                    </p:set>
                                    <p:animEffect transition="in" filter="blinds(horizontal)">
                                      <p:cBhvr>
                                        <p:cTn id="7" dur="500"/>
                                        <p:tgtEl>
                                          <p:spTgt spid="39424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94243">
                                            <p:txEl>
                                              <p:pRg st="3" end="3"/>
                                            </p:txEl>
                                          </p:spTgt>
                                        </p:tgtEl>
                                        <p:attrNameLst>
                                          <p:attrName>style.visibility</p:attrName>
                                        </p:attrNameLst>
                                      </p:cBhvr>
                                      <p:to>
                                        <p:strVal val="visible"/>
                                      </p:to>
                                    </p:set>
                                    <p:animEffect transition="in" filter="blinds(horizontal)">
                                      <p:cBhvr>
                                        <p:cTn id="10" dur="500"/>
                                        <p:tgtEl>
                                          <p:spTgt spid="394243">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94243">
                                            <p:txEl>
                                              <p:pRg st="2" end="2"/>
                                            </p:txEl>
                                          </p:spTgt>
                                        </p:tgtEl>
                                        <p:attrNameLst>
                                          <p:attrName>style.visibility</p:attrName>
                                        </p:attrNameLst>
                                      </p:cBhvr>
                                      <p:to>
                                        <p:strVal val="visible"/>
                                      </p:to>
                                    </p:set>
                                    <p:animEffect transition="in" filter="blinds(horizontal)">
                                      <p:cBhvr>
                                        <p:cTn id="15" dur="500"/>
                                        <p:tgtEl>
                                          <p:spTgt spid="394243">
                                            <p:txEl>
                                              <p:pRg st="2" end="2"/>
                                            </p:txEl>
                                          </p:spTgt>
                                        </p:tgtEl>
                                      </p:cBhvr>
                                    </p:animEffect>
                                  </p:childTnLst>
                                </p:cTn>
                              </p:par>
                            </p:childTnLst>
                          </p:cTn>
                        </p:par>
                        <p:par>
                          <p:cTn id="16" fill="hold" nodeType="withGroup">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000"/>
                            </p:stCondLst>
                            <p:childTnLst>
                              <p:par>
                                <p:cTn id="21" presetID="9" presetClass="entr" presetSubtype="0" fill="hold" nodeType="afterEffect">
                                  <p:stCondLst>
                                    <p:cond delay="0"/>
                                  </p:stCondLst>
                                  <p:childTnLst>
                                    <p:set>
                                      <p:cBhvr>
                                        <p:cTn id="22" dur="1" fill="hold">
                                          <p:stCondLst>
                                            <p:cond delay="0"/>
                                          </p:stCondLst>
                                        </p:cTn>
                                        <p:tgtEl>
                                          <p:spTgt spid="394244"/>
                                        </p:tgtEl>
                                        <p:attrNameLst>
                                          <p:attrName>style.visibility</p:attrName>
                                        </p:attrNameLst>
                                      </p:cBhvr>
                                      <p:to>
                                        <p:strVal val="visible"/>
                                      </p:to>
                                    </p:set>
                                    <p:animEffect transition="in" filter="dissolve">
                                      <p:cBhvr>
                                        <p:cTn id="23" dur="500"/>
                                        <p:tgtEl>
                                          <p:spTgt spid="39424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4246"/>
                                        </p:tgtEl>
                                        <p:attrNameLst>
                                          <p:attrName>style.visibility</p:attrName>
                                        </p:attrNameLst>
                                      </p:cBhvr>
                                      <p:to>
                                        <p:strVal val="visible"/>
                                      </p:to>
                                    </p:set>
                                    <p:animEffect transition="in" filter="dissolve">
                                      <p:cBhvr>
                                        <p:cTn id="26" dur="500"/>
                                        <p:tgtEl>
                                          <p:spTgt spid="39424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394243">
                                            <p:txEl>
                                              <p:pRg st="4" end="4"/>
                                            </p:txEl>
                                          </p:spTgt>
                                        </p:tgtEl>
                                        <p:attrNameLst>
                                          <p:attrName>style.visibility</p:attrName>
                                        </p:attrNameLst>
                                      </p:cBhvr>
                                      <p:to>
                                        <p:strVal val="visible"/>
                                      </p:to>
                                    </p:set>
                                    <p:animEffect transition="in" filter="blinds(horizontal)">
                                      <p:cBhvr>
                                        <p:cTn id="31" dur="500"/>
                                        <p:tgtEl>
                                          <p:spTgt spid="394243">
                                            <p:txEl>
                                              <p:pRg st="4" end="4"/>
                                            </p:txEl>
                                          </p:spTgt>
                                        </p:tgtEl>
                                      </p:cBhvr>
                                    </p:animEffect>
                                  </p:childTnLst>
                                </p:cTn>
                              </p:par>
                            </p:childTnLst>
                          </p:cTn>
                        </p:par>
                        <p:par>
                          <p:cTn id="32" fill="hold" nodeType="withGroup">
                            <p:stCondLst>
                              <p:cond delay="500"/>
                            </p:stCondLst>
                            <p:childTnLst>
                              <p:par>
                                <p:cTn id="33" presetID="9" presetClass="entr" presetSubtype="0" fill="hold" nodeType="afterEffect">
                                  <p:stCondLst>
                                    <p:cond delay="0"/>
                                  </p:stCondLst>
                                  <p:childTnLst>
                                    <p:set>
                                      <p:cBhvr>
                                        <p:cTn id="34" dur="1" fill="hold">
                                          <p:stCondLst>
                                            <p:cond delay="0"/>
                                          </p:stCondLst>
                                        </p:cTn>
                                        <p:tgtEl>
                                          <p:spTgt spid="394245"/>
                                        </p:tgtEl>
                                        <p:attrNameLst>
                                          <p:attrName>style.visibility</p:attrName>
                                        </p:attrNameLst>
                                      </p:cBhvr>
                                      <p:to>
                                        <p:strVal val="visible"/>
                                      </p:to>
                                    </p:set>
                                    <p:animEffect transition="in" filter="dissolve">
                                      <p:cBhvr>
                                        <p:cTn id="35" dur="500"/>
                                        <p:tgtEl>
                                          <p:spTgt spid="394245"/>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94247"/>
                                        </p:tgtEl>
                                        <p:attrNameLst>
                                          <p:attrName>style.visibility</p:attrName>
                                        </p:attrNameLst>
                                      </p:cBhvr>
                                      <p:to>
                                        <p:strVal val="visible"/>
                                      </p:to>
                                    </p:set>
                                    <p:animEffect transition="in" filter="dissolve">
                                      <p:cBhvr>
                                        <p:cTn id="42" dur="500"/>
                                        <p:tgtEl>
                                          <p:spTgt spid="39424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6" grpId="0"/>
      <p:bldP spid="39424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533400" y="236538"/>
            <a:ext cx="7772400" cy="955675"/>
          </a:xfrm>
        </p:spPr>
        <p:txBody>
          <a:bodyPr/>
          <a:lstStyle/>
          <a:p>
            <a:r>
              <a:rPr lang="zh-CN" altLang="en-US" sz="3200" b="1" smtClean="0">
                <a:solidFill>
                  <a:srgbClr val="008000"/>
                </a:solidFill>
              </a:rPr>
              <a:t>同轴电缆</a:t>
            </a:r>
          </a:p>
        </p:txBody>
      </p:sp>
      <p:sp>
        <p:nvSpPr>
          <p:cNvPr id="301059" name="Rectangle 3"/>
          <p:cNvSpPr>
            <a:spLocks noGrp="1" noChangeArrowheads="1"/>
          </p:cNvSpPr>
          <p:nvPr>
            <p:ph idx="1"/>
          </p:nvPr>
        </p:nvSpPr>
        <p:spPr>
          <a:xfrm>
            <a:off x="331788" y="1192213"/>
            <a:ext cx="8334375" cy="5424487"/>
          </a:xfrm>
        </p:spPr>
        <p:txBody>
          <a:bodyPr/>
          <a:lstStyle/>
          <a:p>
            <a:pPr eaLnBrk="1">
              <a:lnSpc>
                <a:spcPct val="110000"/>
              </a:lnSpc>
              <a:buClr>
                <a:srgbClr val="4D4D4D"/>
              </a:buClr>
              <a:buFont typeface="Wingdings" pitchFamily="2" charset="2"/>
              <a:buNone/>
            </a:pPr>
            <a:r>
              <a:rPr lang="zh-CN" altLang="en-US" sz="2000" dirty="0" smtClean="0">
                <a:ea typeface="华文中宋" pitchFamily="2" charset="-122"/>
              </a:rPr>
              <a:t>    </a:t>
            </a:r>
            <a:r>
              <a:rPr lang="zh-CN" altLang="en-US" sz="2400" b="1" dirty="0" smtClean="0">
                <a:latin typeface="华文中宋" pitchFamily="2" charset="-122"/>
                <a:ea typeface="华文中宋" pitchFamily="2" charset="-122"/>
              </a:rPr>
              <a:t>套在一起的两个同心铜导体。</a:t>
            </a:r>
          </a:p>
          <a:p>
            <a:pPr eaLnBrk="1">
              <a:lnSpc>
                <a:spcPct val="110000"/>
              </a:lnSpc>
              <a:buClr>
                <a:schemeClr val="hlink"/>
              </a:buClr>
              <a:buFont typeface="Wingdings" pitchFamily="2" charset="2"/>
              <a:buChar char="ü"/>
            </a:pPr>
            <a:r>
              <a:rPr lang="zh-CN" altLang="en-US" sz="2400" b="1" dirty="0" smtClean="0">
                <a:solidFill>
                  <a:schemeClr val="hlink"/>
                </a:solidFill>
                <a:latin typeface="华文中宋" pitchFamily="2" charset="-122"/>
                <a:ea typeface="华文中宋" pitchFamily="2" charset="-122"/>
              </a:rPr>
              <a:t>内导体</a:t>
            </a:r>
            <a:r>
              <a:rPr lang="zh-CN" altLang="en-US" sz="2400" b="1" dirty="0" smtClean="0">
                <a:latin typeface="华文中宋" pitchFamily="2" charset="-122"/>
                <a:ea typeface="华文中宋" pitchFamily="2" charset="-122"/>
              </a:rPr>
              <a:t>传递数据 。</a:t>
            </a:r>
          </a:p>
          <a:p>
            <a:pPr eaLnBrk="1">
              <a:lnSpc>
                <a:spcPct val="110000"/>
              </a:lnSpc>
              <a:buClr>
                <a:schemeClr val="hlink"/>
              </a:buClr>
              <a:buFont typeface="Wingdings" pitchFamily="2" charset="2"/>
              <a:buChar char="ü"/>
            </a:pPr>
            <a:r>
              <a:rPr lang="zh-CN" altLang="en-US" sz="2400" b="1" dirty="0" smtClean="0">
                <a:solidFill>
                  <a:schemeClr val="hlink"/>
                </a:solidFill>
                <a:latin typeface="华文中宋" pitchFamily="2" charset="-122"/>
                <a:ea typeface="华文中宋" pitchFamily="2" charset="-122"/>
              </a:rPr>
              <a:t>外导体</a:t>
            </a:r>
            <a:r>
              <a:rPr lang="zh-CN" altLang="en-US" sz="2400" b="1" dirty="0" smtClean="0">
                <a:latin typeface="华文中宋" pitchFamily="2" charset="-122"/>
                <a:ea typeface="华文中宋" pitchFamily="2" charset="-122"/>
              </a:rPr>
              <a:t>用作地线及屏蔽干扰。</a:t>
            </a:r>
          </a:p>
          <a:p>
            <a:pPr eaLnBrk="1">
              <a:lnSpc>
                <a:spcPct val="110000"/>
              </a:lnSpc>
              <a:buClr>
                <a:schemeClr val="hlink"/>
              </a:buClr>
              <a:buFont typeface="Wingdings" pitchFamily="2" charset="2"/>
              <a:buNone/>
            </a:pPr>
            <a:r>
              <a:rPr lang="zh-CN" altLang="en-US" sz="2400" b="1" dirty="0" smtClean="0">
                <a:latin typeface="华文中宋" pitchFamily="2" charset="-122"/>
                <a:ea typeface="华文中宋" pitchFamily="2" charset="-122"/>
              </a:rPr>
              <a:t>            抗干扰能力强、数据率高。</a:t>
            </a:r>
          </a:p>
          <a:p>
            <a:pPr eaLnBrk="1">
              <a:lnSpc>
                <a:spcPct val="125000"/>
              </a:lnSpc>
              <a:buClr>
                <a:srgbClr val="4D4D4D"/>
              </a:buClr>
            </a:pPr>
            <a:r>
              <a:rPr lang="zh-CN" altLang="en-US" sz="2400" b="1" dirty="0" smtClean="0">
                <a:solidFill>
                  <a:schemeClr val="accent2"/>
                </a:solidFill>
                <a:latin typeface="华文中宋" pitchFamily="2" charset="-122"/>
                <a:ea typeface="华文中宋" pitchFamily="2" charset="-122"/>
              </a:rPr>
              <a:t>类型：</a:t>
            </a:r>
          </a:p>
          <a:p>
            <a:pPr eaLnBrk="1">
              <a:buClr>
                <a:schemeClr val="hlink"/>
              </a:buClr>
              <a:buFont typeface="Wingdings" pitchFamily="2" charset="2"/>
              <a:buChar char="ü"/>
            </a:pPr>
            <a:r>
              <a:rPr lang="zh-CN" altLang="en-US" sz="2000" b="1" dirty="0" smtClean="0">
                <a:solidFill>
                  <a:schemeClr val="accent2"/>
                </a:solidFill>
                <a:ea typeface="楷体_GB2312"/>
                <a:cs typeface="楷体_GB2312"/>
              </a:rPr>
              <a:t>基带同轴电缆（</a:t>
            </a:r>
            <a:r>
              <a:rPr lang="en-US" altLang="zh-CN" sz="2000" b="1" dirty="0" smtClean="0">
                <a:solidFill>
                  <a:schemeClr val="accent2"/>
                </a:solidFill>
                <a:ea typeface="楷体_GB2312"/>
                <a:cs typeface="楷体_GB2312"/>
              </a:rPr>
              <a:t>50</a:t>
            </a:r>
            <a:r>
              <a:rPr lang="zh-CN" altLang="en-US" sz="2000" b="1" dirty="0" smtClean="0">
                <a:solidFill>
                  <a:schemeClr val="accent2"/>
                </a:solidFill>
                <a:ea typeface="楷体_GB2312"/>
                <a:cs typeface="楷体_GB2312"/>
              </a:rPr>
              <a:t>欧姆电缆）：</a:t>
            </a:r>
            <a:r>
              <a:rPr lang="zh-CN" altLang="en-US" sz="2000" dirty="0" smtClean="0">
                <a:ea typeface="华文中宋" pitchFamily="2" charset="-122"/>
              </a:rPr>
              <a:t>细、约</a:t>
            </a:r>
            <a:r>
              <a:rPr lang="en-US" altLang="zh-CN" sz="2000" dirty="0" smtClean="0">
                <a:ea typeface="华文中宋" pitchFamily="2" charset="-122"/>
              </a:rPr>
              <a:t>1cm</a:t>
            </a:r>
            <a:r>
              <a:rPr lang="zh-CN" altLang="en-US" sz="2000" dirty="0" smtClean="0">
                <a:ea typeface="华文中宋" pitchFamily="2" charset="-122"/>
              </a:rPr>
              <a:t>、轻、易折。常用于</a:t>
            </a:r>
            <a:r>
              <a:rPr lang="en-US" altLang="zh-CN" sz="2000" dirty="0" smtClean="0">
                <a:ea typeface="华文中宋" pitchFamily="2" charset="-122"/>
              </a:rPr>
              <a:t>LAN</a:t>
            </a:r>
            <a:r>
              <a:rPr lang="zh-CN" altLang="en-US" sz="2000" dirty="0" smtClean="0">
                <a:ea typeface="华文中宋" pitchFamily="2" charset="-122"/>
              </a:rPr>
              <a:t>，通过</a:t>
            </a:r>
            <a:r>
              <a:rPr lang="en-US" altLang="zh-CN" sz="2000" dirty="0" smtClean="0">
                <a:ea typeface="华文中宋" pitchFamily="2" charset="-122"/>
              </a:rPr>
              <a:t>T</a:t>
            </a:r>
            <a:r>
              <a:rPr lang="zh-CN" altLang="en-US" sz="2000" dirty="0" smtClean="0">
                <a:ea typeface="华文中宋" pitchFamily="2" charset="-122"/>
              </a:rPr>
              <a:t>型连接器连接电缆。</a:t>
            </a:r>
            <a:r>
              <a:rPr lang="zh-CN" altLang="en-US" sz="2000" b="1" dirty="0" smtClean="0">
                <a:solidFill>
                  <a:schemeClr val="accent2"/>
                </a:solidFill>
                <a:ea typeface="楷体_GB2312"/>
                <a:cs typeface="楷体_GB2312"/>
              </a:rPr>
              <a:t>基带传输：</a:t>
            </a:r>
            <a:r>
              <a:rPr lang="zh-CN" altLang="en-US" sz="2000" dirty="0" smtClean="0">
                <a:ea typeface="华文中宋" pitchFamily="2" charset="-122"/>
              </a:rPr>
              <a:t>比特流</a:t>
            </a:r>
            <a:r>
              <a:rPr lang="zh-CN" altLang="en-US" sz="2000" b="1" dirty="0" smtClean="0">
                <a:solidFill>
                  <a:schemeClr val="hlink"/>
                </a:solidFill>
                <a:ea typeface="华文中宋" pitchFamily="2" charset="-122"/>
              </a:rPr>
              <a:t>（数字信号）直接向电缆发送，</a:t>
            </a:r>
            <a:r>
              <a:rPr lang="zh-CN" altLang="en-US" sz="2000" dirty="0" smtClean="0">
                <a:ea typeface="华文中宋" pitchFamily="2" charset="-122"/>
              </a:rPr>
              <a:t>无需调制到不同的频段。</a:t>
            </a:r>
          </a:p>
          <a:p>
            <a:pPr eaLnBrk="1">
              <a:lnSpc>
                <a:spcPct val="110000"/>
              </a:lnSpc>
              <a:buClr>
                <a:schemeClr val="hlink"/>
              </a:buClr>
              <a:buFont typeface="Wingdings" pitchFamily="2" charset="2"/>
              <a:buChar char="ü"/>
            </a:pPr>
            <a:endParaRPr lang="en-US" altLang="zh-CN" sz="2400" b="1" dirty="0" smtClean="0">
              <a:solidFill>
                <a:schemeClr val="accent2"/>
              </a:solidFill>
              <a:ea typeface="楷体_GB2312"/>
              <a:cs typeface="楷体_GB2312"/>
            </a:endParaRPr>
          </a:p>
          <a:p>
            <a:pPr eaLnBrk="1">
              <a:lnSpc>
                <a:spcPct val="110000"/>
              </a:lnSpc>
              <a:buClr>
                <a:schemeClr val="hlink"/>
              </a:buClr>
              <a:buFont typeface="Wingdings" pitchFamily="2" charset="2"/>
              <a:buChar char="ü"/>
            </a:pPr>
            <a:endParaRPr lang="zh-CN" altLang="en-US" sz="2400" b="1" dirty="0" smtClean="0">
              <a:solidFill>
                <a:schemeClr val="accent2"/>
              </a:solidFill>
              <a:ea typeface="楷体_GB2312"/>
              <a:cs typeface="楷体_GB2312"/>
            </a:endParaRPr>
          </a:p>
          <a:p>
            <a:pPr eaLnBrk="1">
              <a:buClr>
                <a:schemeClr val="hlink"/>
              </a:buClr>
              <a:buFont typeface="Wingdings" pitchFamily="2" charset="2"/>
              <a:buChar char="ü"/>
            </a:pPr>
            <a:r>
              <a:rPr lang="zh-CN" altLang="en-US" sz="2000" b="1" dirty="0" smtClean="0">
                <a:solidFill>
                  <a:schemeClr val="accent2"/>
                </a:solidFill>
                <a:ea typeface="楷体_GB2312"/>
                <a:cs typeface="楷体_GB2312"/>
              </a:rPr>
              <a:t>宽带同轴电缆（</a:t>
            </a:r>
            <a:r>
              <a:rPr lang="en-US" altLang="zh-CN" sz="2000" b="1" dirty="0" smtClean="0">
                <a:solidFill>
                  <a:schemeClr val="accent2"/>
                </a:solidFill>
                <a:ea typeface="楷体_GB2312"/>
                <a:cs typeface="楷体_GB2312"/>
              </a:rPr>
              <a:t>75</a:t>
            </a:r>
            <a:r>
              <a:rPr lang="zh-CN" altLang="en-US" sz="2000" b="1" dirty="0" smtClean="0">
                <a:solidFill>
                  <a:schemeClr val="accent2"/>
                </a:solidFill>
                <a:ea typeface="楷体_GB2312"/>
                <a:cs typeface="楷体_GB2312"/>
              </a:rPr>
              <a:t>欧姆电缆）：</a:t>
            </a:r>
            <a:r>
              <a:rPr lang="zh-CN" altLang="en-US" sz="2000" dirty="0" smtClean="0">
                <a:ea typeface="华文中宋" pitchFamily="2" charset="-122"/>
              </a:rPr>
              <a:t>较粗、重、更硬。常用于电缆电视系统，</a:t>
            </a:r>
            <a:r>
              <a:rPr lang="zh-CN" altLang="en-US" sz="2000" dirty="0" smtClean="0">
                <a:latin typeface="华文中宋" pitchFamily="2" charset="-122"/>
                <a:ea typeface="华文中宋" pitchFamily="2" charset="-122"/>
              </a:rPr>
              <a:t>可以与电缆调制解调器结合使用，组成宽带住宅接入形式。</a:t>
            </a:r>
            <a:r>
              <a:rPr lang="zh-CN" altLang="en-US" sz="2000" b="1" dirty="0" smtClean="0">
                <a:solidFill>
                  <a:schemeClr val="accent2"/>
                </a:solidFill>
                <a:latin typeface="楷体_GB2312"/>
                <a:ea typeface="楷体_GB2312"/>
                <a:cs typeface="楷体_GB2312"/>
              </a:rPr>
              <a:t>宽带传输：</a:t>
            </a:r>
            <a:r>
              <a:rPr lang="zh-CN" altLang="en-US" sz="2000" dirty="0" smtClean="0">
                <a:latin typeface="华文中宋" pitchFamily="2" charset="-122"/>
                <a:ea typeface="华文中宋" pitchFamily="2" charset="-122"/>
              </a:rPr>
              <a:t>将</a:t>
            </a:r>
            <a:r>
              <a:rPr lang="zh-CN" altLang="en-US" sz="2000" b="1" dirty="0" smtClean="0">
                <a:solidFill>
                  <a:srgbClr val="FF33CC"/>
                </a:solidFill>
                <a:latin typeface="华文中宋" pitchFamily="2" charset="-122"/>
                <a:ea typeface="华文中宋" pitchFamily="2" charset="-122"/>
              </a:rPr>
              <a:t>数字信号调制成特定频段的模拟信号</a:t>
            </a:r>
            <a:r>
              <a:rPr lang="zh-CN" altLang="en-US" sz="2000" dirty="0" smtClean="0">
                <a:latin typeface="华文中宋" pitchFamily="2" charset="-122"/>
                <a:ea typeface="华文中宋" pitchFamily="2" charset="-122"/>
              </a:rPr>
              <a:t>传送。</a:t>
            </a:r>
          </a:p>
          <a:p>
            <a:pPr eaLnBrk="1">
              <a:buClr>
                <a:schemeClr val="hlink"/>
              </a:buClr>
              <a:buFont typeface="Wingdings" pitchFamily="2" charset="2"/>
              <a:buChar char="ü"/>
            </a:pPr>
            <a:endParaRPr lang="zh-CN" altLang="en-US" sz="2000" dirty="0" smtClean="0">
              <a:latin typeface="华文中宋" pitchFamily="2" charset="-122"/>
              <a:ea typeface="华文中宋" pitchFamily="2" charset="-122"/>
            </a:endParaRPr>
          </a:p>
        </p:txBody>
      </p:sp>
      <p:sp>
        <p:nvSpPr>
          <p:cNvPr id="72708" name="灯片编号占位符 5"/>
          <p:cNvSpPr>
            <a:spLocks noGrp="1"/>
          </p:cNvSpPr>
          <p:nvPr>
            <p:ph type="sldNum" sz="quarter" idx="12"/>
          </p:nvPr>
        </p:nvSpPr>
        <p:spPr>
          <a:noFill/>
          <a:ln>
            <a:miter lim="800000"/>
            <a:headEnd/>
            <a:tailEnd/>
          </a:ln>
        </p:spPr>
        <p:txBody>
          <a:bodyPr/>
          <a:lstStyle/>
          <a:p>
            <a:fld id="{887CFE5C-3E9E-43A8-9B17-A3966D12FF4F}" type="slidenum">
              <a:rPr lang="en-US" altLang="zh-CN"/>
              <a:pPr/>
              <a:t>34</a:t>
            </a:fld>
            <a:endParaRPr lang="en-US" altLang="zh-CN"/>
          </a:p>
        </p:txBody>
      </p:sp>
      <p:grpSp>
        <p:nvGrpSpPr>
          <p:cNvPr id="7" name="Group 21"/>
          <p:cNvGrpSpPr>
            <a:grpSpLocks/>
          </p:cNvGrpSpPr>
          <p:nvPr/>
        </p:nvGrpSpPr>
        <p:grpSpPr bwMode="auto">
          <a:xfrm>
            <a:off x="2287588" y="4597400"/>
            <a:ext cx="6242050" cy="1009650"/>
            <a:chOff x="1026" y="2815"/>
            <a:chExt cx="3932" cy="1009"/>
          </a:xfrm>
        </p:grpSpPr>
        <p:sp>
          <p:nvSpPr>
            <p:cNvPr id="72712" name="Text Box 5"/>
            <p:cNvSpPr txBox="1">
              <a:spLocks noChangeArrowheads="1"/>
            </p:cNvSpPr>
            <p:nvPr/>
          </p:nvSpPr>
          <p:spPr bwMode="auto">
            <a:xfrm>
              <a:off x="2030" y="3382"/>
              <a:ext cx="442" cy="442"/>
            </a:xfrm>
            <a:prstGeom prst="rect">
              <a:avLst/>
            </a:prstGeom>
            <a:solidFill>
              <a:srgbClr val="FFFFFF"/>
            </a:solidFill>
            <a:ln w="9525">
              <a:noFill/>
              <a:miter lim="800000"/>
              <a:headEnd/>
              <a:tailEnd/>
            </a:ln>
          </p:spPr>
          <p:txBody>
            <a:bodyPr/>
            <a:lstStyle/>
            <a:p>
              <a:pPr algn="just"/>
              <a:r>
                <a:rPr lang="zh-CN" altLang="en-US" sz="2600">
                  <a:sym typeface="Wingdings" pitchFamily="2" charset="2"/>
                </a:rPr>
                <a:t></a:t>
              </a:r>
              <a:endParaRPr lang="zh-CN" altLang="en-US"/>
            </a:p>
          </p:txBody>
        </p:sp>
        <p:sp>
          <p:nvSpPr>
            <p:cNvPr id="72713" name="Text Box 6"/>
            <p:cNvSpPr txBox="1">
              <a:spLocks noChangeArrowheads="1"/>
            </p:cNvSpPr>
            <p:nvPr/>
          </p:nvSpPr>
          <p:spPr bwMode="auto">
            <a:xfrm>
              <a:off x="3218" y="3382"/>
              <a:ext cx="442" cy="442"/>
            </a:xfrm>
            <a:prstGeom prst="rect">
              <a:avLst/>
            </a:prstGeom>
            <a:solidFill>
              <a:srgbClr val="FFFFFF"/>
            </a:solidFill>
            <a:ln w="9525">
              <a:noFill/>
              <a:miter lim="800000"/>
              <a:headEnd/>
              <a:tailEnd/>
            </a:ln>
          </p:spPr>
          <p:txBody>
            <a:bodyPr/>
            <a:lstStyle/>
            <a:p>
              <a:pPr algn="just"/>
              <a:r>
                <a:rPr lang="zh-CN" altLang="en-US" sz="2600">
                  <a:sym typeface="Wingdings" pitchFamily="2" charset="2"/>
                </a:rPr>
                <a:t></a:t>
              </a:r>
              <a:endParaRPr lang="zh-CN" altLang="en-US"/>
            </a:p>
          </p:txBody>
        </p:sp>
        <p:sp>
          <p:nvSpPr>
            <p:cNvPr id="72714" name="Text Box 7"/>
            <p:cNvSpPr txBox="1">
              <a:spLocks noChangeArrowheads="1"/>
            </p:cNvSpPr>
            <p:nvPr/>
          </p:nvSpPr>
          <p:spPr bwMode="auto">
            <a:xfrm>
              <a:off x="3595" y="2852"/>
              <a:ext cx="628" cy="442"/>
            </a:xfrm>
            <a:prstGeom prst="rect">
              <a:avLst/>
            </a:prstGeom>
            <a:solidFill>
              <a:srgbClr val="FFFFFF"/>
            </a:solidFill>
            <a:ln w="9525">
              <a:noFill/>
              <a:miter lim="800000"/>
              <a:headEnd/>
              <a:tailEnd/>
            </a:ln>
          </p:spPr>
          <p:txBody>
            <a:bodyPr/>
            <a:lstStyle/>
            <a:p>
              <a:pPr algn="ctr"/>
              <a:r>
                <a:rPr lang="zh-CN" altLang="en-US" sz="2600">
                  <a:sym typeface="Wingdings" pitchFamily="2" charset="2"/>
                </a:rPr>
                <a:t></a:t>
              </a:r>
              <a:endParaRPr lang="zh-CN" altLang="en-US"/>
            </a:p>
          </p:txBody>
        </p:sp>
        <p:sp>
          <p:nvSpPr>
            <p:cNvPr id="72715" name="Text Box 8"/>
            <p:cNvSpPr txBox="1">
              <a:spLocks noChangeArrowheads="1"/>
            </p:cNvSpPr>
            <p:nvPr/>
          </p:nvSpPr>
          <p:spPr bwMode="auto">
            <a:xfrm>
              <a:off x="2529" y="2852"/>
              <a:ext cx="464" cy="442"/>
            </a:xfrm>
            <a:prstGeom prst="rect">
              <a:avLst/>
            </a:prstGeom>
            <a:solidFill>
              <a:srgbClr val="FFFFFF"/>
            </a:solidFill>
            <a:ln w="9525">
              <a:noFill/>
              <a:miter lim="800000"/>
              <a:headEnd/>
              <a:tailEnd/>
            </a:ln>
          </p:spPr>
          <p:txBody>
            <a:bodyPr/>
            <a:lstStyle/>
            <a:p>
              <a:pPr algn="just"/>
              <a:r>
                <a:rPr lang="zh-CN" altLang="en-US" sz="2600">
                  <a:sym typeface="Wingdings" pitchFamily="2" charset="2"/>
                </a:rPr>
                <a:t></a:t>
              </a:r>
              <a:endParaRPr lang="zh-CN" altLang="en-US"/>
            </a:p>
          </p:txBody>
        </p:sp>
        <p:sp>
          <p:nvSpPr>
            <p:cNvPr id="72716" name="Text Box 9"/>
            <p:cNvSpPr txBox="1">
              <a:spLocks noChangeArrowheads="1"/>
            </p:cNvSpPr>
            <p:nvPr/>
          </p:nvSpPr>
          <p:spPr bwMode="auto">
            <a:xfrm>
              <a:off x="1542" y="2815"/>
              <a:ext cx="464" cy="442"/>
            </a:xfrm>
            <a:prstGeom prst="rect">
              <a:avLst/>
            </a:prstGeom>
            <a:solidFill>
              <a:srgbClr val="FFFFFF"/>
            </a:solidFill>
            <a:ln w="9525">
              <a:noFill/>
              <a:miter lim="800000"/>
              <a:headEnd/>
              <a:tailEnd/>
            </a:ln>
          </p:spPr>
          <p:txBody>
            <a:bodyPr/>
            <a:lstStyle/>
            <a:p>
              <a:pPr algn="just"/>
              <a:r>
                <a:rPr lang="zh-CN" altLang="en-US" sz="2600">
                  <a:sym typeface="Wingdings" pitchFamily="2" charset="2"/>
                </a:rPr>
                <a:t></a:t>
              </a:r>
              <a:endParaRPr lang="zh-CN" altLang="en-US"/>
            </a:p>
          </p:txBody>
        </p:sp>
        <p:sp>
          <p:nvSpPr>
            <p:cNvPr id="72717" name="Text Box 10"/>
            <p:cNvSpPr txBox="1">
              <a:spLocks noChangeArrowheads="1"/>
            </p:cNvSpPr>
            <p:nvPr/>
          </p:nvSpPr>
          <p:spPr bwMode="auto">
            <a:xfrm>
              <a:off x="2435" y="3382"/>
              <a:ext cx="783" cy="282"/>
            </a:xfrm>
            <a:prstGeom prst="rect">
              <a:avLst/>
            </a:prstGeom>
            <a:solidFill>
              <a:srgbClr val="FFFFFF"/>
            </a:solidFill>
            <a:ln w="9525">
              <a:noFill/>
              <a:miter lim="800000"/>
              <a:headEnd/>
              <a:tailEnd/>
            </a:ln>
          </p:spPr>
          <p:txBody>
            <a:bodyPr/>
            <a:lstStyle/>
            <a:p>
              <a:pPr algn="just"/>
              <a:r>
                <a:rPr lang="zh-CN" altLang="en-US" sz="1800">
                  <a:solidFill>
                    <a:schemeClr val="accent2"/>
                  </a:solidFill>
                  <a:ea typeface="华文中宋" pitchFamily="2" charset="-122"/>
                </a:rPr>
                <a:t>信息传输</a:t>
              </a:r>
            </a:p>
          </p:txBody>
        </p:sp>
        <p:sp>
          <p:nvSpPr>
            <p:cNvPr id="72718" name="Text Box 11"/>
            <p:cNvSpPr txBox="1">
              <a:spLocks noChangeArrowheads="1"/>
            </p:cNvSpPr>
            <p:nvPr/>
          </p:nvSpPr>
          <p:spPr bwMode="auto">
            <a:xfrm>
              <a:off x="4442" y="3382"/>
              <a:ext cx="516" cy="177"/>
            </a:xfrm>
            <a:prstGeom prst="rect">
              <a:avLst/>
            </a:prstGeom>
            <a:solidFill>
              <a:srgbClr val="FFFFFF"/>
            </a:solidFill>
            <a:ln w="9525">
              <a:noFill/>
              <a:miter lim="800000"/>
              <a:headEnd/>
              <a:tailEnd/>
            </a:ln>
          </p:spPr>
          <p:txBody>
            <a:bodyPr/>
            <a:lstStyle/>
            <a:p>
              <a:pPr algn="just"/>
              <a:r>
                <a:rPr lang="zh-CN" altLang="en-US" sz="1400"/>
                <a:t>端接器</a:t>
              </a:r>
            </a:p>
          </p:txBody>
        </p:sp>
        <p:sp>
          <p:nvSpPr>
            <p:cNvPr id="72719" name="Line 12"/>
            <p:cNvSpPr>
              <a:spLocks noChangeShapeType="1"/>
            </p:cNvSpPr>
            <p:nvPr/>
          </p:nvSpPr>
          <p:spPr bwMode="auto">
            <a:xfrm>
              <a:off x="1026" y="3294"/>
              <a:ext cx="3674" cy="0"/>
            </a:xfrm>
            <a:prstGeom prst="line">
              <a:avLst/>
            </a:prstGeom>
            <a:noFill/>
            <a:ln w="9525">
              <a:solidFill>
                <a:srgbClr val="000000"/>
              </a:solidFill>
              <a:round/>
              <a:headEnd/>
              <a:tailEnd/>
            </a:ln>
          </p:spPr>
          <p:txBody>
            <a:bodyPr/>
            <a:lstStyle/>
            <a:p>
              <a:endParaRPr lang="zh-CN" altLang="en-US"/>
            </a:p>
          </p:txBody>
        </p:sp>
        <p:sp>
          <p:nvSpPr>
            <p:cNvPr id="72720" name="Freeform 13"/>
            <p:cNvSpPr>
              <a:spLocks/>
            </p:cNvSpPr>
            <p:nvPr/>
          </p:nvSpPr>
          <p:spPr bwMode="auto">
            <a:xfrm>
              <a:off x="2761" y="3079"/>
              <a:ext cx="0" cy="213"/>
            </a:xfrm>
            <a:custGeom>
              <a:avLst/>
              <a:gdLst>
                <a:gd name="T0" fmla="*/ 0 w 1"/>
                <a:gd name="T1" fmla="*/ 0 h 375"/>
                <a:gd name="T2" fmla="*/ 0 w 1"/>
                <a:gd name="T3" fmla="*/ 1 h 375"/>
                <a:gd name="T4" fmla="*/ 0 60000 65536"/>
                <a:gd name="T5" fmla="*/ 0 60000 65536"/>
              </a:gdLst>
              <a:ahLst/>
              <a:cxnLst>
                <a:cxn ang="T4">
                  <a:pos x="T0" y="T1"/>
                </a:cxn>
                <a:cxn ang="T5">
                  <a:pos x="T2" y="T3"/>
                </a:cxn>
              </a:cxnLst>
              <a:rect l="0" t="0" r="r" b="b"/>
              <a:pathLst>
                <a:path w="1" h="375">
                  <a:moveTo>
                    <a:pt x="0" y="0"/>
                  </a:moveTo>
                  <a:lnTo>
                    <a:pt x="0" y="375"/>
                  </a:lnTo>
                </a:path>
              </a:pathLst>
            </a:custGeom>
            <a:noFill/>
            <a:ln w="9525">
              <a:solidFill>
                <a:srgbClr val="000000"/>
              </a:solidFill>
              <a:round/>
              <a:headEnd type="none" w="med" len="med"/>
              <a:tailEnd type="none" w="med" len="med"/>
            </a:ln>
          </p:spPr>
          <p:txBody>
            <a:bodyPr/>
            <a:lstStyle/>
            <a:p>
              <a:endParaRPr lang="zh-CN" altLang="en-US"/>
            </a:p>
          </p:txBody>
        </p:sp>
        <p:sp>
          <p:nvSpPr>
            <p:cNvPr id="72721" name="Line 14"/>
            <p:cNvSpPr>
              <a:spLocks noChangeShapeType="1"/>
            </p:cNvSpPr>
            <p:nvPr/>
          </p:nvSpPr>
          <p:spPr bwMode="auto">
            <a:xfrm>
              <a:off x="3411" y="3294"/>
              <a:ext cx="0" cy="176"/>
            </a:xfrm>
            <a:prstGeom prst="line">
              <a:avLst/>
            </a:prstGeom>
            <a:noFill/>
            <a:ln w="9525">
              <a:solidFill>
                <a:srgbClr val="000000"/>
              </a:solidFill>
              <a:round/>
              <a:headEnd/>
              <a:tailEnd/>
            </a:ln>
          </p:spPr>
          <p:txBody>
            <a:bodyPr/>
            <a:lstStyle/>
            <a:p>
              <a:endParaRPr lang="zh-CN" altLang="en-US"/>
            </a:p>
          </p:txBody>
        </p:sp>
        <p:sp>
          <p:nvSpPr>
            <p:cNvPr id="72722" name="Line 15"/>
            <p:cNvSpPr>
              <a:spLocks noChangeShapeType="1"/>
            </p:cNvSpPr>
            <p:nvPr/>
          </p:nvSpPr>
          <p:spPr bwMode="auto">
            <a:xfrm>
              <a:off x="2251" y="3294"/>
              <a:ext cx="0" cy="176"/>
            </a:xfrm>
            <a:prstGeom prst="line">
              <a:avLst/>
            </a:prstGeom>
            <a:noFill/>
            <a:ln w="9525">
              <a:solidFill>
                <a:srgbClr val="000000"/>
              </a:solidFill>
              <a:round/>
              <a:headEnd/>
              <a:tailEnd/>
            </a:ln>
          </p:spPr>
          <p:txBody>
            <a:bodyPr/>
            <a:lstStyle/>
            <a:p>
              <a:endParaRPr lang="zh-CN" altLang="en-US"/>
            </a:p>
          </p:txBody>
        </p:sp>
        <p:sp>
          <p:nvSpPr>
            <p:cNvPr id="72723" name="Freeform 16"/>
            <p:cNvSpPr>
              <a:spLocks/>
            </p:cNvSpPr>
            <p:nvPr/>
          </p:nvSpPr>
          <p:spPr bwMode="auto">
            <a:xfrm>
              <a:off x="1730" y="3044"/>
              <a:ext cx="0" cy="213"/>
            </a:xfrm>
            <a:custGeom>
              <a:avLst/>
              <a:gdLst>
                <a:gd name="T0" fmla="*/ 0 w 1"/>
                <a:gd name="T1" fmla="*/ 0 h 375"/>
                <a:gd name="T2" fmla="*/ 0 w 1"/>
                <a:gd name="T3" fmla="*/ 1 h 375"/>
                <a:gd name="T4" fmla="*/ 0 60000 65536"/>
                <a:gd name="T5" fmla="*/ 0 60000 65536"/>
              </a:gdLst>
              <a:ahLst/>
              <a:cxnLst>
                <a:cxn ang="T4">
                  <a:pos x="T0" y="T1"/>
                </a:cxn>
                <a:cxn ang="T5">
                  <a:pos x="T2" y="T3"/>
                </a:cxn>
              </a:cxnLst>
              <a:rect l="0" t="0" r="r" b="b"/>
              <a:pathLst>
                <a:path w="1" h="375">
                  <a:moveTo>
                    <a:pt x="0" y="0"/>
                  </a:moveTo>
                  <a:lnTo>
                    <a:pt x="0" y="375"/>
                  </a:lnTo>
                </a:path>
              </a:pathLst>
            </a:custGeom>
            <a:noFill/>
            <a:ln w="9525">
              <a:solidFill>
                <a:srgbClr val="000000"/>
              </a:solidFill>
              <a:round/>
              <a:headEnd type="none" w="med" len="med"/>
              <a:tailEnd type="none" w="med" len="med"/>
            </a:ln>
          </p:spPr>
          <p:txBody>
            <a:bodyPr/>
            <a:lstStyle/>
            <a:p>
              <a:endParaRPr lang="zh-CN" altLang="en-US"/>
            </a:p>
          </p:txBody>
        </p:sp>
        <p:sp>
          <p:nvSpPr>
            <p:cNvPr id="72724" name="Freeform 17"/>
            <p:cNvSpPr>
              <a:spLocks/>
            </p:cNvSpPr>
            <p:nvPr/>
          </p:nvSpPr>
          <p:spPr bwMode="auto">
            <a:xfrm>
              <a:off x="3857" y="3079"/>
              <a:ext cx="0" cy="213"/>
            </a:xfrm>
            <a:custGeom>
              <a:avLst/>
              <a:gdLst>
                <a:gd name="T0" fmla="*/ 0 w 1"/>
                <a:gd name="T1" fmla="*/ 0 h 375"/>
                <a:gd name="T2" fmla="*/ 0 w 1"/>
                <a:gd name="T3" fmla="*/ 1 h 375"/>
                <a:gd name="T4" fmla="*/ 0 60000 65536"/>
                <a:gd name="T5" fmla="*/ 0 60000 65536"/>
              </a:gdLst>
              <a:ahLst/>
              <a:cxnLst>
                <a:cxn ang="T4">
                  <a:pos x="T0" y="T1"/>
                </a:cxn>
                <a:cxn ang="T5">
                  <a:pos x="T2" y="T3"/>
                </a:cxn>
              </a:cxnLst>
              <a:rect l="0" t="0" r="r" b="b"/>
              <a:pathLst>
                <a:path w="1" h="375">
                  <a:moveTo>
                    <a:pt x="0" y="0"/>
                  </a:moveTo>
                  <a:lnTo>
                    <a:pt x="0" y="375"/>
                  </a:lnTo>
                </a:path>
              </a:pathLst>
            </a:custGeom>
            <a:noFill/>
            <a:ln w="9525">
              <a:solidFill>
                <a:srgbClr val="000000"/>
              </a:solidFill>
              <a:round/>
              <a:headEnd type="none" w="med" len="med"/>
              <a:tailEnd type="none" w="med" len="med"/>
            </a:ln>
          </p:spPr>
          <p:txBody>
            <a:bodyPr/>
            <a:lstStyle/>
            <a:p>
              <a:endParaRPr lang="zh-CN" altLang="en-US"/>
            </a:p>
          </p:txBody>
        </p:sp>
        <p:sp>
          <p:nvSpPr>
            <p:cNvPr id="72725" name="Rectangle 18"/>
            <p:cNvSpPr>
              <a:spLocks noChangeArrowheads="1"/>
            </p:cNvSpPr>
            <p:nvPr/>
          </p:nvSpPr>
          <p:spPr bwMode="auto">
            <a:xfrm>
              <a:off x="4700" y="3205"/>
              <a:ext cx="31" cy="187"/>
            </a:xfrm>
            <a:prstGeom prst="rect">
              <a:avLst/>
            </a:prstGeom>
            <a:solidFill>
              <a:srgbClr val="000000"/>
            </a:solidFill>
            <a:ln w="9525">
              <a:solidFill>
                <a:srgbClr val="000000"/>
              </a:solidFill>
              <a:miter lim="800000"/>
              <a:headEnd/>
              <a:tailEnd/>
            </a:ln>
          </p:spPr>
          <p:txBody>
            <a:bodyPr/>
            <a:lstStyle/>
            <a:p>
              <a:pPr algn="ctr"/>
              <a:endParaRPr lang="zh-CN" altLang="en-US"/>
            </a:p>
          </p:txBody>
        </p:sp>
        <p:sp>
          <p:nvSpPr>
            <p:cNvPr id="72726" name="Rectangle 19"/>
            <p:cNvSpPr>
              <a:spLocks noChangeArrowheads="1"/>
            </p:cNvSpPr>
            <p:nvPr/>
          </p:nvSpPr>
          <p:spPr bwMode="auto">
            <a:xfrm>
              <a:off x="1026" y="3205"/>
              <a:ext cx="31" cy="187"/>
            </a:xfrm>
            <a:prstGeom prst="rect">
              <a:avLst/>
            </a:prstGeom>
            <a:solidFill>
              <a:srgbClr val="000000"/>
            </a:solidFill>
            <a:ln w="9525">
              <a:solidFill>
                <a:srgbClr val="000000"/>
              </a:solidFill>
              <a:miter lim="800000"/>
              <a:headEnd/>
              <a:tailEnd/>
            </a:ln>
          </p:spPr>
          <p:txBody>
            <a:bodyPr/>
            <a:lstStyle/>
            <a:p>
              <a:pPr algn="ctr"/>
              <a:endParaRPr lang="zh-CN" altLang="en-US"/>
            </a:p>
          </p:txBody>
        </p:sp>
        <p:sp>
          <p:nvSpPr>
            <p:cNvPr id="72727" name="Line 20"/>
            <p:cNvSpPr>
              <a:spLocks noChangeShapeType="1"/>
            </p:cNvSpPr>
            <p:nvPr/>
          </p:nvSpPr>
          <p:spPr bwMode="auto">
            <a:xfrm>
              <a:off x="1542" y="3384"/>
              <a:ext cx="2449" cy="0"/>
            </a:xfrm>
            <a:prstGeom prst="line">
              <a:avLst/>
            </a:prstGeom>
            <a:noFill/>
            <a:ln w="38100">
              <a:solidFill>
                <a:schemeClr val="hlink"/>
              </a:solidFill>
              <a:prstDash val="dash"/>
              <a:round/>
              <a:headEnd type="stealth" w="med" len="lg"/>
              <a:tailEnd type="stealth" w="med" len="lg"/>
            </a:ln>
          </p:spPr>
          <p:txBody>
            <a:bodyPr/>
            <a:lstStyle/>
            <a:p>
              <a:endParaRPr lang="zh-CN" altLang="en-US"/>
            </a:p>
          </p:txBody>
        </p:sp>
      </p:grpSp>
      <p:pic>
        <p:nvPicPr>
          <p:cNvPr id="24" name="Picture 31" descr="222"/>
          <p:cNvPicPr>
            <a:picLocks noChangeAspect="1" noChangeArrowheads="1"/>
          </p:cNvPicPr>
          <p:nvPr/>
        </p:nvPicPr>
        <p:blipFill>
          <a:blip r:embed="rId3">
            <a:extLst>
              <a:ext uri="{28A0092B-C50C-407E-A947-70E740481C1C}">
                <a14:useLocalDpi xmlns:a14="http://schemas.microsoft.com/office/drawing/2010/main" val="0"/>
              </a:ext>
            </a:extLst>
          </a:blip>
          <a:srcRect t="37741" r="21053" b="25261"/>
          <a:stretch>
            <a:fillRect/>
          </a:stretch>
        </p:blipFill>
        <p:spPr bwMode="auto">
          <a:xfrm>
            <a:off x="5006331" y="1804551"/>
            <a:ext cx="2909887" cy="649314"/>
          </a:xfrm>
          <a:prstGeom prst="rect">
            <a:avLst/>
          </a:prstGeom>
          <a:noFill/>
          <a:extLst>
            <a:ext uri="{909E8E84-426E-40DD-AFC4-6F175D3DCCD1}">
              <a14:hiddenFill xmlns:a14="http://schemas.microsoft.com/office/drawing/2010/main">
                <a:solidFill>
                  <a:srgbClr val="FFFFFF"/>
                </a:solidFill>
              </a14:hiddenFill>
            </a:ext>
          </a:extLst>
        </p:spPr>
      </p:pic>
      <p:sp>
        <p:nvSpPr>
          <p:cNvPr id="25" name="Text Box 33"/>
          <p:cNvSpPr txBox="1">
            <a:spLocks noChangeArrowheads="1"/>
          </p:cNvSpPr>
          <p:nvPr/>
        </p:nvSpPr>
        <p:spPr bwMode="auto">
          <a:xfrm>
            <a:off x="6365876" y="1501400"/>
            <a:ext cx="1476376"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600" b="1" dirty="0">
                <a:solidFill>
                  <a:srgbClr val="FF0000"/>
                </a:solidFill>
                <a:latin typeface="+mn-ea"/>
                <a:ea typeface="+mn-ea"/>
              </a:rPr>
              <a:t>外导体屏蔽层</a:t>
            </a:r>
          </a:p>
        </p:txBody>
      </p:sp>
      <p:sp>
        <p:nvSpPr>
          <p:cNvPr id="26" name="Text Box 34"/>
          <p:cNvSpPr txBox="1">
            <a:spLocks noChangeArrowheads="1"/>
          </p:cNvSpPr>
          <p:nvPr/>
        </p:nvSpPr>
        <p:spPr bwMode="auto">
          <a:xfrm>
            <a:off x="7702550" y="1545217"/>
            <a:ext cx="963613" cy="338554"/>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1600" b="1" dirty="0">
                <a:solidFill>
                  <a:srgbClr val="333399"/>
                </a:solidFill>
                <a:latin typeface="+mn-ea"/>
                <a:ea typeface="+mn-ea"/>
              </a:rPr>
              <a:t>绝缘层</a:t>
            </a:r>
          </a:p>
        </p:txBody>
      </p:sp>
      <p:sp>
        <p:nvSpPr>
          <p:cNvPr id="27" name="Text Box 35"/>
          <p:cNvSpPr txBox="1">
            <a:spLocks noChangeArrowheads="1"/>
          </p:cNvSpPr>
          <p:nvPr/>
        </p:nvSpPr>
        <p:spPr bwMode="auto">
          <a:xfrm>
            <a:off x="4870451" y="1499362"/>
            <a:ext cx="1495425"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600" b="1" dirty="0">
                <a:solidFill>
                  <a:srgbClr val="333399"/>
                </a:solidFill>
                <a:latin typeface="+mn-ea"/>
                <a:ea typeface="+mn-ea"/>
              </a:rPr>
              <a:t>绝缘保护套层</a:t>
            </a:r>
          </a:p>
        </p:txBody>
      </p:sp>
      <p:sp>
        <p:nvSpPr>
          <p:cNvPr id="28" name="Rectangle 36"/>
          <p:cNvSpPr>
            <a:spLocks noChangeArrowheads="1"/>
          </p:cNvSpPr>
          <p:nvPr/>
        </p:nvSpPr>
        <p:spPr bwMode="auto">
          <a:xfrm>
            <a:off x="8572500" y="2356371"/>
            <a:ext cx="517525" cy="2762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32"/>
          <p:cNvSpPr txBox="1">
            <a:spLocks noChangeArrowheads="1"/>
          </p:cNvSpPr>
          <p:nvPr/>
        </p:nvSpPr>
        <p:spPr bwMode="auto">
          <a:xfrm>
            <a:off x="7629910" y="2243641"/>
            <a:ext cx="889644" cy="338554"/>
          </a:xfrm>
          <a:prstGeom prst="rect">
            <a:avLst/>
          </a:prstGeom>
          <a:solidFill>
            <a:schemeClr val="bg1"/>
          </a:solidFill>
          <a:ln>
            <a:noFill/>
          </a:ln>
          <a:effectLst/>
        </p:spPr>
        <p:txBody>
          <a:bodyPr wrap="square">
            <a:spAutoFit/>
          </a:bodyPr>
          <a:lstStyle/>
          <a:p>
            <a:pPr algn="l"/>
            <a:r>
              <a:rPr kumimoji="1" lang="zh-CN" altLang="en-US" sz="1600" b="1" dirty="0">
                <a:solidFill>
                  <a:srgbClr val="FF0000"/>
                </a:solidFill>
                <a:latin typeface="+mn-ea"/>
                <a:ea typeface="+mn-ea"/>
              </a:rPr>
              <a:t>内导体</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1059">
                                            <p:txEl>
                                              <p:pRg st="1" end="1"/>
                                            </p:txEl>
                                          </p:spTgt>
                                        </p:tgtEl>
                                        <p:attrNameLst>
                                          <p:attrName>style.visibility</p:attrName>
                                        </p:attrNameLst>
                                      </p:cBhvr>
                                      <p:to>
                                        <p:strVal val="visible"/>
                                      </p:to>
                                    </p:set>
                                    <p:animEffect transition="in" filter="blinds(horizontal)">
                                      <p:cBhvr>
                                        <p:cTn id="7" dur="500"/>
                                        <p:tgtEl>
                                          <p:spTgt spid="301059">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1059">
                                            <p:txEl>
                                              <p:pRg st="2" end="2"/>
                                            </p:txEl>
                                          </p:spTgt>
                                        </p:tgtEl>
                                        <p:attrNameLst>
                                          <p:attrName>style.visibility</p:attrName>
                                        </p:attrNameLst>
                                      </p:cBhvr>
                                      <p:to>
                                        <p:strVal val="visible"/>
                                      </p:to>
                                    </p:set>
                                    <p:animEffect transition="in" filter="blinds(horizontal)">
                                      <p:cBhvr>
                                        <p:cTn id="10" dur="500"/>
                                        <p:tgtEl>
                                          <p:spTgt spid="301059">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01059">
                                            <p:txEl>
                                              <p:pRg st="3" end="3"/>
                                            </p:txEl>
                                          </p:spTgt>
                                        </p:tgtEl>
                                        <p:attrNameLst>
                                          <p:attrName>style.visibility</p:attrName>
                                        </p:attrNameLst>
                                      </p:cBhvr>
                                      <p:to>
                                        <p:strVal val="visible"/>
                                      </p:to>
                                    </p:set>
                                    <p:animEffect transition="in" filter="blinds(horizontal)">
                                      <p:cBhvr>
                                        <p:cTn id="13" dur="500"/>
                                        <p:tgtEl>
                                          <p:spTgt spid="301059">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301059">
                                            <p:txEl>
                                              <p:pRg st="4" end="4"/>
                                            </p:txEl>
                                          </p:spTgt>
                                        </p:tgtEl>
                                        <p:attrNameLst>
                                          <p:attrName>style.visibility</p:attrName>
                                        </p:attrNameLst>
                                      </p:cBhvr>
                                      <p:to>
                                        <p:strVal val="visible"/>
                                      </p:to>
                                    </p:set>
                                    <p:animEffect transition="in" filter="blinds(horizontal)">
                                      <p:cBhvr>
                                        <p:cTn id="18" dur="500"/>
                                        <p:tgtEl>
                                          <p:spTgt spid="301059">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01059">
                                            <p:txEl>
                                              <p:pRg st="5" end="5"/>
                                            </p:txEl>
                                          </p:spTgt>
                                        </p:tgtEl>
                                        <p:attrNameLst>
                                          <p:attrName>style.visibility</p:attrName>
                                        </p:attrNameLst>
                                      </p:cBhvr>
                                      <p:to>
                                        <p:strVal val="visible"/>
                                      </p:to>
                                    </p:set>
                                    <p:animEffect transition="in" filter="blinds(horizontal)">
                                      <p:cBhvr>
                                        <p:cTn id="21" dur="500"/>
                                        <p:tgtEl>
                                          <p:spTgt spid="301059">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01059">
                                            <p:txEl>
                                              <p:pRg st="8" end="8"/>
                                            </p:txEl>
                                          </p:spTgt>
                                        </p:tgtEl>
                                        <p:attrNameLst>
                                          <p:attrName>style.visibility</p:attrName>
                                        </p:attrNameLst>
                                      </p:cBhvr>
                                      <p:to>
                                        <p:strVal val="visible"/>
                                      </p:to>
                                    </p:set>
                                    <p:animEffect transition="in" filter="blinds(horizontal)">
                                      <p:cBhvr>
                                        <p:cTn id="24" dur="500"/>
                                        <p:tgtEl>
                                          <p:spTgt spid="301059">
                                            <p:txEl>
                                              <p:pRg st="8" end="8"/>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533400" y="279400"/>
            <a:ext cx="7772400" cy="852488"/>
          </a:xfrm>
        </p:spPr>
        <p:txBody>
          <a:bodyPr/>
          <a:lstStyle/>
          <a:p>
            <a:r>
              <a:rPr lang="zh-CN" altLang="en-US" sz="3200" smtClean="0">
                <a:solidFill>
                  <a:srgbClr val="008000"/>
                </a:solidFill>
              </a:rPr>
              <a:t>光纤</a:t>
            </a:r>
          </a:p>
        </p:txBody>
      </p:sp>
      <p:sp>
        <p:nvSpPr>
          <p:cNvPr id="302083" name="Rectangle 3"/>
          <p:cNvSpPr>
            <a:spLocks noGrp="1" noChangeArrowheads="1"/>
          </p:cNvSpPr>
          <p:nvPr>
            <p:ph idx="1"/>
          </p:nvPr>
        </p:nvSpPr>
        <p:spPr>
          <a:xfrm>
            <a:off x="36093" y="1081087"/>
            <a:ext cx="8835022" cy="2841208"/>
          </a:xfrm>
        </p:spPr>
        <p:txBody>
          <a:bodyPr/>
          <a:lstStyle/>
          <a:p>
            <a:pPr eaLnBrk="1">
              <a:buFont typeface="Wingdings" pitchFamily="2" charset="2"/>
              <a:buNone/>
            </a:pPr>
            <a:r>
              <a:rPr lang="zh-CN" altLang="en-US" sz="2200" b="1" dirty="0" smtClean="0">
                <a:latin typeface="华文中宋" pitchFamily="2" charset="-122"/>
                <a:ea typeface="华文中宋" pitchFamily="2" charset="-122"/>
              </a:rPr>
              <a:t>     </a:t>
            </a:r>
            <a:r>
              <a:rPr lang="zh-CN" altLang="en-US" sz="2200" b="1" dirty="0" smtClean="0">
                <a:ea typeface="华文中宋" pitchFamily="2" charset="-122"/>
              </a:rPr>
              <a:t>一种很细、传光</a:t>
            </a:r>
            <a:r>
              <a:rPr lang="zh-CN" altLang="en-US" sz="2200" b="1" dirty="0" smtClean="0">
                <a:solidFill>
                  <a:srgbClr val="FF0000"/>
                </a:solidFill>
                <a:ea typeface="华文中宋" pitchFamily="2" charset="-122"/>
              </a:rPr>
              <a:t>脉冲</a:t>
            </a:r>
            <a:r>
              <a:rPr lang="zh-CN" altLang="en-US" sz="2200" b="1" dirty="0" smtClean="0">
                <a:ea typeface="华文中宋" pitchFamily="2" charset="-122"/>
              </a:rPr>
              <a:t>的媒体，</a:t>
            </a:r>
            <a:r>
              <a:rPr lang="zh-CN" altLang="en-US" sz="2200" b="1" dirty="0" smtClean="0">
                <a:solidFill>
                  <a:srgbClr val="FF0000"/>
                </a:solidFill>
                <a:ea typeface="华文中宋" pitchFamily="2" charset="-122"/>
              </a:rPr>
              <a:t>每个脉冲表示一个比特（</a:t>
            </a:r>
            <a:r>
              <a:rPr lang="en-US" altLang="zh-CN" sz="2200" b="1" dirty="0" smtClean="0">
                <a:solidFill>
                  <a:srgbClr val="FF0000"/>
                </a:solidFill>
                <a:ea typeface="华文中宋" pitchFamily="2" charset="-122"/>
              </a:rPr>
              <a:t>1</a:t>
            </a:r>
            <a:r>
              <a:rPr lang="zh-CN" altLang="en-US" sz="2200" b="1" dirty="0" smtClean="0">
                <a:solidFill>
                  <a:srgbClr val="FF0000"/>
                </a:solidFill>
                <a:ea typeface="华文中宋" pitchFamily="2" charset="-122"/>
              </a:rPr>
              <a:t>或</a:t>
            </a:r>
            <a:r>
              <a:rPr lang="en-US" altLang="zh-CN" sz="2200" b="1" dirty="0" smtClean="0">
                <a:solidFill>
                  <a:srgbClr val="FF0000"/>
                </a:solidFill>
                <a:ea typeface="华文中宋" pitchFamily="2" charset="-122"/>
              </a:rPr>
              <a:t>0</a:t>
            </a:r>
            <a:r>
              <a:rPr lang="zh-CN" altLang="en-US" sz="2200" b="1" dirty="0" smtClean="0">
                <a:solidFill>
                  <a:srgbClr val="FF0000"/>
                </a:solidFill>
                <a:ea typeface="华文中宋" pitchFamily="2" charset="-122"/>
              </a:rPr>
              <a:t>）。</a:t>
            </a:r>
            <a:endParaRPr lang="zh-CN" altLang="en-US" sz="2200" b="1" i="1" dirty="0" smtClean="0">
              <a:solidFill>
                <a:srgbClr val="FF0000"/>
              </a:solidFill>
              <a:ea typeface="华文中宋" pitchFamily="2" charset="-122"/>
            </a:endParaRPr>
          </a:p>
          <a:p>
            <a:pPr eaLnBrk="1">
              <a:buFont typeface="Wingdings" pitchFamily="2" charset="2"/>
              <a:buChar char="m"/>
            </a:pPr>
            <a:r>
              <a:rPr lang="zh-CN" altLang="en-US" sz="2200" b="1" dirty="0" smtClean="0">
                <a:solidFill>
                  <a:schemeClr val="hlink"/>
                </a:solidFill>
                <a:latin typeface="楷体_GB2312"/>
                <a:ea typeface="楷体_GB2312"/>
                <a:cs typeface="楷体_GB2312"/>
              </a:rPr>
              <a:t>双层结构：</a:t>
            </a:r>
            <a:r>
              <a:rPr lang="zh-CN" altLang="en-US" sz="2200" b="1" dirty="0" smtClean="0">
                <a:latin typeface="华文中宋" pitchFamily="2" charset="-122"/>
                <a:ea typeface="华文中宋" pitchFamily="2" charset="-122"/>
              </a:rPr>
              <a:t>由纤芯和包层构成通信圆柱体。</a:t>
            </a:r>
            <a:r>
              <a:rPr lang="zh-CN" altLang="en-US" sz="2200" b="1" dirty="0" smtClean="0">
                <a:solidFill>
                  <a:srgbClr val="FF0000"/>
                </a:solidFill>
                <a:latin typeface="华文中宋" pitchFamily="2" charset="-122"/>
                <a:ea typeface="华文中宋" pitchFamily="2" charset="-122"/>
              </a:rPr>
              <a:t>纤芯用来传导光波。</a:t>
            </a:r>
          </a:p>
          <a:p>
            <a:pPr eaLnBrk="1">
              <a:buFont typeface="Wingdings" pitchFamily="2" charset="2"/>
              <a:buChar char="m"/>
            </a:pPr>
            <a:r>
              <a:rPr lang="zh-CN" altLang="en-US" sz="2400" b="1" dirty="0" smtClean="0">
                <a:solidFill>
                  <a:srgbClr val="FF0000"/>
                </a:solidFill>
                <a:latin typeface="华文中宋" pitchFamily="2" charset="-122"/>
                <a:ea typeface="华文中宋" pitchFamily="2" charset="-122"/>
              </a:rPr>
              <a:t>单模光纤：</a:t>
            </a:r>
            <a:r>
              <a:rPr lang="zh-CN" altLang="en-US" sz="2000" dirty="0" smtClean="0">
                <a:latin typeface="华文中宋" pitchFamily="2" charset="-122"/>
                <a:ea typeface="华文中宋" pitchFamily="2" charset="-122"/>
              </a:rPr>
              <a:t>芯径细，色散小，</a:t>
            </a:r>
            <a:endParaRPr lang="en-US" altLang="zh-CN" sz="2000" dirty="0" smtClean="0">
              <a:latin typeface="华文中宋" pitchFamily="2" charset="-122"/>
              <a:ea typeface="华文中宋" pitchFamily="2" charset="-122"/>
            </a:endParaRPr>
          </a:p>
          <a:p>
            <a:pPr marL="0" indent="0" eaLnBrk="1">
              <a:buNone/>
            </a:pPr>
            <a:r>
              <a:rPr lang="en-US" altLang="zh-CN" sz="2000" dirty="0">
                <a:latin typeface="华文中宋" pitchFamily="2" charset="-122"/>
                <a:ea typeface="华文中宋" pitchFamily="2" charset="-122"/>
              </a:rPr>
              <a:t> </a:t>
            </a:r>
            <a:r>
              <a:rPr lang="en-US" altLang="zh-CN" sz="2000" dirty="0" smtClean="0">
                <a:latin typeface="华文中宋" pitchFamily="2" charset="-122"/>
                <a:ea typeface="华文中宋" pitchFamily="2" charset="-122"/>
              </a:rPr>
              <a:t>   </a:t>
            </a:r>
            <a:r>
              <a:rPr lang="zh-CN" altLang="en-US" sz="2000" dirty="0" smtClean="0">
                <a:latin typeface="华文中宋" pitchFamily="2" charset="-122"/>
                <a:ea typeface="华文中宋" pitchFamily="2" charset="-122"/>
              </a:rPr>
              <a:t>带宽宽，长距离，成本高，大容量</a:t>
            </a:r>
            <a:endParaRPr lang="en-US" altLang="zh-CN" sz="2000" dirty="0" smtClean="0">
              <a:latin typeface="华文中宋" pitchFamily="2" charset="-122"/>
              <a:ea typeface="华文中宋" pitchFamily="2" charset="-122"/>
            </a:endParaRPr>
          </a:p>
          <a:p>
            <a:pPr eaLnBrk="1">
              <a:buFont typeface="Wingdings" pitchFamily="2" charset="2"/>
              <a:buChar char="m"/>
            </a:pPr>
            <a:r>
              <a:rPr lang="zh-CN" altLang="en-US" sz="2400" b="1" dirty="0">
                <a:solidFill>
                  <a:srgbClr val="FF0000"/>
                </a:solidFill>
                <a:latin typeface="华文中宋" pitchFamily="2" charset="-122"/>
                <a:ea typeface="华文中宋" pitchFamily="2" charset="-122"/>
              </a:rPr>
              <a:t>多模光纤：</a:t>
            </a:r>
            <a:r>
              <a:rPr lang="zh-CN" altLang="en-US" sz="2000" dirty="0" smtClean="0">
                <a:latin typeface="华文中宋" pitchFamily="2" charset="-122"/>
                <a:ea typeface="华文中宋" pitchFamily="2" charset="-122"/>
              </a:rPr>
              <a:t>芯径粗，色散大，</a:t>
            </a:r>
            <a:endParaRPr lang="en-US" altLang="zh-CN" sz="2000" dirty="0" smtClean="0">
              <a:latin typeface="华文中宋" pitchFamily="2" charset="-122"/>
              <a:ea typeface="华文中宋" pitchFamily="2" charset="-122"/>
            </a:endParaRPr>
          </a:p>
          <a:p>
            <a:pPr marL="0" indent="0" eaLnBrk="1">
              <a:buNone/>
            </a:pPr>
            <a:r>
              <a:rPr lang="en-US" altLang="zh-CN" sz="2000" dirty="0">
                <a:latin typeface="华文中宋" pitchFamily="2" charset="-122"/>
                <a:ea typeface="华文中宋" pitchFamily="2" charset="-122"/>
              </a:rPr>
              <a:t> </a:t>
            </a:r>
            <a:r>
              <a:rPr lang="en-US" altLang="zh-CN" sz="2000" dirty="0" smtClean="0">
                <a:latin typeface="华文中宋" pitchFamily="2" charset="-122"/>
                <a:ea typeface="华文中宋" pitchFamily="2" charset="-122"/>
              </a:rPr>
              <a:t> </a:t>
            </a:r>
            <a:r>
              <a:rPr lang="zh-CN" altLang="en-US" sz="2000" dirty="0" smtClean="0">
                <a:latin typeface="华文中宋" pitchFamily="2" charset="-122"/>
                <a:ea typeface="华文中宋" pitchFamily="2" charset="-122"/>
              </a:rPr>
              <a:t>损耗大，带宽窄，中短距离，</a:t>
            </a:r>
            <a:endParaRPr lang="en-US" altLang="zh-CN" sz="2000" dirty="0" smtClean="0">
              <a:latin typeface="华文中宋" pitchFamily="2" charset="-122"/>
              <a:ea typeface="华文中宋" pitchFamily="2" charset="-122"/>
            </a:endParaRPr>
          </a:p>
          <a:p>
            <a:pPr marL="0" indent="0" eaLnBrk="1">
              <a:buNone/>
            </a:pPr>
            <a:r>
              <a:rPr lang="en-US" altLang="zh-CN" sz="2000" dirty="0">
                <a:latin typeface="华文中宋" pitchFamily="2" charset="-122"/>
                <a:ea typeface="华文中宋" pitchFamily="2" charset="-122"/>
              </a:rPr>
              <a:t> </a:t>
            </a:r>
            <a:r>
              <a:rPr lang="en-US" altLang="zh-CN" sz="2000" dirty="0" smtClean="0">
                <a:latin typeface="华文中宋" pitchFamily="2" charset="-122"/>
                <a:ea typeface="华文中宋" pitchFamily="2" charset="-122"/>
              </a:rPr>
              <a:t> </a:t>
            </a:r>
            <a:r>
              <a:rPr lang="zh-CN" altLang="en-US" sz="2000" dirty="0" smtClean="0">
                <a:latin typeface="华文中宋" pitchFamily="2" charset="-122"/>
                <a:ea typeface="华文中宋" pitchFamily="2" charset="-122"/>
              </a:rPr>
              <a:t>成本</a:t>
            </a:r>
            <a:r>
              <a:rPr lang="zh-CN" altLang="en-US" sz="2000" dirty="0">
                <a:latin typeface="华文中宋" pitchFamily="2" charset="-122"/>
                <a:ea typeface="华文中宋" pitchFamily="2" charset="-122"/>
              </a:rPr>
              <a:t>高</a:t>
            </a:r>
            <a:r>
              <a:rPr lang="zh-CN" altLang="en-US" sz="2000" dirty="0" smtClean="0">
                <a:latin typeface="华文中宋" pitchFamily="2" charset="-122"/>
                <a:ea typeface="华文中宋" pitchFamily="2" charset="-122"/>
              </a:rPr>
              <a:t>，小容量</a:t>
            </a:r>
            <a:endParaRPr lang="zh-CN" altLang="en-US" sz="2400" dirty="0" smtClean="0">
              <a:solidFill>
                <a:srgbClr val="FF0000"/>
              </a:solidFill>
              <a:latin typeface="华文中宋" pitchFamily="2" charset="-122"/>
              <a:ea typeface="华文中宋" pitchFamily="2" charset="-122"/>
            </a:endParaRPr>
          </a:p>
        </p:txBody>
      </p:sp>
      <p:sp>
        <p:nvSpPr>
          <p:cNvPr id="73732" name="灯片编号占位符 5"/>
          <p:cNvSpPr>
            <a:spLocks noGrp="1"/>
          </p:cNvSpPr>
          <p:nvPr>
            <p:ph type="sldNum" sz="quarter" idx="12"/>
          </p:nvPr>
        </p:nvSpPr>
        <p:spPr>
          <a:noFill/>
          <a:ln>
            <a:miter lim="800000"/>
            <a:headEnd/>
            <a:tailEnd/>
          </a:ln>
        </p:spPr>
        <p:txBody>
          <a:bodyPr/>
          <a:lstStyle/>
          <a:p>
            <a:fld id="{4A924D78-A597-41D4-A9A0-F12F60DC9AA1}" type="slidenum">
              <a:rPr lang="en-US" altLang="zh-CN"/>
              <a:pPr/>
              <a:t>35</a:t>
            </a:fld>
            <a:endParaRPr lang="en-US" altLang="zh-CN"/>
          </a:p>
        </p:txBody>
      </p:sp>
      <p:grpSp>
        <p:nvGrpSpPr>
          <p:cNvPr id="302084" name="Group 4"/>
          <p:cNvGrpSpPr>
            <a:grpSpLocks/>
          </p:cNvGrpSpPr>
          <p:nvPr/>
        </p:nvGrpSpPr>
        <p:grpSpPr bwMode="auto">
          <a:xfrm>
            <a:off x="4251914" y="1933576"/>
            <a:ext cx="4811713" cy="2130425"/>
            <a:chOff x="3481" y="6594"/>
            <a:chExt cx="7020" cy="3747"/>
          </a:xfrm>
        </p:grpSpPr>
        <p:pic>
          <p:nvPicPr>
            <p:cNvPr id="73737" name="Picture 5"/>
            <p:cNvPicPr>
              <a:picLocks noChangeAspect="1" noChangeArrowheads="1"/>
            </p:cNvPicPr>
            <p:nvPr/>
          </p:nvPicPr>
          <p:blipFill>
            <a:blip r:embed="rId3" cstate="print"/>
            <a:srcRect/>
            <a:stretch>
              <a:fillRect/>
            </a:stretch>
          </p:blipFill>
          <p:spPr bwMode="auto">
            <a:xfrm>
              <a:off x="3481" y="6594"/>
              <a:ext cx="7020" cy="3744"/>
            </a:xfrm>
            <a:prstGeom prst="rect">
              <a:avLst/>
            </a:prstGeom>
            <a:noFill/>
            <a:ln w="9525">
              <a:noFill/>
              <a:miter lim="800000"/>
              <a:headEnd/>
              <a:tailEnd/>
            </a:ln>
            <a:effectLst/>
          </p:spPr>
        </p:pic>
        <p:sp>
          <p:nvSpPr>
            <p:cNvPr id="73738" name="Rectangle 6"/>
            <p:cNvSpPr>
              <a:spLocks noChangeArrowheads="1"/>
            </p:cNvSpPr>
            <p:nvPr/>
          </p:nvSpPr>
          <p:spPr bwMode="auto">
            <a:xfrm>
              <a:off x="5461" y="9717"/>
              <a:ext cx="3060" cy="624"/>
            </a:xfrm>
            <a:prstGeom prst="rect">
              <a:avLst/>
            </a:prstGeom>
            <a:solidFill>
              <a:srgbClr val="FFFFFF"/>
            </a:solidFill>
            <a:ln w="9525">
              <a:noFill/>
              <a:miter lim="800000"/>
              <a:headEnd/>
              <a:tailEnd/>
            </a:ln>
          </p:spPr>
          <p:txBody>
            <a:bodyPr/>
            <a:lstStyle/>
            <a:p>
              <a:pPr algn="ctr"/>
              <a:endParaRPr lang="zh-CN" altLang="en-US"/>
            </a:p>
          </p:txBody>
        </p:sp>
      </p:grpSp>
      <p:sp>
        <p:nvSpPr>
          <p:cNvPr id="302087" name="Line 7"/>
          <p:cNvSpPr>
            <a:spLocks noChangeShapeType="1"/>
          </p:cNvSpPr>
          <p:nvPr/>
        </p:nvSpPr>
        <p:spPr bwMode="auto">
          <a:xfrm>
            <a:off x="5064714" y="2978151"/>
            <a:ext cx="876300" cy="0"/>
          </a:xfrm>
          <a:prstGeom prst="line">
            <a:avLst/>
          </a:prstGeom>
          <a:noFill/>
          <a:ln w="76200">
            <a:solidFill>
              <a:srgbClr val="FF0000"/>
            </a:solidFill>
            <a:round/>
            <a:headEnd/>
            <a:tailEnd type="triangle" w="med" len="med"/>
          </a:ln>
          <a:effectLst/>
        </p:spPr>
        <p:txBody>
          <a:bodyPr/>
          <a:lstStyle/>
          <a:p>
            <a:endParaRPr lang="zh-CN" altLang="en-US"/>
          </a:p>
        </p:txBody>
      </p:sp>
      <p:sp>
        <p:nvSpPr>
          <p:cNvPr id="13" name="Rectangle 3"/>
          <p:cNvSpPr txBox="1">
            <a:spLocks noChangeArrowheads="1"/>
          </p:cNvSpPr>
          <p:nvPr/>
        </p:nvSpPr>
        <p:spPr bwMode="auto">
          <a:xfrm>
            <a:off x="285750" y="4503738"/>
            <a:ext cx="4997450"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accent2"/>
              </a:buClr>
              <a:buSzPct val="85000"/>
              <a:buFont typeface="Wingdings" panose="05000000000000000000" pitchFamily="2" charset="2"/>
              <a:buChar char="q"/>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eaLnBrk="1">
              <a:buFont typeface="Wingdings" panose="05000000000000000000" pitchFamily="2" charset="2"/>
              <a:buNone/>
              <a:defRPr/>
            </a:pPr>
            <a:r>
              <a:rPr lang="zh-CN" altLang="en-US" sz="2400" b="1" kern="0" dirty="0" smtClean="0">
                <a:solidFill>
                  <a:srgbClr val="008000"/>
                </a:solidFill>
                <a:latin typeface="华文中宋" panose="02010600040101010101" pitchFamily="2" charset="-122"/>
                <a:ea typeface="华文中宋" panose="02010600040101010101" pitchFamily="2" charset="-122"/>
              </a:rPr>
              <a:t>光缆：</a:t>
            </a:r>
            <a:r>
              <a:rPr lang="zh-CN" altLang="en-US" sz="2400" b="1" kern="0" dirty="0" smtClean="0">
                <a:latin typeface="华文中宋" panose="02010600040101010101" pitchFamily="2" charset="-122"/>
                <a:ea typeface="华文中宋" panose="02010600040101010101" pitchFamily="2" charset="-122"/>
              </a:rPr>
              <a:t>多个光纤集中在一起。</a:t>
            </a:r>
            <a:endParaRPr lang="zh-CN" altLang="en-US" sz="2400" b="1" i="1" kern="0" dirty="0" smtClean="0">
              <a:latin typeface="华文中宋" panose="02010600040101010101" pitchFamily="2" charset="-122"/>
              <a:ea typeface="华文中宋" panose="02010600040101010101" pitchFamily="2" charset="-122"/>
            </a:endParaRPr>
          </a:p>
          <a:p>
            <a:pPr eaLnBrk="1">
              <a:buClr>
                <a:srgbClr val="4D4D4D"/>
              </a:buClr>
              <a:defRPr/>
            </a:pPr>
            <a:r>
              <a:rPr lang="zh-CN" altLang="en-US" sz="2400" b="1" kern="0" dirty="0" smtClean="0">
                <a:solidFill>
                  <a:schemeClr val="accent2"/>
                </a:solidFill>
                <a:ea typeface="楷体_GB2312" pitchFamily="49" charset="-122"/>
              </a:rPr>
              <a:t>特点：</a:t>
            </a:r>
          </a:p>
          <a:p>
            <a:pPr eaLnBrk="1">
              <a:buFont typeface="Wingdings" panose="05000000000000000000" pitchFamily="2" charset="2"/>
              <a:buChar char="ü"/>
              <a:defRPr/>
            </a:pPr>
            <a:r>
              <a:rPr lang="zh-CN" altLang="en-US" sz="2000" b="1" kern="0" dirty="0" smtClean="0">
                <a:ea typeface="华文中宋" panose="02010600040101010101" pitchFamily="2" charset="-122"/>
              </a:rPr>
              <a:t>速率高、抗电磁干扰好、距离传输远。 </a:t>
            </a:r>
          </a:p>
          <a:p>
            <a:pPr eaLnBrk="1">
              <a:buFont typeface="Wingdings" panose="05000000000000000000" pitchFamily="2" charset="2"/>
              <a:buChar char="ü"/>
              <a:defRPr/>
            </a:pPr>
            <a:r>
              <a:rPr lang="zh-CN" altLang="en-US" sz="2000" b="1" kern="0" dirty="0" smtClean="0">
                <a:ea typeface="华文中宋" panose="02010600040101010101" pitchFamily="2" charset="-122"/>
              </a:rPr>
              <a:t>用于长途电话网络，因特网的主干。</a:t>
            </a:r>
          </a:p>
          <a:p>
            <a:pPr eaLnBrk="1">
              <a:buFont typeface="Wingdings" panose="05000000000000000000" pitchFamily="2" charset="2"/>
              <a:buChar char="ü"/>
              <a:defRPr/>
            </a:pPr>
            <a:r>
              <a:rPr lang="zh-CN" altLang="en-US" sz="2000" b="1" kern="0" dirty="0" smtClean="0">
                <a:ea typeface="华文中宋" panose="02010600040101010101" pitchFamily="2" charset="-122"/>
              </a:rPr>
              <a:t>成本高、不适于短途传输（如</a:t>
            </a:r>
            <a:r>
              <a:rPr lang="en-US" altLang="zh-CN" sz="2000" b="1" kern="0" dirty="0" smtClean="0">
                <a:ea typeface="华文中宋" panose="02010600040101010101" pitchFamily="2" charset="-122"/>
              </a:rPr>
              <a:t>LAN</a:t>
            </a:r>
            <a:r>
              <a:rPr lang="zh-CN" altLang="en-US" sz="2000" b="1" kern="0" dirty="0" smtClean="0">
                <a:ea typeface="华文中宋" panose="02010600040101010101" pitchFamily="2" charset="-122"/>
              </a:rPr>
              <a:t>）。</a:t>
            </a:r>
          </a:p>
        </p:txBody>
      </p:sp>
      <p:pic>
        <p:nvPicPr>
          <p:cNvPr id="14" name="Picture 4" descr="http://www.tavanir.org/latin/Power-Industry-in-Iran/images/fiber-optic.jpg"/>
          <p:cNvPicPr>
            <a:picLocks noChangeAspect="1" noChangeArrowheads="1"/>
          </p:cNvPicPr>
          <p:nvPr/>
        </p:nvPicPr>
        <p:blipFill>
          <a:blip r:embed="rId4" r:link="rId5" cstate="print"/>
          <a:srcRect/>
          <a:stretch>
            <a:fillRect/>
          </a:stretch>
        </p:blipFill>
        <p:spPr bwMode="auto">
          <a:xfrm>
            <a:off x="5099540" y="5156179"/>
            <a:ext cx="1682947" cy="1589004"/>
          </a:xfrm>
          <a:prstGeom prst="rect">
            <a:avLst/>
          </a:prstGeom>
          <a:noFill/>
          <a:ln w="9525">
            <a:noFill/>
            <a:miter lim="800000"/>
            <a:headEnd/>
            <a:tailEnd/>
          </a:ln>
        </p:spPr>
      </p:pic>
      <p:pic>
        <p:nvPicPr>
          <p:cNvPr id="2" name="图片 1"/>
          <p:cNvPicPr>
            <a:picLocks noChangeAspect="1"/>
          </p:cNvPicPr>
          <p:nvPr/>
        </p:nvPicPr>
        <p:blipFill>
          <a:blip r:embed="rId6"/>
          <a:stretch>
            <a:fillRect/>
          </a:stretch>
        </p:blipFill>
        <p:spPr>
          <a:xfrm>
            <a:off x="6949077" y="5119687"/>
            <a:ext cx="2114550" cy="1647825"/>
          </a:xfrm>
          <a:prstGeom prst="rect">
            <a:avLst/>
          </a:prstGeom>
        </p:spPr>
      </p:pic>
      <p:pic>
        <p:nvPicPr>
          <p:cNvPr id="3" name="图片 2"/>
          <p:cNvPicPr>
            <a:picLocks noChangeAspect="1"/>
          </p:cNvPicPr>
          <p:nvPr/>
        </p:nvPicPr>
        <p:blipFill>
          <a:blip r:embed="rId7"/>
          <a:stretch>
            <a:fillRect/>
          </a:stretch>
        </p:blipFill>
        <p:spPr>
          <a:xfrm>
            <a:off x="4730080" y="3675184"/>
            <a:ext cx="2052407" cy="1399674"/>
          </a:xfrm>
          <a:prstGeom prst="rect">
            <a:avLst/>
          </a:prstGeom>
        </p:spPr>
      </p:pic>
      <p:pic>
        <p:nvPicPr>
          <p:cNvPr id="4" name="图片 3"/>
          <p:cNvPicPr>
            <a:picLocks noChangeAspect="1"/>
          </p:cNvPicPr>
          <p:nvPr/>
        </p:nvPicPr>
        <p:blipFill>
          <a:blip r:embed="rId8"/>
          <a:stretch>
            <a:fillRect/>
          </a:stretch>
        </p:blipFill>
        <p:spPr>
          <a:xfrm>
            <a:off x="7181134" y="3798926"/>
            <a:ext cx="1524000" cy="1228725"/>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2083">
                                            <p:txEl>
                                              <p:pRg st="1" end="1"/>
                                            </p:txEl>
                                          </p:spTgt>
                                        </p:tgtEl>
                                        <p:attrNameLst>
                                          <p:attrName>style.visibility</p:attrName>
                                        </p:attrNameLst>
                                      </p:cBhvr>
                                      <p:to>
                                        <p:strVal val="visible"/>
                                      </p:to>
                                    </p:set>
                                    <p:animEffect transition="in" filter="blinds(horizontal)">
                                      <p:cBhvr>
                                        <p:cTn id="7" dur="500"/>
                                        <p:tgtEl>
                                          <p:spTgt spid="3020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2083">
                                            <p:txEl>
                                              <p:pRg st="2" end="2"/>
                                            </p:txEl>
                                          </p:spTgt>
                                        </p:tgtEl>
                                        <p:attrNameLst>
                                          <p:attrName>style.visibility</p:attrName>
                                        </p:attrNameLst>
                                      </p:cBhvr>
                                      <p:to>
                                        <p:strVal val="visible"/>
                                      </p:to>
                                    </p:set>
                                    <p:animEffect transition="in" filter="blinds(horizontal)">
                                      <p:cBhvr>
                                        <p:cTn id="12" dur="500"/>
                                        <p:tgtEl>
                                          <p:spTgt spid="302083">
                                            <p:txEl>
                                              <p:pRg st="2" end="2"/>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302083">
                                            <p:txEl>
                                              <p:pRg st="3" end="3"/>
                                            </p:txEl>
                                          </p:spTgt>
                                        </p:tgtEl>
                                        <p:attrNameLst>
                                          <p:attrName>style.visibility</p:attrName>
                                        </p:attrNameLst>
                                      </p:cBhvr>
                                      <p:to>
                                        <p:strVal val="visible"/>
                                      </p:to>
                                    </p:set>
                                    <p:animEffect transition="in" filter="blinds(horizontal)">
                                      <p:cBhvr>
                                        <p:cTn id="16" dur="500"/>
                                        <p:tgtEl>
                                          <p:spTgt spid="302083">
                                            <p:txEl>
                                              <p:pRg st="3" end="3"/>
                                            </p:txEl>
                                          </p:spTgt>
                                        </p:tgtEl>
                                      </p:cBhvr>
                                    </p:animEffect>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02083">
                                            <p:txEl>
                                              <p:pRg st="4" end="4"/>
                                            </p:txEl>
                                          </p:spTgt>
                                        </p:tgtEl>
                                        <p:attrNameLst>
                                          <p:attrName>style.visibility</p:attrName>
                                        </p:attrNameLst>
                                      </p:cBhvr>
                                      <p:to>
                                        <p:strVal val="visible"/>
                                      </p:to>
                                    </p:set>
                                    <p:animEffect transition="in" filter="blinds(horizontal)">
                                      <p:cBhvr>
                                        <p:cTn id="27" dur="500"/>
                                        <p:tgtEl>
                                          <p:spTgt spid="302083">
                                            <p:txEl>
                                              <p:pRg st="4" end="4"/>
                                            </p:txEl>
                                          </p:spTgt>
                                        </p:tgtEl>
                                      </p:cBhvr>
                                    </p:animEffect>
                                  </p:childTnLst>
                                </p:cTn>
                              </p:par>
                            </p:childTnLst>
                          </p:cTn>
                        </p:par>
                        <p:par>
                          <p:cTn id="28" fill="hold">
                            <p:stCondLst>
                              <p:cond delay="500"/>
                            </p:stCondLst>
                            <p:childTnLst>
                              <p:par>
                                <p:cTn id="29" presetID="3" presetClass="entr" presetSubtype="10" fill="hold" nodeType="afterEffect">
                                  <p:stCondLst>
                                    <p:cond delay="0"/>
                                  </p:stCondLst>
                                  <p:childTnLst>
                                    <p:set>
                                      <p:cBhvr>
                                        <p:cTn id="30" dur="1" fill="hold">
                                          <p:stCondLst>
                                            <p:cond delay="0"/>
                                          </p:stCondLst>
                                        </p:cTn>
                                        <p:tgtEl>
                                          <p:spTgt spid="302083">
                                            <p:txEl>
                                              <p:pRg st="5" end="5"/>
                                            </p:txEl>
                                          </p:spTgt>
                                        </p:tgtEl>
                                        <p:attrNameLst>
                                          <p:attrName>style.visibility</p:attrName>
                                        </p:attrNameLst>
                                      </p:cBhvr>
                                      <p:to>
                                        <p:strVal val="visible"/>
                                      </p:to>
                                    </p:set>
                                    <p:animEffect transition="in" filter="blinds(horizontal)">
                                      <p:cBhvr>
                                        <p:cTn id="31" dur="500"/>
                                        <p:tgtEl>
                                          <p:spTgt spid="302083">
                                            <p:txEl>
                                              <p:pRg st="5" end="5"/>
                                            </p:txEl>
                                          </p:spTgt>
                                        </p:tgtEl>
                                      </p:cBhvr>
                                    </p:animEffect>
                                  </p:childTnLst>
                                </p:cTn>
                              </p:par>
                            </p:childTnLst>
                          </p:cTn>
                        </p:par>
                        <p:par>
                          <p:cTn id="32" fill="hold">
                            <p:stCondLst>
                              <p:cond delay="1000"/>
                            </p:stCondLst>
                            <p:childTnLst>
                              <p:par>
                                <p:cTn id="33" presetID="3" presetClass="entr" presetSubtype="10" fill="hold" nodeType="afterEffect">
                                  <p:stCondLst>
                                    <p:cond delay="0"/>
                                  </p:stCondLst>
                                  <p:childTnLst>
                                    <p:set>
                                      <p:cBhvr>
                                        <p:cTn id="34" dur="1" fill="hold">
                                          <p:stCondLst>
                                            <p:cond delay="0"/>
                                          </p:stCondLst>
                                        </p:cTn>
                                        <p:tgtEl>
                                          <p:spTgt spid="302083">
                                            <p:txEl>
                                              <p:pRg st="6" end="6"/>
                                            </p:txEl>
                                          </p:spTgt>
                                        </p:tgtEl>
                                        <p:attrNameLst>
                                          <p:attrName>style.visibility</p:attrName>
                                        </p:attrNameLst>
                                      </p:cBhvr>
                                      <p:to>
                                        <p:strVal val="visible"/>
                                      </p:to>
                                    </p:set>
                                    <p:animEffect transition="in" filter="blinds(horizontal)">
                                      <p:cBhvr>
                                        <p:cTn id="35" dur="500"/>
                                        <p:tgtEl>
                                          <p:spTgt spid="302083">
                                            <p:txEl>
                                              <p:pRg st="6" end="6"/>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nodeType="clickEffect">
                                  <p:stCondLst>
                                    <p:cond delay="0"/>
                                  </p:stCondLst>
                                  <p:childTnLst>
                                    <p:set>
                                      <p:cBhvr>
                                        <p:cTn id="39" dur="1" fill="hold">
                                          <p:stCondLst>
                                            <p:cond delay="0"/>
                                          </p:stCondLst>
                                        </p:cTn>
                                        <p:tgtEl>
                                          <p:spTgt spid="302084"/>
                                        </p:tgtEl>
                                        <p:attrNameLst>
                                          <p:attrName>style.visibility</p:attrName>
                                        </p:attrNameLst>
                                      </p:cBhvr>
                                      <p:to>
                                        <p:strVal val="visible"/>
                                      </p:to>
                                    </p:set>
                                    <p:animEffect transition="in" filter="wipe(down)">
                                      <p:cBhvr>
                                        <p:cTn id="40" dur="500"/>
                                        <p:tgtEl>
                                          <p:spTgt spid="302084"/>
                                        </p:tgtEl>
                                      </p:cBhvr>
                                    </p:animEffect>
                                  </p:childTnLst>
                                </p:cTn>
                              </p:par>
                            </p:childTnLst>
                          </p:cTn>
                        </p:par>
                        <p:par>
                          <p:cTn id="41" fill="hold" nodeType="withGroup">
                            <p:stCondLst>
                              <p:cond delay="500"/>
                            </p:stCondLst>
                            <p:childTnLst>
                              <p:par>
                                <p:cTn id="42" presetID="1" presetClass="entr" presetSubtype="0"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02087"/>
                                        </p:tgtEl>
                                        <p:attrNameLst>
                                          <p:attrName>style.visibility</p:attrName>
                                        </p:attrNameLst>
                                      </p:cBhvr>
                                      <p:to>
                                        <p:strVal val="visible"/>
                                      </p:to>
                                    </p:set>
                                    <p:animEffect transition="in" filter="wipe(left)">
                                      <p:cBhvr>
                                        <p:cTn id="48" dur="500"/>
                                        <p:tgtEl>
                                          <p:spTgt spid="30208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down)">
                                      <p:cBhvr>
                                        <p:cTn id="53" dur="500"/>
                                        <p:tgtEl>
                                          <p:spTgt spid="13"/>
                                        </p:tgtEl>
                                      </p:cBhvr>
                                    </p:animEffect>
                                  </p:childTnLst>
                                </p:cTn>
                              </p:par>
                              <p:par>
                                <p:cTn id="54" presetID="10" presetClass="entr" presetSubtype="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7" grpId="0" animBg="1"/>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533400" y="190500"/>
            <a:ext cx="7772400" cy="1073150"/>
          </a:xfrm>
        </p:spPr>
        <p:txBody>
          <a:bodyPr/>
          <a:lstStyle/>
          <a:p>
            <a:r>
              <a:rPr lang="zh-CN" altLang="en-US" sz="3200" smtClean="0">
                <a:solidFill>
                  <a:srgbClr val="008000"/>
                </a:solidFill>
              </a:rPr>
              <a:t>陆地无线电信道</a:t>
            </a:r>
          </a:p>
        </p:txBody>
      </p:sp>
      <p:sp>
        <p:nvSpPr>
          <p:cNvPr id="307203" name="Rectangle 3"/>
          <p:cNvSpPr>
            <a:spLocks noGrp="1" noChangeArrowheads="1"/>
          </p:cNvSpPr>
          <p:nvPr>
            <p:ph idx="1"/>
          </p:nvPr>
        </p:nvSpPr>
        <p:spPr>
          <a:xfrm>
            <a:off x="533400" y="1263650"/>
            <a:ext cx="7772400" cy="4591050"/>
          </a:xfrm>
        </p:spPr>
        <p:txBody>
          <a:bodyPr/>
          <a:lstStyle/>
          <a:p>
            <a:pPr eaLnBrk="1">
              <a:lnSpc>
                <a:spcPct val="130000"/>
              </a:lnSpc>
              <a:buFont typeface="Wingdings" pitchFamily="2" charset="2"/>
              <a:buNone/>
            </a:pPr>
            <a:r>
              <a:rPr lang="zh-CN" altLang="en-US" sz="2400" b="1" dirty="0" smtClean="0">
                <a:latin typeface="华文中宋" pitchFamily="2" charset="-122"/>
                <a:ea typeface="华文中宋" pitchFamily="2" charset="-122"/>
              </a:rPr>
              <a:t>      利用</a:t>
            </a:r>
            <a:r>
              <a:rPr lang="zh-CN" altLang="en-US" sz="2400" b="1" dirty="0" smtClean="0">
                <a:solidFill>
                  <a:srgbClr val="FF33CC"/>
                </a:solidFill>
                <a:latin typeface="华文中宋" pitchFamily="2" charset="-122"/>
                <a:ea typeface="华文中宋" pitchFamily="2" charset="-122"/>
              </a:rPr>
              <a:t>无线电波在自由空间传播</a:t>
            </a:r>
            <a:r>
              <a:rPr lang="zh-CN" altLang="en-US" sz="2400" b="1" dirty="0" smtClean="0">
                <a:latin typeface="华文中宋" pitchFamily="2" charset="-122"/>
                <a:ea typeface="华文中宋" pitchFamily="2" charset="-122"/>
              </a:rPr>
              <a:t>实现通信。</a:t>
            </a:r>
          </a:p>
          <a:p>
            <a:pPr eaLnBrk="1">
              <a:buFont typeface="Wingdings" pitchFamily="2" charset="2"/>
              <a:buChar char="ü"/>
            </a:pPr>
            <a:r>
              <a:rPr lang="zh-CN" altLang="en-US" sz="2400" b="1" dirty="0" smtClean="0">
                <a:latin typeface="华文中宋" pitchFamily="2" charset="-122"/>
                <a:ea typeface="华文中宋" pitchFamily="2" charset="-122"/>
              </a:rPr>
              <a:t>不需要安装物理线路；</a:t>
            </a:r>
          </a:p>
          <a:p>
            <a:pPr eaLnBrk="1">
              <a:buFont typeface="Wingdings" pitchFamily="2" charset="2"/>
              <a:buChar char="ü"/>
            </a:pPr>
            <a:r>
              <a:rPr lang="zh-CN" altLang="en-US" sz="2400" b="1" dirty="0" smtClean="0">
                <a:latin typeface="华文中宋" pitchFamily="2" charset="-122"/>
                <a:ea typeface="华文中宋" pitchFamily="2" charset="-122"/>
              </a:rPr>
              <a:t>能穿透墙壁、可连接移动用户，长距离传输；</a:t>
            </a:r>
          </a:p>
          <a:p>
            <a:pPr eaLnBrk="1">
              <a:buFont typeface="Wingdings" pitchFamily="2" charset="2"/>
              <a:buChar char="ü"/>
            </a:pPr>
            <a:r>
              <a:rPr lang="zh-CN" altLang="en-US" sz="2400" b="1" dirty="0" smtClean="0">
                <a:latin typeface="华文中宋" pitchFamily="2" charset="-122"/>
                <a:ea typeface="华文中宋" pitchFamily="2" charset="-122"/>
              </a:rPr>
              <a:t>性能与传播环境和传输距离有关。</a:t>
            </a:r>
          </a:p>
          <a:p>
            <a:pPr eaLnBrk="1">
              <a:buClr>
                <a:srgbClr val="4D4D4D"/>
              </a:buClr>
            </a:pPr>
            <a:r>
              <a:rPr lang="zh-CN" altLang="en-US" sz="2400" b="1" dirty="0" smtClean="0">
                <a:solidFill>
                  <a:schemeClr val="accent2"/>
                </a:solidFill>
                <a:latin typeface="楷体_GB2312"/>
                <a:ea typeface="楷体_GB2312"/>
                <a:cs typeface="楷体_GB2312"/>
              </a:rPr>
              <a:t>类型：</a:t>
            </a:r>
          </a:p>
          <a:p>
            <a:pPr eaLnBrk="1">
              <a:lnSpc>
                <a:spcPct val="115000"/>
              </a:lnSpc>
              <a:buFont typeface="Wingdings" pitchFamily="2" charset="2"/>
              <a:buChar char="ü"/>
            </a:pPr>
            <a:r>
              <a:rPr lang="zh-CN" altLang="en-US" sz="2400" b="1" dirty="0" smtClean="0">
                <a:solidFill>
                  <a:srgbClr val="FF0000"/>
                </a:solidFill>
                <a:latin typeface="华文中宋" pitchFamily="2" charset="-122"/>
                <a:ea typeface="华文中宋" pitchFamily="2" charset="-122"/>
              </a:rPr>
              <a:t>运行在本地区域：</a:t>
            </a:r>
          </a:p>
          <a:p>
            <a:pPr eaLnBrk="1">
              <a:lnSpc>
                <a:spcPct val="115000"/>
              </a:lnSpc>
              <a:buFont typeface="Wingdings" pitchFamily="2" charset="2"/>
              <a:buNone/>
            </a:pPr>
            <a:r>
              <a:rPr lang="zh-CN" altLang="en-US" sz="2000" dirty="0" smtClean="0">
                <a:latin typeface="华文中宋" pitchFamily="2" charset="-122"/>
                <a:ea typeface="华文中宋" pitchFamily="2" charset="-122"/>
              </a:rPr>
              <a:t>    跨越数十到几百米，</a:t>
            </a:r>
            <a:r>
              <a:rPr lang="zh-CN" altLang="en-US" sz="2000" dirty="0" smtClean="0">
                <a:ea typeface="华文中宋" pitchFamily="2" charset="-122"/>
              </a:rPr>
              <a:t>如无线</a:t>
            </a:r>
            <a:r>
              <a:rPr lang="en-US" altLang="zh-CN" sz="2000" dirty="0" smtClean="0">
                <a:ea typeface="华文中宋" pitchFamily="2" charset="-122"/>
              </a:rPr>
              <a:t>LAN</a:t>
            </a:r>
            <a:r>
              <a:rPr lang="zh-CN" altLang="en-US" sz="2000" dirty="0" smtClean="0">
                <a:ea typeface="华文中宋" pitchFamily="2" charset="-122"/>
              </a:rPr>
              <a:t>，</a:t>
            </a:r>
            <a:r>
              <a:rPr lang="en-US" altLang="zh-CN" sz="2000" dirty="0" smtClean="0">
                <a:ea typeface="华文中宋" pitchFamily="2" charset="-122"/>
              </a:rPr>
              <a:t>2Mbps ~ </a:t>
            </a:r>
            <a:r>
              <a:rPr lang="zh-CN" altLang="en-US" sz="2000" dirty="0" smtClean="0">
                <a:ea typeface="华文中宋" pitchFamily="2" charset="-122"/>
              </a:rPr>
              <a:t>几百</a:t>
            </a:r>
            <a:r>
              <a:rPr lang="en-US" altLang="zh-CN" sz="2000" dirty="0" smtClean="0">
                <a:ea typeface="华文中宋" pitchFamily="2" charset="-122"/>
              </a:rPr>
              <a:t>Mbps </a:t>
            </a:r>
            <a:endParaRPr lang="zh-CN" altLang="en-US" sz="2000" dirty="0" smtClean="0">
              <a:ea typeface="华文中宋" pitchFamily="2" charset="-122"/>
            </a:endParaRPr>
          </a:p>
          <a:p>
            <a:pPr eaLnBrk="1">
              <a:lnSpc>
                <a:spcPct val="115000"/>
              </a:lnSpc>
              <a:buFont typeface="Wingdings" pitchFamily="2" charset="2"/>
              <a:buChar char="ü"/>
            </a:pPr>
            <a:r>
              <a:rPr lang="zh-CN" altLang="en-US" sz="2400" b="1" dirty="0" smtClean="0">
                <a:solidFill>
                  <a:srgbClr val="FF0000"/>
                </a:solidFill>
                <a:ea typeface="华文中宋" pitchFamily="2" charset="-122"/>
              </a:rPr>
              <a:t>运行在广域：</a:t>
            </a:r>
          </a:p>
          <a:p>
            <a:pPr eaLnBrk="1">
              <a:lnSpc>
                <a:spcPct val="115000"/>
              </a:lnSpc>
              <a:buNone/>
            </a:pPr>
            <a:r>
              <a:rPr lang="zh-CN" altLang="en-US" sz="2400" b="1" dirty="0" smtClean="0">
                <a:ea typeface="华文中宋" pitchFamily="2" charset="-122"/>
              </a:rPr>
              <a:t>    </a:t>
            </a:r>
            <a:r>
              <a:rPr lang="zh-CN" altLang="en-US" sz="2000" dirty="0" smtClean="0">
                <a:ea typeface="华文中宋" pitchFamily="2" charset="-122"/>
              </a:rPr>
              <a:t>跨越数十千米，如</a:t>
            </a:r>
            <a:r>
              <a:rPr lang="en-US" altLang="zh-CN" sz="2000" dirty="0" smtClean="0">
                <a:ea typeface="华文中宋" pitchFamily="2" charset="-122"/>
              </a:rPr>
              <a:t>WAP</a:t>
            </a:r>
            <a:r>
              <a:rPr lang="zh-CN" altLang="en-US" sz="2000" dirty="0" smtClean="0">
                <a:ea typeface="华文中宋" pitchFamily="2" charset="-122"/>
              </a:rPr>
              <a:t>、</a:t>
            </a:r>
            <a:r>
              <a:rPr lang="en-US" altLang="zh-CN" sz="2000" dirty="0" smtClean="0">
                <a:ea typeface="华文中宋" pitchFamily="2" charset="-122"/>
              </a:rPr>
              <a:t>3G</a:t>
            </a:r>
            <a:r>
              <a:rPr lang="zh-CN" altLang="en-US" sz="2000" dirty="0" smtClean="0">
                <a:ea typeface="华文中宋" pitchFamily="2" charset="-122"/>
              </a:rPr>
              <a:t>技术等，数百</a:t>
            </a:r>
            <a:r>
              <a:rPr lang="en-US" altLang="zh-CN" sz="2000" dirty="0" smtClean="0">
                <a:ea typeface="华文中宋" pitchFamily="2" charset="-122"/>
              </a:rPr>
              <a:t>kbps~</a:t>
            </a:r>
            <a:r>
              <a:rPr lang="zh-CN" altLang="en-US" sz="2000" dirty="0" smtClean="0">
                <a:ea typeface="华文中宋" pitchFamily="2" charset="-122"/>
              </a:rPr>
              <a:t>几十</a:t>
            </a:r>
            <a:r>
              <a:rPr lang="en-US" altLang="zh-CN" sz="2000" dirty="0" smtClean="0">
                <a:ea typeface="华文中宋" pitchFamily="2" charset="-122"/>
              </a:rPr>
              <a:t>Mbps</a:t>
            </a:r>
            <a:endParaRPr lang="zh-CN" altLang="en-US" sz="2000" dirty="0" smtClean="0">
              <a:ea typeface="华文中宋" pitchFamily="2" charset="-122"/>
            </a:endParaRPr>
          </a:p>
        </p:txBody>
      </p:sp>
      <p:sp>
        <p:nvSpPr>
          <p:cNvPr id="74756" name="灯片编号占位符 5"/>
          <p:cNvSpPr>
            <a:spLocks noGrp="1"/>
          </p:cNvSpPr>
          <p:nvPr>
            <p:ph type="sldNum" sz="quarter" idx="12"/>
          </p:nvPr>
        </p:nvSpPr>
        <p:spPr>
          <a:noFill/>
          <a:ln>
            <a:miter lim="800000"/>
            <a:headEnd/>
            <a:tailEnd/>
          </a:ln>
        </p:spPr>
        <p:txBody>
          <a:bodyPr/>
          <a:lstStyle/>
          <a:p>
            <a:fld id="{C8C0A2EA-B771-4125-A16E-3F67EAF6F6F8}" type="slidenum">
              <a:rPr lang="en-US" altLang="zh-CN"/>
              <a:pPr/>
              <a:t>36</a:t>
            </a:fld>
            <a:endParaRPr lang="en-US" altLang="zh-CN"/>
          </a:p>
        </p:txBody>
      </p:sp>
      <p:pic>
        <p:nvPicPr>
          <p:cNvPr id="2" name="图片 1"/>
          <p:cNvPicPr>
            <a:picLocks noChangeAspect="1"/>
          </p:cNvPicPr>
          <p:nvPr/>
        </p:nvPicPr>
        <p:blipFill>
          <a:blip r:embed="rId2"/>
          <a:stretch>
            <a:fillRect/>
          </a:stretch>
        </p:blipFill>
        <p:spPr>
          <a:xfrm>
            <a:off x="533400" y="3217601"/>
            <a:ext cx="6981825" cy="2447925"/>
          </a:xfrm>
          <a:prstGeom prst="rect">
            <a:avLst/>
          </a:prstGeom>
        </p:spPr>
      </p:pic>
      <p:sp>
        <p:nvSpPr>
          <p:cNvPr id="3" name="矩形 2"/>
          <p:cNvSpPr/>
          <p:nvPr/>
        </p:nvSpPr>
        <p:spPr bwMode="auto">
          <a:xfrm>
            <a:off x="2716404" y="5721455"/>
            <a:ext cx="3406391" cy="455665"/>
          </a:xfrm>
          <a:prstGeom prst="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kumimoji="0" lang="en-US" altLang="zh-CN" sz="2400" b="0" i="0" u="none" strike="noStrike" cap="none" normalizeH="0" baseline="0" dirty="0" smtClean="0">
                <a:ln>
                  <a:noFill/>
                </a:ln>
                <a:solidFill>
                  <a:schemeClr val="tx1"/>
                </a:solidFill>
                <a:effectLst/>
                <a:latin typeface="Times New Roman" pitchFamily="18" charset="0"/>
              </a:rPr>
              <a:t>WLAN</a:t>
            </a:r>
            <a:r>
              <a:rPr lang="zh-CN" altLang="en-US" dirty="0"/>
              <a:t>使用的 </a:t>
            </a:r>
            <a:r>
              <a:rPr lang="en-US" altLang="zh-CN" dirty="0"/>
              <a:t>ISM </a:t>
            </a:r>
            <a:r>
              <a:rPr lang="zh-CN" altLang="en-US" dirty="0"/>
              <a:t>频段 </a:t>
            </a:r>
            <a:endParaRPr kumimoji="0" lang="zh-CN" altLang="en-US" sz="2400" b="0" i="0" u="none" strike="noStrike" cap="none" normalizeH="0" baseline="0" dirty="0" smtClean="0">
              <a:ln>
                <a:noFill/>
              </a:ln>
              <a:solidFill>
                <a:schemeClr val="tx1"/>
              </a:solidFill>
              <a:effectLst/>
              <a:latin typeface="Times New Roman"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7203">
                                            <p:txEl>
                                              <p:pRg st="1" end="1"/>
                                            </p:txEl>
                                          </p:spTgt>
                                        </p:tgtEl>
                                        <p:attrNameLst>
                                          <p:attrName>style.visibility</p:attrName>
                                        </p:attrNameLst>
                                      </p:cBhvr>
                                      <p:to>
                                        <p:strVal val="visible"/>
                                      </p:to>
                                    </p:set>
                                    <p:animEffect transition="in" filter="blinds(horizontal)">
                                      <p:cBhvr>
                                        <p:cTn id="7" dur="500"/>
                                        <p:tgtEl>
                                          <p:spTgt spid="30720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7203">
                                            <p:txEl>
                                              <p:pRg st="2" end="2"/>
                                            </p:txEl>
                                          </p:spTgt>
                                        </p:tgtEl>
                                        <p:attrNameLst>
                                          <p:attrName>style.visibility</p:attrName>
                                        </p:attrNameLst>
                                      </p:cBhvr>
                                      <p:to>
                                        <p:strVal val="visible"/>
                                      </p:to>
                                    </p:set>
                                    <p:animEffect transition="in" filter="blinds(horizontal)">
                                      <p:cBhvr>
                                        <p:cTn id="10" dur="500"/>
                                        <p:tgtEl>
                                          <p:spTgt spid="30720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07203">
                                            <p:txEl>
                                              <p:pRg st="3" end="3"/>
                                            </p:txEl>
                                          </p:spTgt>
                                        </p:tgtEl>
                                        <p:attrNameLst>
                                          <p:attrName>style.visibility</p:attrName>
                                        </p:attrNameLst>
                                      </p:cBhvr>
                                      <p:to>
                                        <p:strVal val="visible"/>
                                      </p:to>
                                    </p:set>
                                    <p:animEffect transition="in" filter="blinds(horizontal)">
                                      <p:cBhvr>
                                        <p:cTn id="13" dur="500"/>
                                        <p:tgtEl>
                                          <p:spTgt spid="30720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307203">
                                            <p:txEl>
                                              <p:pRg st="4" end="4"/>
                                            </p:txEl>
                                          </p:spTgt>
                                        </p:tgtEl>
                                        <p:attrNameLst>
                                          <p:attrName>style.visibility</p:attrName>
                                        </p:attrNameLst>
                                      </p:cBhvr>
                                      <p:to>
                                        <p:strVal val="visible"/>
                                      </p:to>
                                    </p:set>
                                    <p:animEffect transition="in" filter="blinds(horizontal)">
                                      <p:cBhvr>
                                        <p:cTn id="18" dur="500"/>
                                        <p:tgtEl>
                                          <p:spTgt spid="307203">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307203">
                                            <p:txEl>
                                              <p:pRg st="5" end="5"/>
                                            </p:txEl>
                                          </p:spTgt>
                                        </p:tgtEl>
                                        <p:attrNameLst>
                                          <p:attrName>style.visibility</p:attrName>
                                        </p:attrNameLst>
                                      </p:cBhvr>
                                      <p:to>
                                        <p:strVal val="visible"/>
                                      </p:to>
                                    </p:set>
                                    <p:animEffect transition="in" filter="blinds(horizontal)">
                                      <p:cBhvr>
                                        <p:cTn id="23" dur="500"/>
                                        <p:tgtEl>
                                          <p:spTgt spid="307203">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307203">
                                            <p:txEl>
                                              <p:pRg st="7" end="7"/>
                                            </p:txEl>
                                          </p:spTgt>
                                        </p:tgtEl>
                                        <p:attrNameLst>
                                          <p:attrName>style.visibility</p:attrName>
                                        </p:attrNameLst>
                                      </p:cBhvr>
                                      <p:to>
                                        <p:strVal val="visible"/>
                                      </p:to>
                                    </p:set>
                                    <p:animEffect transition="in" filter="blinds(horizontal)">
                                      <p:cBhvr>
                                        <p:cTn id="28" dur="500"/>
                                        <p:tgtEl>
                                          <p:spTgt spid="307203">
                                            <p:txEl>
                                              <p:pRg st="7" end="7"/>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307203">
                                            <p:txEl>
                                              <p:pRg st="6" end="6"/>
                                            </p:txEl>
                                          </p:spTgt>
                                        </p:tgtEl>
                                        <p:attrNameLst>
                                          <p:attrName>style.visibility</p:attrName>
                                        </p:attrNameLst>
                                      </p:cBhvr>
                                      <p:to>
                                        <p:strVal val="visible"/>
                                      </p:to>
                                    </p:set>
                                    <p:animEffect transition="in" filter="blinds(horizontal)">
                                      <p:cBhvr>
                                        <p:cTn id="33" dur="500"/>
                                        <p:tgtEl>
                                          <p:spTgt spid="307203">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307203">
                                            <p:txEl>
                                              <p:pRg st="8" end="8"/>
                                            </p:txEl>
                                          </p:spTgt>
                                        </p:tgtEl>
                                        <p:attrNameLst>
                                          <p:attrName>style.visibility</p:attrName>
                                        </p:attrNameLst>
                                      </p:cBhvr>
                                      <p:to>
                                        <p:strVal val="visible"/>
                                      </p:to>
                                    </p:set>
                                    <p:animEffect transition="in" filter="blinds(horizontal)">
                                      <p:cBhvr>
                                        <p:cTn id="38" dur="500"/>
                                        <p:tgtEl>
                                          <p:spTgt spid="30720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anim calcmode="lin" valueType="num">
                                      <p:cBhvr>
                                        <p:cTn id="44" dur="1000" fill="hold"/>
                                        <p:tgtEl>
                                          <p:spTgt spid="2"/>
                                        </p:tgtEl>
                                        <p:attrNameLst>
                                          <p:attrName>ppt_x</p:attrName>
                                        </p:attrNameLst>
                                      </p:cBhvr>
                                      <p:tavLst>
                                        <p:tav tm="0">
                                          <p:val>
                                            <p:strVal val="#ppt_x"/>
                                          </p:val>
                                        </p:tav>
                                        <p:tav tm="100000">
                                          <p:val>
                                            <p:strVal val="#ppt_x"/>
                                          </p:val>
                                        </p:tav>
                                      </p:tavLst>
                                    </p:anim>
                                    <p:anim calcmode="lin" valueType="num">
                                      <p:cBhvr>
                                        <p:cTn id="45" dur="1000" fill="hold"/>
                                        <p:tgtEl>
                                          <p:spTgt spid="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1000"/>
                                        <p:tgtEl>
                                          <p:spTgt spid="3"/>
                                        </p:tgtEl>
                                      </p:cBhvr>
                                    </p:animEffect>
                                    <p:anim calcmode="lin" valueType="num">
                                      <p:cBhvr>
                                        <p:cTn id="49" dur="1000" fill="hold"/>
                                        <p:tgtEl>
                                          <p:spTgt spid="3"/>
                                        </p:tgtEl>
                                        <p:attrNameLst>
                                          <p:attrName>ppt_x</p:attrName>
                                        </p:attrNameLst>
                                      </p:cBhvr>
                                      <p:tavLst>
                                        <p:tav tm="0">
                                          <p:val>
                                            <p:strVal val="#ppt_x"/>
                                          </p:val>
                                        </p:tav>
                                        <p:tav tm="100000">
                                          <p:val>
                                            <p:strVal val="#ppt_x"/>
                                          </p:val>
                                        </p:tav>
                                      </p:tavLst>
                                    </p:anim>
                                    <p:anim calcmode="lin" valueType="num">
                                      <p:cBhvr>
                                        <p:cTn id="5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533400" y="228600"/>
            <a:ext cx="7772400" cy="935038"/>
          </a:xfrm>
        </p:spPr>
        <p:txBody>
          <a:bodyPr/>
          <a:lstStyle/>
          <a:p>
            <a:r>
              <a:rPr lang="zh-CN" altLang="en-US" sz="3200" smtClean="0">
                <a:solidFill>
                  <a:srgbClr val="008000"/>
                </a:solidFill>
              </a:rPr>
              <a:t>卫星无线电信道</a:t>
            </a:r>
          </a:p>
        </p:txBody>
      </p:sp>
      <p:sp>
        <p:nvSpPr>
          <p:cNvPr id="308227" name="Rectangle 3"/>
          <p:cNvSpPr>
            <a:spLocks noGrp="1" noChangeArrowheads="1"/>
          </p:cNvSpPr>
          <p:nvPr>
            <p:ph idx="1"/>
          </p:nvPr>
        </p:nvSpPr>
        <p:spPr>
          <a:xfrm>
            <a:off x="533400" y="1163638"/>
            <a:ext cx="7869238" cy="2357437"/>
          </a:xfrm>
        </p:spPr>
        <p:txBody>
          <a:bodyPr/>
          <a:lstStyle/>
          <a:p>
            <a:pPr eaLnBrk="1">
              <a:lnSpc>
                <a:spcPct val="115000"/>
              </a:lnSpc>
              <a:buFont typeface="Wingdings" pitchFamily="2" charset="2"/>
              <a:buNone/>
            </a:pPr>
            <a:r>
              <a:rPr lang="zh-CN" altLang="en-US" sz="2000" b="1" dirty="0" smtClean="0">
                <a:latin typeface="华文中宋" pitchFamily="2" charset="-122"/>
                <a:ea typeface="华文中宋" pitchFamily="2" charset="-122"/>
              </a:rPr>
              <a:t>      通过一颗通信卫星连接两个或多个位于</a:t>
            </a:r>
            <a:r>
              <a:rPr lang="zh-CN" altLang="en-US" sz="2000" b="1" dirty="0" smtClean="0">
                <a:solidFill>
                  <a:srgbClr val="FF0000"/>
                </a:solidFill>
                <a:latin typeface="华文中宋" pitchFamily="2" charset="-122"/>
                <a:ea typeface="华文中宋" pitchFamily="2" charset="-122"/>
              </a:rPr>
              <a:t>地球的微波发射方</a:t>
            </a:r>
            <a:r>
              <a:rPr lang="en-US" altLang="zh-CN" sz="2000" b="1" dirty="0" smtClean="0">
                <a:solidFill>
                  <a:srgbClr val="FF0000"/>
                </a:solidFill>
                <a:latin typeface="华文中宋" pitchFamily="2" charset="-122"/>
                <a:ea typeface="华文中宋" pitchFamily="2" charset="-122"/>
              </a:rPr>
              <a:t>/</a:t>
            </a:r>
            <a:r>
              <a:rPr lang="zh-CN" altLang="en-US" sz="2000" b="1" dirty="0" smtClean="0">
                <a:solidFill>
                  <a:srgbClr val="FF0000"/>
                </a:solidFill>
                <a:latin typeface="华文中宋" pitchFamily="2" charset="-122"/>
                <a:ea typeface="华文中宋" pitchFamily="2" charset="-122"/>
              </a:rPr>
              <a:t>接收方（</a:t>
            </a:r>
            <a:r>
              <a:rPr lang="zh-CN" altLang="en-US" sz="2000" b="1" i="1" dirty="0" smtClean="0">
                <a:solidFill>
                  <a:srgbClr val="FF0000"/>
                </a:solidFill>
                <a:latin typeface="华文中宋" pitchFamily="2" charset="-122"/>
                <a:ea typeface="华文中宋" pitchFamily="2" charset="-122"/>
              </a:rPr>
              <a:t>地球站</a:t>
            </a:r>
            <a:r>
              <a:rPr lang="zh-CN" altLang="en-US" sz="2000" b="1" dirty="0" smtClean="0">
                <a:solidFill>
                  <a:srgbClr val="FF0000"/>
                </a:solidFill>
                <a:latin typeface="华文中宋" pitchFamily="2" charset="-122"/>
                <a:ea typeface="华文中宋" pitchFamily="2" charset="-122"/>
              </a:rPr>
              <a:t>）</a:t>
            </a:r>
            <a:r>
              <a:rPr lang="zh-CN" altLang="en-US" sz="2000" b="1" dirty="0" smtClean="0">
                <a:latin typeface="华文中宋" pitchFamily="2" charset="-122"/>
                <a:ea typeface="华文中宋" pitchFamily="2" charset="-122"/>
              </a:rPr>
              <a:t>。</a:t>
            </a:r>
          </a:p>
          <a:p>
            <a:pPr eaLnBrk="1">
              <a:lnSpc>
                <a:spcPct val="115000"/>
              </a:lnSpc>
            </a:pPr>
            <a:r>
              <a:rPr lang="zh-CN" altLang="en-US" sz="2000" b="1" dirty="0" smtClean="0">
                <a:ea typeface="楷体_GB2312"/>
                <a:cs typeface="楷体_GB2312"/>
                <a:hlinkClick r:id="" action="ppaction://customshow?id=29&amp;return=true"/>
              </a:rPr>
              <a:t>卫星</a:t>
            </a:r>
            <a:r>
              <a:rPr lang="zh-CN" altLang="en-US" sz="2000" b="1" dirty="0" smtClean="0">
                <a:ea typeface="楷体_GB2312"/>
                <a:cs typeface="楷体_GB2312"/>
              </a:rPr>
              <a:t>：</a:t>
            </a:r>
            <a:r>
              <a:rPr lang="zh-CN" altLang="en-US" sz="2000" b="1" dirty="0" smtClean="0">
                <a:ea typeface="华文中宋" pitchFamily="2" charset="-122"/>
              </a:rPr>
              <a:t>在</a:t>
            </a:r>
            <a:r>
              <a:rPr lang="zh-CN" altLang="en-US" sz="2000" b="1" dirty="0" smtClean="0">
                <a:solidFill>
                  <a:srgbClr val="FF0000"/>
                </a:solidFill>
                <a:ea typeface="华文中宋" pitchFamily="2" charset="-122"/>
              </a:rPr>
              <a:t>一频段上接收信号</a:t>
            </a:r>
            <a:r>
              <a:rPr lang="zh-CN" altLang="en-US" sz="2000" b="1" dirty="0" smtClean="0">
                <a:ea typeface="华文中宋" pitchFamily="2" charset="-122"/>
              </a:rPr>
              <a:t>，使用转发器再生信号，并在</a:t>
            </a:r>
            <a:r>
              <a:rPr lang="zh-CN" altLang="en-US" sz="2000" b="1" dirty="0" smtClean="0">
                <a:solidFill>
                  <a:srgbClr val="FF0000"/>
                </a:solidFill>
                <a:ea typeface="华文中宋" pitchFamily="2" charset="-122"/>
              </a:rPr>
              <a:t>另一个频率上发送信号</a:t>
            </a:r>
            <a:r>
              <a:rPr lang="zh-CN" altLang="en-US" sz="2000" b="1" dirty="0" smtClean="0">
                <a:ea typeface="华文中宋" pitchFamily="2" charset="-122"/>
              </a:rPr>
              <a:t>。带宽可达</a:t>
            </a:r>
            <a:r>
              <a:rPr lang="en-US" altLang="zh-CN" sz="2000" b="1" dirty="0" smtClean="0">
                <a:ea typeface="华文中宋" pitchFamily="2" charset="-122"/>
              </a:rPr>
              <a:t>Gb/s </a:t>
            </a:r>
            <a:r>
              <a:rPr lang="zh-CN" altLang="en-US" sz="2000" b="1" dirty="0" smtClean="0">
                <a:ea typeface="华文中宋" pitchFamily="2" charset="-122"/>
              </a:rPr>
              <a:t>。</a:t>
            </a:r>
            <a:endParaRPr lang="zh-CN" altLang="en-US" sz="2000" b="1" i="1" dirty="0" smtClean="0">
              <a:ea typeface="华文中宋" pitchFamily="2" charset="-122"/>
            </a:endParaRPr>
          </a:p>
          <a:p>
            <a:pPr eaLnBrk="1">
              <a:lnSpc>
                <a:spcPct val="115000"/>
              </a:lnSpc>
            </a:pPr>
            <a:r>
              <a:rPr lang="zh-CN" altLang="en-US" sz="2000" b="1" dirty="0" smtClean="0">
                <a:solidFill>
                  <a:schemeClr val="accent2"/>
                </a:solidFill>
                <a:ea typeface="楷体_GB2312"/>
                <a:cs typeface="楷体_GB2312"/>
              </a:rPr>
              <a:t>微波：</a:t>
            </a:r>
            <a:r>
              <a:rPr lang="zh-CN" altLang="en-US" sz="2000" b="1" dirty="0" smtClean="0">
                <a:ea typeface="华文中宋" pitchFamily="2" charset="-122"/>
              </a:rPr>
              <a:t>频率很高（</a:t>
            </a:r>
            <a:r>
              <a:rPr lang="en-US" altLang="zh-CN" sz="2000" b="1" dirty="0" smtClean="0">
                <a:ea typeface="华文中宋" pitchFamily="2" charset="-122"/>
              </a:rPr>
              <a:t>2</a:t>
            </a:r>
            <a:r>
              <a:rPr lang="zh-CN" altLang="en-US" sz="2000" b="1" dirty="0" smtClean="0">
                <a:ea typeface="华文中宋" pitchFamily="2" charset="-122"/>
              </a:rPr>
              <a:t>～</a:t>
            </a:r>
            <a:r>
              <a:rPr lang="en-US" altLang="zh-CN" sz="2000" b="1" dirty="0" smtClean="0">
                <a:ea typeface="华文中宋" pitchFamily="2" charset="-122"/>
              </a:rPr>
              <a:t>40GHz</a:t>
            </a:r>
            <a:r>
              <a:rPr lang="zh-CN" altLang="en-US" sz="2000" b="1" dirty="0" smtClean="0">
                <a:ea typeface="华文中宋" pitchFamily="2" charset="-122"/>
              </a:rPr>
              <a:t>），在空间是</a:t>
            </a:r>
            <a:r>
              <a:rPr lang="zh-CN" altLang="en-US" sz="2000" b="1" dirty="0" smtClean="0">
                <a:solidFill>
                  <a:srgbClr val="FF33CC"/>
                </a:solidFill>
                <a:ea typeface="华文中宋" pitchFamily="2" charset="-122"/>
              </a:rPr>
              <a:t>直线传播</a:t>
            </a:r>
            <a:r>
              <a:rPr lang="zh-CN" altLang="en-US" sz="2000" b="1" dirty="0" smtClean="0">
                <a:ea typeface="华文中宋" pitchFamily="2" charset="-122"/>
              </a:rPr>
              <a:t>，会穿透电离层而进入宇宙空间，不会经电离层反射传播。</a:t>
            </a:r>
          </a:p>
        </p:txBody>
      </p:sp>
      <p:sp>
        <p:nvSpPr>
          <p:cNvPr id="75780" name="灯片编号占位符 5"/>
          <p:cNvSpPr>
            <a:spLocks noGrp="1"/>
          </p:cNvSpPr>
          <p:nvPr>
            <p:ph type="sldNum" sz="quarter" idx="12"/>
          </p:nvPr>
        </p:nvSpPr>
        <p:spPr>
          <a:noFill/>
          <a:ln>
            <a:miter lim="800000"/>
            <a:headEnd/>
            <a:tailEnd/>
          </a:ln>
        </p:spPr>
        <p:txBody>
          <a:bodyPr/>
          <a:lstStyle/>
          <a:p>
            <a:fld id="{367CD13A-28DC-40C8-9C1E-122CB270646F}" type="slidenum">
              <a:rPr lang="en-US" altLang="zh-CN"/>
              <a:pPr/>
              <a:t>37</a:t>
            </a:fld>
            <a:endParaRPr lang="en-US" altLang="zh-CN"/>
          </a:p>
        </p:txBody>
      </p:sp>
      <p:grpSp>
        <p:nvGrpSpPr>
          <p:cNvPr id="308234" name="Group 10"/>
          <p:cNvGrpSpPr>
            <a:grpSpLocks/>
          </p:cNvGrpSpPr>
          <p:nvPr/>
        </p:nvGrpSpPr>
        <p:grpSpPr bwMode="auto">
          <a:xfrm>
            <a:off x="2628900" y="3716338"/>
            <a:ext cx="3879850" cy="2589212"/>
            <a:chOff x="2928" y="8702"/>
            <a:chExt cx="3734" cy="2357"/>
          </a:xfrm>
        </p:grpSpPr>
        <p:graphicFrame>
          <p:nvGraphicFramePr>
            <p:cNvPr id="75784" name="Object 11"/>
            <p:cNvGraphicFramePr>
              <a:graphicFrameLocks noChangeAspect="1"/>
            </p:cNvGraphicFramePr>
            <p:nvPr/>
          </p:nvGraphicFramePr>
          <p:xfrm>
            <a:off x="3602" y="8702"/>
            <a:ext cx="2422" cy="2357"/>
          </p:xfrm>
          <a:graphic>
            <a:graphicData uri="http://schemas.openxmlformats.org/presentationml/2006/ole">
              <mc:AlternateContent xmlns:mc="http://schemas.openxmlformats.org/markup-compatibility/2006">
                <mc:Choice xmlns:v="urn:schemas-microsoft-com:vml" Requires="v">
                  <p:oleObj spid="_x0000_s75818" r:id="rId3" imgW="2228571" imgH="2285714" progId="">
                    <p:embed/>
                  </p:oleObj>
                </mc:Choice>
                <mc:Fallback>
                  <p:oleObj r:id="rId3" imgW="2228571" imgH="2285714" progId="">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2" y="8702"/>
                          <a:ext cx="2422" cy="23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85" name="Text Box 12"/>
            <p:cNvSpPr txBox="1">
              <a:spLocks noChangeArrowheads="1"/>
            </p:cNvSpPr>
            <p:nvPr/>
          </p:nvSpPr>
          <p:spPr bwMode="auto">
            <a:xfrm>
              <a:off x="4088" y="10067"/>
              <a:ext cx="818" cy="438"/>
            </a:xfrm>
            <a:prstGeom prst="rect">
              <a:avLst/>
            </a:prstGeom>
            <a:noFill/>
            <a:ln w="9525">
              <a:noFill/>
              <a:miter lim="800000"/>
              <a:headEnd/>
              <a:tailEnd/>
            </a:ln>
          </p:spPr>
          <p:txBody>
            <a:bodyPr/>
            <a:lstStyle/>
            <a:p>
              <a:pPr algn="ctr"/>
              <a:r>
                <a:rPr lang="zh-CN" altLang="en-US" sz="1200"/>
                <a:t>地 球</a:t>
              </a:r>
              <a:endParaRPr lang="zh-CN" altLang="en-US" sz="4000"/>
            </a:p>
          </p:txBody>
        </p:sp>
        <p:sp>
          <p:nvSpPr>
            <p:cNvPr id="75786" name="Text Box 13"/>
            <p:cNvSpPr txBox="1">
              <a:spLocks noChangeArrowheads="1"/>
            </p:cNvSpPr>
            <p:nvPr/>
          </p:nvSpPr>
          <p:spPr bwMode="auto">
            <a:xfrm>
              <a:off x="5395" y="8841"/>
              <a:ext cx="1267" cy="438"/>
            </a:xfrm>
            <a:prstGeom prst="rect">
              <a:avLst/>
            </a:prstGeom>
            <a:noFill/>
            <a:ln w="9525">
              <a:noFill/>
              <a:miter lim="800000"/>
              <a:headEnd/>
              <a:tailEnd/>
            </a:ln>
          </p:spPr>
          <p:txBody>
            <a:bodyPr/>
            <a:lstStyle/>
            <a:p>
              <a:pPr algn="ctr"/>
              <a:r>
                <a:rPr lang="zh-CN" altLang="en-US" sz="1200"/>
                <a:t>通信卫星</a:t>
              </a:r>
              <a:endParaRPr lang="zh-CN" altLang="en-US" sz="4000"/>
            </a:p>
          </p:txBody>
        </p:sp>
        <p:sp>
          <p:nvSpPr>
            <p:cNvPr id="75787" name="Text Box 14"/>
            <p:cNvSpPr txBox="1">
              <a:spLocks noChangeArrowheads="1"/>
            </p:cNvSpPr>
            <p:nvPr/>
          </p:nvSpPr>
          <p:spPr bwMode="auto">
            <a:xfrm>
              <a:off x="2928" y="9814"/>
              <a:ext cx="991" cy="438"/>
            </a:xfrm>
            <a:prstGeom prst="rect">
              <a:avLst/>
            </a:prstGeom>
            <a:noFill/>
            <a:ln w="9525">
              <a:noFill/>
              <a:miter lim="800000"/>
              <a:headEnd/>
              <a:tailEnd/>
            </a:ln>
          </p:spPr>
          <p:txBody>
            <a:bodyPr/>
            <a:lstStyle/>
            <a:p>
              <a:pPr algn="ctr"/>
              <a:r>
                <a:rPr lang="zh-CN" altLang="en-US" sz="1200"/>
                <a:t>地面站</a:t>
              </a:r>
              <a:r>
                <a:rPr lang="en-US" altLang="zh-CN" sz="1200"/>
                <a:t>1</a:t>
              </a:r>
              <a:endParaRPr lang="en-US" altLang="zh-CN" sz="4000"/>
            </a:p>
          </p:txBody>
        </p:sp>
        <p:sp>
          <p:nvSpPr>
            <p:cNvPr id="75788" name="Text Box 15"/>
            <p:cNvSpPr txBox="1">
              <a:spLocks noChangeArrowheads="1"/>
            </p:cNvSpPr>
            <p:nvPr/>
          </p:nvSpPr>
          <p:spPr bwMode="auto">
            <a:xfrm>
              <a:off x="3885" y="10551"/>
              <a:ext cx="991" cy="438"/>
            </a:xfrm>
            <a:prstGeom prst="rect">
              <a:avLst/>
            </a:prstGeom>
            <a:noFill/>
            <a:ln w="9525">
              <a:noFill/>
              <a:miter lim="800000"/>
              <a:headEnd/>
              <a:tailEnd/>
            </a:ln>
          </p:spPr>
          <p:txBody>
            <a:bodyPr/>
            <a:lstStyle/>
            <a:p>
              <a:pPr algn="ctr"/>
              <a:r>
                <a:rPr lang="zh-CN" altLang="en-US" sz="1200"/>
                <a:t>地面站</a:t>
              </a:r>
              <a:r>
                <a:rPr lang="en-US" altLang="zh-CN" sz="1200"/>
                <a:t>2</a:t>
              </a:r>
              <a:endParaRPr lang="en-US" altLang="zh-CN" sz="4000"/>
            </a:p>
          </p:txBody>
        </p:sp>
      </p:grpSp>
      <p:sp>
        <p:nvSpPr>
          <p:cNvPr id="308240" name="Line 16"/>
          <p:cNvSpPr>
            <a:spLocks noChangeShapeType="1"/>
          </p:cNvSpPr>
          <p:nvPr/>
        </p:nvSpPr>
        <p:spPr bwMode="auto">
          <a:xfrm flipV="1">
            <a:off x="3802063" y="4565650"/>
            <a:ext cx="850900" cy="371475"/>
          </a:xfrm>
          <a:prstGeom prst="line">
            <a:avLst/>
          </a:prstGeom>
          <a:noFill/>
          <a:ln w="76200">
            <a:solidFill>
              <a:schemeClr val="accent2"/>
            </a:solidFill>
            <a:round/>
            <a:headEnd/>
            <a:tailEnd type="triangle" w="med" len="med"/>
          </a:ln>
          <a:effectLst/>
        </p:spPr>
        <p:txBody>
          <a:bodyPr/>
          <a:lstStyle/>
          <a:p>
            <a:endParaRPr lang="zh-CN" altLang="en-US"/>
          </a:p>
        </p:txBody>
      </p:sp>
      <p:sp>
        <p:nvSpPr>
          <p:cNvPr id="308241" name="Line 17"/>
          <p:cNvSpPr>
            <a:spLocks noChangeShapeType="1"/>
          </p:cNvSpPr>
          <p:nvPr/>
        </p:nvSpPr>
        <p:spPr bwMode="auto">
          <a:xfrm flipH="1">
            <a:off x="4684713" y="4768850"/>
            <a:ext cx="174625" cy="928688"/>
          </a:xfrm>
          <a:prstGeom prst="line">
            <a:avLst/>
          </a:prstGeom>
          <a:noFill/>
          <a:ln w="76200">
            <a:solidFill>
              <a:schemeClr val="accent2"/>
            </a:solidFill>
            <a:round/>
            <a:headEnd/>
            <a:tailEnd type="triangle" w="med" len="med"/>
          </a:ln>
          <a:effec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308234"/>
                                        </p:tgtEl>
                                        <p:attrNameLst>
                                          <p:attrName>style.visibility</p:attrName>
                                        </p:attrNameLst>
                                      </p:cBhvr>
                                      <p:to>
                                        <p:strVal val="visible"/>
                                      </p:to>
                                    </p:set>
                                    <p:animEffect transition="in" filter="wipe(down)">
                                      <p:cBhvr>
                                        <p:cTn id="7" dur="500"/>
                                        <p:tgtEl>
                                          <p:spTgt spid="3082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08227">
                                            <p:txEl>
                                              <p:pRg st="1" end="1"/>
                                            </p:txEl>
                                          </p:spTgt>
                                        </p:tgtEl>
                                        <p:attrNameLst>
                                          <p:attrName>style.visibility</p:attrName>
                                        </p:attrNameLst>
                                      </p:cBhvr>
                                      <p:to>
                                        <p:strVal val="visible"/>
                                      </p:to>
                                    </p:set>
                                    <p:animEffect transition="in" filter="wipe(down)">
                                      <p:cBhvr>
                                        <p:cTn id="12" dur="500"/>
                                        <p:tgtEl>
                                          <p:spTgt spid="3082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08240"/>
                                        </p:tgtEl>
                                        <p:attrNameLst>
                                          <p:attrName>style.visibility</p:attrName>
                                        </p:attrNameLst>
                                      </p:cBhvr>
                                      <p:to>
                                        <p:strVal val="visible"/>
                                      </p:to>
                                    </p:set>
                                    <p:animEffect transition="in" filter="wipe(down)">
                                      <p:cBhvr>
                                        <p:cTn id="17" dur="500"/>
                                        <p:tgtEl>
                                          <p:spTgt spid="3082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08241"/>
                                        </p:tgtEl>
                                        <p:attrNameLst>
                                          <p:attrName>style.visibility</p:attrName>
                                        </p:attrNameLst>
                                      </p:cBhvr>
                                      <p:to>
                                        <p:strVal val="visible"/>
                                      </p:to>
                                    </p:set>
                                    <p:animEffect transition="in" filter="wipe(up)">
                                      <p:cBhvr>
                                        <p:cTn id="22" dur="500"/>
                                        <p:tgtEl>
                                          <p:spTgt spid="30824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308227">
                                            <p:txEl>
                                              <p:pRg st="2" end="2"/>
                                            </p:txEl>
                                          </p:spTgt>
                                        </p:tgtEl>
                                        <p:attrNameLst>
                                          <p:attrName>style.visibility</p:attrName>
                                        </p:attrNameLst>
                                      </p:cBhvr>
                                      <p:to>
                                        <p:strVal val="visible"/>
                                      </p:to>
                                    </p:set>
                                    <p:animEffect transition="in" filter="wipe(down)">
                                      <p:cBhvr>
                                        <p:cTn id="27" dur="500"/>
                                        <p:tgtEl>
                                          <p:spTgt spid="3082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40" grpId="0" animBg="1"/>
      <p:bldP spid="30824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533400" y="203200"/>
            <a:ext cx="7772400" cy="1079500"/>
          </a:xfrm>
        </p:spPr>
        <p:txBody>
          <a:bodyPr/>
          <a:lstStyle/>
          <a:p>
            <a:r>
              <a:rPr lang="en-US" altLang="zh-CN" sz="3600" b="1" smtClean="0">
                <a:solidFill>
                  <a:srgbClr val="008000"/>
                </a:solidFill>
              </a:rPr>
              <a:t>1.3  </a:t>
            </a:r>
            <a:r>
              <a:rPr lang="zh-CN" altLang="en-US" sz="3600" b="1" smtClean="0">
                <a:solidFill>
                  <a:srgbClr val="008000"/>
                </a:solidFill>
              </a:rPr>
              <a:t>网络核心</a:t>
            </a:r>
          </a:p>
        </p:txBody>
      </p:sp>
      <p:sp>
        <p:nvSpPr>
          <p:cNvPr id="13315" name="Rectangle 3"/>
          <p:cNvSpPr>
            <a:spLocks noGrp="1" noChangeArrowheads="1"/>
          </p:cNvSpPr>
          <p:nvPr>
            <p:ph sz="half" idx="1"/>
          </p:nvPr>
        </p:nvSpPr>
        <p:spPr>
          <a:xfrm>
            <a:off x="533400" y="1397000"/>
            <a:ext cx="8293100" cy="5067300"/>
          </a:xfrm>
        </p:spPr>
        <p:txBody>
          <a:bodyPr/>
          <a:lstStyle/>
          <a:p>
            <a:pPr eaLnBrk="1"/>
            <a:r>
              <a:rPr lang="zh-CN" altLang="en-US" sz="2400" b="1" smtClean="0">
                <a:latin typeface="华文中宋" pitchFamily="2" charset="-122"/>
                <a:ea typeface="华文中宋" pitchFamily="2" charset="-122"/>
              </a:rPr>
              <a:t>网络“内部”，连接端系统的</a:t>
            </a:r>
            <a:r>
              <a:rPr lang="zh-CN" altLang="en-US" sz="2400" b="1" smtClean="0">
                <a:solidFill>
                  <a:srgbClr val="FF0000"/>
                </a:solidFill>
                <a:latin typeface="华文中宋" pitchFamily="2" charset="-122"/>
                <a:ea typeface="华文中宋" pitchFamily="2" charset="-122"/>
              </a:rPr>
              <a:t>分组交换机</a:t>
            </a:r>
            <a:r>
              <a:rPr lang="zh-CN" altLang="en-US" sz="2400" b="1" smtClean="0">
                <a:latin typeface="华文中宋" pitchFamily="2" charset="-122"/>
                <a:ea typeface="华文中宋" pitchFamily="2" charset="-122"/>
              </a:rPr>
              <a:t>和</a:t>
            </a:r>
            <a:r>
              <a:rPr lang="zh-CN" altLang="en-US" sz="2400" b="1" smtClean="0">
                <a:solidFill>
                  <a:srgbClr val="FF0000"/>
                </a:solidFill>
                <a:latin typeface="华文中宋" pitchFamily="2" charset="-122"/>
                <a:ea typeface="华文中宋" pitchFamily="2" charset="-122"/>
              </a:rPr>
              <a:t>链路</a:t>
            </a:r>
            <a:r>
              <a:rPr lang="zh-CN" altLang="en-US" sz="2400" b="1" smtClean="0">
                <a:latin typeface="华文中宋" pitchFamily="2" charset="-122"/>
                <a:ea typeface="华文中宋" pitchFamily="2" charset="-122"/>
              </a:rPr>
              <a:t>形成的网状网络。</a:t>
            </a:r>
            <a:endParaRPr lang="en-US" altLang="zh-CN" sz="2400" b="1" smtClean="0">
              <a:latin typeface="华文中宋" pitchFamily="2" charset="-122"/>
              <a:ea typeface="华文中宋" pitchFamily="2" charset="-122"/>
            </a:endParaRPr>
          </a:p>
          <a:p>
            <a:pPr eaLnBrk="1"/>
            <a:endParaRPr lang="en-US" altLang="zh-CN" sz="2400" b="1" smtClean="0">
              <a:latin typeface="华文中宋" pitchFamily="2" charset="-122"/>
              <a:ea typeface="华文中宋" pitchFamily="2" charset="-122"/>
            </a:endParaRPr>
          </a:p>
          <a:p>
            <a:pPr eaLnBrk="1"/>
            <a:r>
              <a:rPr lang="zh-CN" altLang="en-US" sz="2400" b="1" smtClean="0">
                <a:solidFill>
                  <a:schemeClr val="accent2"/>
                </a:solidFill>
                <a:latin typeface="楷体_GB2312"/>
                <a:ea typeface="楷体_GB2312"/>
                <a:cs typeface="楷体_GB2312"/>
              </a:rPr>
              <a:t>基本问题</a:t>
            </a:r>
            <a:r>
              <a:rPr lang="en-US" altLang="zh-CN" sz="2400" b="1" smtClean="0">
                <a:solidFill>
                  <a:schemeClr val="accent2"/>
                </a:solidFill>
                <a:latin typeface="楷体_GB2312"/>
                <a:ea typeface="楷体_GB2312"/>
                <a:cs typeface="楷体_GB2312"/>
              </a:rPr>
              <a:t>:</a:t>
            </a:r>
            <a:r>
              <a:rPr lang="en-US" altLang="zh-CN" sz="2400" b="1" smtClean="0">
                <a:latin typeface="华文中宋" pitchFamily="2" charset="-122"/>
                <a:ea typeface="华文中宋" pitchFamily="2" charset="-122"/>
              </a:rPr>
              <a:t> </a:t>
            </a:r>
            <a:r>
              <a:rPr lang="zh-CN" altLang="en-US" sz="2400" b="1" smtClean="0">
                <a:latin typeface="华文中宋" pitchFamily="2" charset="-122"/>
                <a:ea typeface="华文中宋" pitchFamily="2" charset="-122"/>
              </a:rPr>
              <a:t>数据如何通过</a:t>
            </a:r>
          </a:p>
          <a:p>
            <a:pPr eaLnBrk="1">
              <a:buFont typeface="Wingdings" pitchFamily="2" charset="2"/>
              <a:buNone/>
            </a:pPr>
            <a:r>
              <a:rPr lang="zh-CN" altLang="en-US" sz="2400" b="1" smtClean="0">
                <a:latin typeface="华文中宋" pitchFamily="2" charset="-122"/>
                <a:ea typeface="华文中宋" pitchFamily="2" charset="-122"/>
              </a:rPr>
              <a:t>                  网络传送</a:t>
            </a:r>
            <a:r>
              <a:rPr lang="en-US" altLang="zh-CN" sz="2400" b="1" smtClean="0">
                <a:ea typeface="华文中宋" pitchFamily="2" charset="-122"/>
              </a:rPr>
              <a:t>?</a:t>
            </a:r>
          </a:p>
          <a:p>
            <a:pPr lvl="1" eaLnBrk="1"/>
            <a:r>
              <a:rPr lang="zh-CN" altLang="en-US" smtClean="0">
                <a:solidFill>
                  <a:srgbClr val="FF0000"/>
                </a:solidFill>
                <a:latin typeface="华文中宋" pitchFamily="2" charset="-122"/>
                <a:ea typeface="华文中宋" pitchFamily="2" charset="-122"/>
              </a:rPr>
              <a:t>分组交换</a:t>
            </a:r>
            <a:r>
              <a:rPr lang="zh-CN" altLang="en-US" smtClean="0">
                <a:solidFill>
                  <a:srgbClr val="FF0000"/>
                </a:solidFill>
                <a:ea typeface="华文中宋" pitchFamily="2" charset="-122"/>
              </a:rPr>
              <a:t>（</a:t>
            </a:r>
            <a:r>
              <a:rPr lang="en-US" altLang="zh-CN" smtClean="0">
                <a:solidFill>
                  <a:srgbClr val="FF0000"/>
                </a:solidFill>
                <a:ea typeface="华文中宋" pitchFamily="2" charset="-122"/>
              </a:rPr>
              <a:t>packet-switching</a:t>
            </a:r>
            <a:r>
              <a:rPr lang="zh-CN" altLang="en-US" smtClean="0">
                <a:solidFill>
                  <a:srgbClr val="FF0000"/>
                </a:solidFill>
                <a:ea typeface="华文中宋" pitchFamily="2" charset="-122"/>
              </a:rPr>
              <a:t>）</a:t>
            </a:r>
            <a:r>
              <a:rPr lang="en-US" altLang="zh-CN" smtClean="0">
                <a:solidFill>
                  <a:srgbClr val="FF0000"/>
                </a:solidFill>
                <a:ea typeface="华文中宋" pitchFamily="2" charset="-122"/>
              </a:rPr>
              <a:t> </a:t>
            </a:r>
          </a:p>
          <a:p>
            <a:pPr lvl="1" eaLnBrk="1"/>
            <a:r>
              <a:rPr lang="zh-CN" altLang="en-US" smtClean="0">
                <a:solidFill>
                  <a:srgbClr val="FF0000"/>
                </a:solidFill>
                <a:ea typeface="华文中宋" pitchFamily="2" charset="-122"/>
              </a:rPr>
              <a:t>电路交换（</a:t>
            </a:r>
            <a:r>
              <a:rPr lang="en-US" altLang="zh-CN" smtClean="0">
                <a:solidFill>
                  <a:srgbClr val="FF0000"/>
                </a:solidFill>
                <a:ea typeface="华文中宋" pitchFamily="2" charset="-122"/>
              </a:rPr>
              <a:t>circuit switching</a:t>
            </a:r>
            <a:r>
              <a:rPr lang="zh-CN" altLang="en-US" smtClean="0">
                <a:solidFill>
                  <a:srgbClr val="FF0000"/>
                </a:solidFill>
                <a:ea typeface="华文中宋" pitchFamily="2" charset="-122"/>
              </a:rPr>
              <a:t>）</a:t>
            </a:r>
            <a:endParaRPr lang="en-US" altLang="zh-CN" smtClean="0">
              <a:solidFill>
                <a:srgbClr val="FF0000"/>
              </a:solidFill>
              <a:ea typeface="华文中宋" pitchFamily="2" charset="-122"/>
            </a:endParaRPr>
          </a:p>
        </p:txBody>
      </p:sp>
      <p:sp>
        <p:nvSpPr>
          <p:cNvPr id="76804" name="灯片编号占位符 6"/>
          <p:cNvSpPr>
            <a:spLocks noGrp="1"/>
          </p:cNvSpPr>
          <p:nvPr>
            <p:ph type="sldNum" sz="quarter" idx="12"/>
          </p:nvPr>
        </p:nvSpPr>
        <p:spPr>
          <a:noFill/>
          <a:ln>
            <a:miter lim="800000"/>
            <a:headEnd/>
            <a:tailEnd/>
          </a:ln>
        </p:spPr>
        <p:txBody>
          <a:bodyPr/>
          <a:lstStyle/>
          <a:p>
            <a:fld id="{208FE07E-D6F7-474A-9D78-92C7577B7291}" type="slidenum">
              <a:rPr lang="en-US" altLang="zh-CN"/>
              <a:pPr/>
              <a:t>38</a:t>
            </a:fld>
            <a:endParaRPr lang="en-US" altLang="zh-CN"/>
          </a:p>
        </p:txBody>
      </p:sp>
      <p:sp>
        <p:nvSpPr>
          <p:cNvPr id="76805" name="Freeform 637"/>
          <p:cNvSpPr>
            <a:spLocks/>
          </p:cNvSpPr>
          <p:nvPr/>
        </p:nvSpPr>
        <p:spPr bwMode="auto">
          <a:xfrm>
            <a:off x="5351463" y="2133600"/>
            <a:ext cx="1736725" cy="107156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w="9525">
            <a:noFill/>
            <a:round/>
            <a:headEnd/>
            <a:tailEnd/>
          </a:ln>
        </p:spPr>
        <p:txBody>
          <a:bodyPr/>
          <a:lstStyle/>
          <a:p>
            <a:endParaRPr lang="zh-CN" altLang="en-US"/>
          </a:p>
        </p:txBody>
      </p:sp>
      <p:grpSp>
        <p:nvGrpSpPr>
          <p:cNvPr id="76806" name="Group 638"/>
          <p:cNvGrpSpPr>
            <a:grpSpLocks/>
          </p:cNvGrpSpPr>
          <p:nvPr/>
        </p:nvGrpSpPr>
        <p:grpSpPr bwMode="auto">
          <a:xfrm>
            <a:off x="5519738" y="3468688"/>
            <a:ext cx="1458912" cy="933450"/>
            <a:chOff x="2889" y="1631"/>
            <a:chExt cx="980" cy="743"/>
          </a:xfrm>
        </p:grpSpPr>
        <p:sp>
          <p:nvSpPr>
            <p:cNvPr id="77304" name="Rectangle 639"/>
            <p:cNvSpPr>
              <a:spLocks noChangeArrowheads="1"/>
            </p:cNvSpPr>
            <p:nvPr/>
          </p:nvSpPr>
          <p:spPr bwMode="auto">
            <a:xfrm>
              <a:off x="3046" y="1841"/>
              <a:ext cx="663" cy="533"/>
            </a:xfrm>
            <a:prstGeom prst="rect">
              <a:avLst/>
            </a:prstGeom>
            <a:solidFill>
              <a:srgbClr val="DDDDDD"/>
            </a:soli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77305" name="AutoShape 640"/>
            <p:cNvSpPr>
              <a:spLocks noChangeArrowheads="1"/>
            </p:cNvSpPr>
            <p:nvPr/>
          </p:nvSpPr>
          <p:spPr bwMode="auto">
            <a:xfrm>
              <a:off x="2889" y="1631"/>
              <a:ext cx="980" cy="253"/>
            </a:xfrm>
            <a:prstGeom prst="triangle">
              <a:avLst>
                <a:gd name="adj" fmla="val 50000"/>
              </a:avLst>
            </a:prstGeom>
            <a:solidFill>
              <a:srgbClr val="DDDDDD"/>
            </a:solidFill>
            <a:ln w="9525">
              <a:noFill/>
              <a:miter lim="800000"/>
              <a:headEnd/>
              <a:tailEnd/>
            </a:ln>
          </p:spPr>
          <p:txBody>
            <a:bodyPr wrap="none" anchor="ctr"/>
            <a:lstStyle/>
            <a:p>
              <a:pPr algn="ctr"/>
              <a:endParaRPr lang="zh-CN" altLang="zh-CN">
                <a:solidFill>
                  <a:srgbClr val="00CCFF"/>
                </a:solidFill>
                <a:latin typeface="Arial" pitchFamily="34" charset="0"/>
                <a:ea typeface="ＭＳ Ｐゴシック" pitchFamily="34" charset="-128"/>
              </a:endParaRPr>
            </a:p>
          </p:txBody>
        </p:sp>
      </p:grpSp>
      <p:sp>
        <p:nvSpPr>
          <p:cNvPr id="76807" name="Freeform 641"/>
          <p:cNvSpPr>
            <a:spLocks/>
          </p:cNvSpPr>
          <p:nvPr/>
        </p:nvSpPr>
        <p:spPr bwMode="auto">
          <a:xfrm>
            <a:off x="5513388" y="4846638"/>
            <a:ext cx="3225800" cy="1665287"/>
          </a:xfrm>
          <a:custGeom>
            <a:avLst/>
            <a:gdLst>
              <a:gd name="T0" fmla="*/ 2147483646 w 2032"/>
              <a:gd name="T1" fmla="*/ 2147483646 h 1049"/>
              <a:gd name="T2" fmla="*/ 2147483646 w 2032"/>
              <a:gd name="T3" fmla="*/ 2147483646 h 1049"/>
              <a:gd name="T4" fmla="*/ 2147483646 w 2032"/>
              <a:gd name="T5" fmla="*/ 2147483646 h 1049"/>
              <a:gd name="T6" fmla="*/ 2147483646 w 2032"/>
              <a:gd name="T7" fmla="*/ 2147483646 h 1049"/>
              <a:gd name="T8" fmla="*/ 2147483646 w 2032"/>
              <a:gd name="T9" fmla="*/ 2147483646 h 1049"/>
              <a:gd name="T10" fmla="*/ 2147483646 w 2032"/>
              <a:gd name="T11" fmla="*/ 2147483646 h 1049"/>
              <a:gd name="T12" fmla="*/ 2147483646 w 2032"/>
              <a:gd name="T13" fmla="*/ 2147483646 h 1049"/>
              <a:gd name="T14" fmla="*/ 2147483646 w 2032"/>
              <a:gd name="T15" fmla="*/ 2147483646 h 1049"/>
              <a:gd name="T16" fmla="*/ 2147483646 w 2032"/>
              <a:gd name="T17" fmla="*/ 2147483646 h 1049"/>
              <a:gd name="T18" fmla="*/ 2147483646 w 2032"/>
              <a:gd name="T19" fmla="*/ 2147483646 h 1049"/>
              <a:gd name="T20" fmla="*/ 2147483646 w 2032"/>
              <a:gd name="T21" fmla="*/ 2147483646 h 1049"/>
              <a:gd name="T22" fmla="*/ 2147483646 w 2032"/>
              <a:gd name="T23" fmla="*/ 2147483646 h 1049"/>
              <a:gd name="T24" fmla="*/ 2147483646 w 2032"/>
              <a:gd name="T25" fmla="*/ 2147483646 h 1049"/>
              <a:gd name="T26" fmla="*/ 2147483646 w 2032"/>
              <a:gd name="T27" fmla="*/ 2147483646 h 1049"/>
              <a:gd name="T28" fmla="*/ 2147483646 w 2032"/>
              <a:gd name="T29" fmla="*/ 2147483646 h 1049"/>
              <a:gd name="T30" fmla="*/ 2147483646 w 2032"/>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w="9525">
            <a:noFill/>
            <a:round/>
            <a:headEnd/>
            <a:tailEnd/>
          </a:ln>
        </p:spPr>
        <p:txBody>
          <a:bodyPr/>
          <a:lstStyle/>
          <a:p>
            <a:endParaRPr lang="zh-CN" altLang="en-US"/>
          </a:p>
        </p:txBody>
      </p:sp>
      <p:sp>
        <p:nvSpPr>
          <p:cNvPr id="76808" name="Line 642"/>
          <p:cNvSpPr>
            <a:spLocks noChangeShapeType="1"/>
          </p:cNvSpPr>
          <p:nvPr/>
        </p:nvSpPr>
        <p:spPr bwMode="auto">
          <a:xfrm rot="-5400000">
            <a:off x="7994650" y="5583238"/>
            <a:ext cx="523875" cy="139700"/>
          </a:xfrm>
          <a:prstGeom prst="line">
            <a:avLst/>
          </a:prstGeom>
          <a:noFill/>
          <a:ln w="12700">
            <a:solidFill>
              <a:schemeClr val="bg2"/>
            </a:solidFill>
            <a:round/>
            <a:headEnd/>
            <a:tailEnd/>
          </a:ln>
        </p:spPr>
        <p:txBody>
          <a:bodyPr wrap="none" anchor="ctr"/>
          <a:lstStyle/>
          <a:p>
            <a:endParaRPr lang="zh-CN" altLang="en-US"/>
          </a:p>
        </p:txBody>
      </p:sp>
      <p:sp>
        <p:nvSpPr>
          <p:cNvPr id="76809" name="Line 643"/>
          <p:cNvSpPr>
            <a:spLocks noChangeShapeType="1"/>
          </p:cNvSpPr>
          <p:nvPr/>
        </p:nvSpPr>
        <p:spPr bwMode="auto">
          <a:xfrm rot="5400000" flipV="1">
            <a:off x="8140700" y="5864225"/>
            <a:ext cx="3175" cy="85725"/>
          </a:xfrm>
          <a:prstGeom prst="line">
            <a:avLst/>
          </a:prstGeom>
          <a:noFill/>
          <a:ln w="12700">
            <a:solidFill>
              <a:schemeClr val="bg2"/>
            </a:solidFill>
            <a:round/>
            <a:headEnd/>
            <a:tailEnd/>
          </a:ln>
        </p:spPr>
        <p:txBody>
          <a:bodyPr wrap="none" anchor="ctr"/>
          <a:lstStyle/>
          <a:p>
            <a:endParaRPr lang="zh-CN" altLang="en-US"/>
          </a:p>
        </p:txBody>
      </p:sp>
      <p:sp>
        <p:nvSpPr>
          <p:cNvPr id="76810" name="Line 644"/>
          <p:cNvSpPr>
            <a:spLocks noChangeShapeType="1"/>
          </p:cNvSpPr>
          <p:nvPr/>
        </p:nvSpPr>
        <p:spPr bwMode="auto">
          <a:xfrm rot="-5400000">
            <a:off x="8326438" y="5540375"/>
            <a:ext cx="0" cy="114300"/>
          </a:xfrm>
          <a:prstGeom prst="line">
            <a:avLst/>
          </a:prstGeom>
          <a:noFill/>
          <a:ln w="12700">
            <a:solidFill>
              <a:schemeClr val="bg2"/>
            </a:solidFill>
            <a:round/>
            <a:headEnd/>
            <a:tailEnd/>
          </a:ln>
        </p:spPr>
        <p:txBody>
          <a:bodyPr wrap="none" anchor="ctr"/>
          <a:lstStyle/>
          <a:p>
            <a:endParaRPr lang="zh-CN" altLang="en-US"/>
          </a:p>
        </p:txBody>
      </p:sp>
      <p:sp>
        <p:nvSpPr>
          <p:cNvPr id="76811" name="Line 646"/>
          <p:cNvSpPr>
            <a:spLocks noChangeShapeType="1"/>
          </p:cNvSpPr>
          <p:nvPr/>
        </p:nvSpPr>
        <p:spPr bwMode="auto">
          <a:xfrm>
            <a:off x="6249988" y="5197475"/>
            <a:ext cx="212725" cy="98425"/>
          </a:xfrm>
          <a:prstGeom prst="line">
            <a:avLst/>
          </a:prstGeom>
          <a:noFill/>
          <a:ln w="9525">
            <a:solidFill>
              <a:schemeClr val="bg2"/>
            </a:solidFill>
            <a:round/>
            <a:headEnd/>
            <a:tailEnd/>
          </a:ln>
        </p:spPr>
        <p:txBody>
          <a:bodyPr/>
          <a:lstStyle/>
          <a:p>
            <a:endParaRPr lang="zh-CN" altLang="en-US"/>
          </a:p>
        </p:txBody>
      </p:sp>
      <p:sp>
        <p:nvSpPr>
          <p:cNvPr id="76812" name="Line 647"/>
          <p:cNvSpPr>
            <a:spLocks noChangeShapeType="1"/>
          </p:cNvSpPr>
          <p:nvPr/>
        </p:nvSpPr>
        <p:spPr bwMode="auto">
          <a:xfrm flipV="1">
            <a:off x="5991225" y="5461000"/>
            <a:ext cx="390525" cy="73025"/>
          </a:xfrm>
          <a:prstGeom prst="line">
            <a:avLst/>
          </a:prstGeom>
          <a:noFill/>
          <a:ln w="9525">
            <a:solidFill>
              <a:schemeClr val="bg2"/>
            </a:solidFill>
            <a:round/>
            <a:headEnd/>
            <a:tailEnd/>
          </a:ln>
        </p:spPr>
        <p:txBody>
          <a:bodyPr/>
          <a:lstStyle/>
          <a:p>
            <a:endParaRPr lang="zh-CN" altLang="en-US"/>
          </a:p>
        </p:txBody>
      </p:sp>
      <p:sp>
        <p:nvSpPr>
          <p:cNvPr id="76813" name="Line 650"/>
          <p:cNvSpPr>
            <a:spLocks noChangeShapeType="1"/>
          </p:cNvSpPr>
          <p:nvPr/>
        </p:nvSpPr>
        <p:spPr bwMode="auto">
          <a:xfrm flipH="1">
            <a:off x="6416675" y="5508625"/>
            <a:ext cx="103188" cy="184150"/>
          </a:xfrm>
          <a:prstGeom prst="line">
            <a:avLst/>
          </a:prstGeom>
          <a:noFill/>
          <a:ln w="9525">
            <a:solidFill>
              <a:schemeClr val="bg2"/>
            </a:solidFill>
            <a:round/>
            <a:headEnd/>
            <a:tailEnd/>
          </a:ln>
        </p:spPr>
        <p:txBody>
          <a:bodyPr/>
          <a:lstStyle/>
          <a:p>
            <a:endParaRPr lang="zh-CN" altLang="en-US"/>
          </a:p>
        </p:txBody>
      </p:sp>
      <p:sp>
        <p:nvSpPr>
          <p:cNvPr id="76814" name="Line 651"/>
          <p:cNvSpPr>
            <a:spLocks noChangeShapeType="1"/>
          </p:cNvSpPr>
          <p:nvPr/>
        </p:nvSpPr>
        <p:spPr bwMode="auto">
          <a:xfrm flipH="1" flipV="1">
            <a:off x="6697663" y="5521325"/>
            <a:ext cx="114300" cy="173038"/>
          </a:xfrm>
          <a:prstGeom prst="line">
            <a:avLst/>
          </a:prstGeom>
          <a:noFill/>
          <a:ln w="9525">
            <a:solidFill>
              <a:schemeClr val="bg2"/>
            </a:solidFill>
            <a:round/>
            <a:headEnd/>
            <a:tailEnd/>
          </a:ln>
        </p:spPr>
        <p:txBody>
          <a:bodyPr/>
          <a:lstStyle/>
          <a:p>
            <a:endParaRPr lang="zh-CN" altLang="en-US"/>
          </a:p>
        </p:txBody>
      </p:sp>
      <p:sp>
        <p:nvSpPr>
          <p:cNvPr id="76815" name="Line 652"/>
          <p:cNvSpPr>
            <a:spLocks noChangeShapeType="1"/>
          </p:cNvSpPr>
          <p:nvPr/>
        </p:nvSpPr>
        <p:spPr bwMode="auto">
          <a:xfrm>
            <a:off x="6892925" y="5476875"/>
            <a:ext cx="503238" cy="269875"/>
          </a:xfrm>
          <a:prstGeom prst="line">
            <a:avLst/>
          </a:prstGeom>
          <a:noFill/>
          <a:ln w="9525">
            <a:solidFill>
              <a:schemeClr val="bg2"/>
            </a:solidFill>
            <a:round/>
            <a:headEnd/>
            <a:tailEnd/>
          </a:ln>
        </p:spPr>
        <p:txBody>
          <a:bodyPr/>
          <a:lstStyle/>
          <a:p>
            <a:endParaRPr lang="zh-CN" altLang="en-US"/>
          </a:p>
        </p:txBody>
      </p:sp>
      <p:sp>
        <p:nvSpPr>
          <p:cNvPr id="76816" name="Line 654"/>
          <p:cNvSpPr>
            <a:spLocks noChangeShapeType="1"/>
          </p:cNvSpPr>
          <p:nvPr/>
        </p:nvSpPr>
        <p:spPr bwMode="auto">
          <a:xfrm>
            <a:off x="6196013" y="4003675"/>
            <a:ext cx="234950" cy="74613"/>
          </a:xfrm>
          <a:prstGeom prst="line">
            <a:avLst/>
          </a:prstGeom>
          <a:noFill/>
          <a:ln w="9525">
            <a:solidFill>
              <a:schemeClr val="bg2"/>
            </a:solidFill>
            <a:round/>
            <a:headEnd/>
            <a:tailEnd/>
          </a:ln>
        </p:spPr>
        <p:txBody>
          <a:bodyPr/>
          <a:lstStyle/>
          <a:p>
            <a:endParaRPr lang="zh-CN" altLang="en-US"/>
          </a:p>
        </p:txBody>
      </p:sp>
      <p:sp>
        <p:nvSpPr>
          <p:cNvPr id="76817" name="Line 655"/>
          <p:cNvSpPr>
            <a:spLocks noChangeShapeType="1"/>
          </p:cNvSpPr>
          <p:nvPr/>
        </p:nvSpPr>
        <p:spPr bwMode="auto">
          <a:xfrm flipV="1">
            <a:off x="6040438" y="4157663"/>
            <a:ext cx="168275" cy="3175"/>
          </a:xfrm>
          <a:prstGeom prst="line">
            <a:avLst/>
          </a:prstGeom>
          <a:noFill/>
          <a:ln w="9525">
            <a:solidFill>
              <a:schemeClr val="bg2"/>
            </a:solidFill>
            <a:round/>
            <a:headEnd/>
            <a:tailEnd/>
          </a:ln>
        </p:spPr>
        <p:txBody>
          <a:bodyPr/>
          <a:lstStyle/>
          <a:p>
            <a:endParaRPr lang="zh-CN" altLang="en-US"/>
          </a:p>
        </p:txBody>
      </p:sp>
      <p:grpSp>
        <p:nvGrpSpPr>
          <p:cNvPr id="76818" name="Group 656"/>
          <p:cNvGrpSpPr>
            <a:grpSpLocks/>
          </p:cNvGrpSpPr>
          <p:nvPr/>
        </p:nvGrpSpPr>
        <p:grpSpPr bwMode="auto">
          <a:xfrm>
            <a:off x="5761038" y="3924300"/>
            <a:ext cx="506412" cy="352425"/>
            <a:chOff x="2967" y="478"/>
            <a:chExt cx="788" cy="625"/>
          </a:xfrm>
        </p:grpSpPr>
        <p:pic>
          <p:nvPicPr>
            <p:cNvPr id="77302" name="Picture 657" descr="access_point_stylized_small"/>
            <p:cNvPicPr>
              <a:picLocks noChangeAspect="1" noChangeArrowheads="1"/>
            </p:cNvPicPr>
            <p:nvPr/>
          </p:nvPicPr>
          <p:blipFill>
            <a:blip r:embed="rId3" cstate="print"/>
            <a:srcRect/>
            <a:stretch>
              <a:fillRect/>
            </a:stretch>
          </p:blipFill>
          <p:spPr bwMode="auto">
            <a:xfrm>
              <a:off x="3012" y="559"/>
              <a:ext cx="576" cy="544"/>
            </a:xfrm>
            <a:prstGeom prst="rect">
              <a:avLst/>
            </a:prstGeom>
            <a:noFill/>
            <a:ln w="9525">
              <a:noFill/>
              <a:miter lim="800000"/>
              <a:headEnd/>
              <a:tailEnd/>
            </a:ln>
          </p:spPr>
        </p:pic>
        <p:pic>
          <p:nvPicPr>
            <p:cNvPr id="77303" name="Picture 658" descr="antenna_radiation_stylized"/>
            <p:cNvPicPr>
              <a:picLocks noChangeAspect="1" noChangeArrowheads="1"/>
            </p:cNvPicPr>
            <p:nvPr/>
          </p:nvPicPr>
          <p:blipFill>
            <a:blip r:embed="rId4" cstate="print"/>
            <a:srcRect/>
            <a:stretch>
              <a:fillRect/>
            </a:stretch>
          </p:blipFill>
          <p:spPr bwMode="auto">
            <a:xfrm>
              <a:off x="2967" y="478"/>
              <a:ext cx="788" cy="188"/>
            </a:xfrm>
            <a:prstGeom prst="rect">
              <a:avLst/>
            </a:prstGeom>
            <a:noFill/>
            <a:ln w="9525">
              <a:noFill/>
              <a:miter lim="800000"/>
              <a:headEnd/>
              <a:tailEnd/>
            </a:ln>
          </p:spPr>
        </p:pic>
      </p:grpSp>
      <p:sp>
        <p:nvSpPr>
          <p:cNvPr id="76819" name="Freeform 659"/>
          <p:cNvSpPr>
            <a:spLocks/>
          </p:cNvSpPr>
          <p:nvPr/>
        </p:nvSpPr>
        <p:spPr bwMode="auto">
          <a:xfrm>
            <a:off x="7164388" y="3951288"/>
            <a:ext cx="1314450" cy="674687"/>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76820" name="Freeform 660"/>
          <p:cNvSpPr>
            <a:spLocks/>
          </p:cNvSpPr>
          <p:nvPr/>
        </p:nvSpPr>
        <p:spPr bwMode="auto">
          <a:xfrm>
            <a:off x="7161213" y="2425700"/>
            <a:ext cx="1730375" cy="1125538"/>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w="9525">
            <a:noFill/>
            <a:round/>
            <a:headEnd/>
            <a:tailEnd/>
          </a:ln>
        </p:spPr>
        <p:txBody>
          <a:bodyPr/>
          <a:lstStyle/>
          <a:p>
            <a:endParaRPr lang="zh-CN" altLang="en-US"/>
          </a:p>
        </p:txBody>
      </p:sp>
      <p:sp>
        <p:nvSpPr>
          <p:cNvPr id="76821" name="Line 661"/>
          <p:cNvSpPr>
            <a:spLocks noChangeShapeType="1"/>
          </p:cNvSpPr>
          <p:nvPr/>
        </p:nvSpPr>
        <p:spPr bwMode="auto">
          <a:xfrm>
            <a:off x="7545388" y="4237038"/>
            <a:ext cx="163512" cy="120650"/>
          </a:xfrm>
          <a:prstGeom prst="line">
            <a:avLst/>
          </a:prstGeom>
          <a:noFill/>
          <a:ln w="9525">
            <a:solidFill>
              <a:srgbClr val="FF0000"/>
            </a:solidFill>
            <a:round/>
            <a:headEnd/>
            <a:tailEnd/>
          </a:ln>
        </p:spPr>
        <p:txBody>
          <a:bodyPr/>
          <a:lstStyle/>
          <a:p>
            <a:endParaRPr lang="zh-CN" altLang="en-US"/>
          </a:p>
        </p:txBody>
      </p:sp>
      <p:sp>
        <p:nvSpPr>
          <p:cNvPr id="76822" name="Line 662"/>
          <p:cNvSpPr>
            <a:spLocks noChangeShapeType="1"/>
          </p:cNvSpPr>
          <p:nvPr/>
        </p:nvSpPr>
        <p:spPr bwMode="auto">
          <a:xfrm>
            <a:off x="7642225" y="4157663"/>
            <a:ext cx="279400" cy="0"/>
          </a:xfrm>
          <a:prstGeom prst="line">
            <a:avLst/>
          </a:prstGeom>
          <a:noFill/>
          <a:ln w="9525">
            <a:solidFill>
              <a:srgbClr val="FF0000"/>
            </a:solidFill>
            <a:round/>
            <a:headEnd/>
            <a:tailEnd/>
          </a:ln>
        </p:spPr>
        <p:txBody>
          <a:bodyPr/>
          <a:lstStyle/>
          <a:p>
            <a:endParaRPr lang="zh-CN" altLang="en-US"/>
          </a:p>
        </p:txBody>
      </p:sp>
      <p:sp>
        <p:nvSpPr>
          <p:cNvPr id="76823" name="Line 663"/>
          <p:cNvSpPr>
            <a:spLocks noChangeShapeType="1"/>
          </p:cNvSpPr>
          <p:nvPr/>
        </p:nvSpPr>
        <p:spPr bwMode="auto">
          <a:xfrm flipV="1">
            <a:off x="7878763" y="4243388"/>
            <a:ext cx="134937" cy="104775"/>
          </a:xfrm>
          <a:prstGeom prst="line">
            <a:avLst/>
          </a:prstGeom>
          <a:noFill/>
          <a:ln w="9525">
            <a:solidFill>
              <a:srgbClr val="FF0000"/>
            </a:solidFill>
            <a:round/>
            <a:headEnd/>
            <a:tailEnd/>
          </a:ln>
        </p:spPr>
        <p:txBody>
          <a:bodyPr/>
          <a:lstStyle/>
          <a:p>
            <a:endParaRPr lang="zh-CN" altLang="en-US"/>
          </a:p>
        </p:txBody>
      </p:sp>
      <p:sp>
        <p:nvSpPr>
          <p:cNvPr id="76824" name="Line 664"/>
          <p:cNvSpPr>
            <a:spLocks noChangeShapeType="1"/>
          </p:cNvSpPr>
          <p:nvPr/>
        </p:nvSpPr>
        <p:spPr bwMode="auto">
          <a:xfrm>
            <a:off x="6872288" y="3011488"/>
            <a:ext cx="509587" cy="3175"/>
          </a:xfrm>
          <a:prstGeom prst="line">
            <a:avLst/>
          </a:prstGeom>
          <a:noFill/>
          <a:ln w="9525">
            <a:solidFill>
              <a:srgbClr val="FF0000"/>
            </a:solidFill>
            <a:round/>
            <a:headEnd/>
            <a:tailEnd/>
          </a:ln>
        </p:spPr>
        <p:txBody>
          <a:bodyPr/>
          <a:lstStyle/>
          <a:p>
            <a:endParaRPr lang="zh-CN" altLang="en-US"/>
          </a:p>
        </p:txBody>
      </p:sp>
      <p:sp>
        <p:nvSpPr>
          <p:cNvPr id="76825" name="Line 665"/>
          <p:cNvSpPr>
            <a:spLocks noChangeShapeType="1"/>
          </p:cNvSpPr>
          <p:nvPr/>
        </p:nvSpPr>
        <p:spPr bwMode="auto">
          <a:xfrm>
            <a:off x="7507288" y="5121275"/>
            <a:ext cx="390525" cy="184150"/>
          </a:xfrm>
          <a:prstGeom prst="line">
            <a:avLst/>
          </a:prstGeom>
          <a:noFill/>
          <a:ln w="9525">
            <a:solidFill>
              <a:schemeClr val="bg2"/>
            </a:solidFill>
            <a:round/>
            <a:headEnd/>
            <a:tailEnd/>
          </a:ln>
        </p:spPr>
        <p:txBody>
          <a:bodyPr/>
          <a:lstStyle/>
          <a:p>
            <a:endParaRPr lang="zh-CN" altLang="en-US"/>
          </a:p>
        </p:txBody>
      </p:sp>
      <p:sp>
        <p:nvSpPr>
          <p:cNvPr id="76826" name="Line 666"/>
          <p:cNvSpPr>
            <a:spLocks noChangeShapeType="1"/>
          </p:cNvSpPr>
          <p:nvPr/>
        </p:nvSpPr>
        <p:spPr bwMode="auto">
          <a:xfrm flipV="1">
            <a:off x="6886575" y="5108575"/>
            <a:ext cx="322263" cy="198438"/>
          </a:xfrm>
          <a:prstGeom prst="line">
            <a:avLst/>
          </a:prstGeom>
          <a:noFill/>
          <a:ln w="9525">
            <a:solidFill>
              <a:schemeClr val="bg2"/>
            </a:solidFill>
            <a:round/>
            <a:headEnd/>
            <a:tailEnd/>
          </a:ln>
        </p:spPr>
        <p:txBody>
          <a:bodyPr/>
          <a:lstStyle/>
          <a:p>
            <a:endParaRPr lang="zh-CN" altLang="en-US"/>
          </a:p>
        </p:txBody>
      </p:sp>
      <p:sp>
        <p:nvSpPr>
          <p:cNvPr id="76827" name="Line 667"/>
          <p:cNvSpPr>
            <a:spLocks noChangeShapeType="1"/>
          </p:cNvSpPr>
          <p:nvPr/>
        </p:nvSpPr>
        <p:spPr bwMode="auto">
          <a:xfrm flipV="1">
            <a:off x="6929438" y="5400675"/>
            <a:ext cx="971550" cy="0"/>
          </a:xfrm>
          <a:prstGeom prst="line">
            <a:avLst/>
          </a:prstGeom>
          <a:noFill/>
          <a:ln w="9525">
            <a:solidFill>
              <a:schemeClr val="bg2"/>
            </a:solidFill>
            <a:round/>
            <a:headEnd/>
            <a:tailEnd/>
          </a:ln>
        </p:spPr>
        <p:txBody>
          <a:bodyPr/>
          <a:lstStyle/>
          <a:p>
            <a:endParaRPr lang="zh-CN" altLang="en-US"/>
          </a:p>
        </p:txBody>
      </p:sp>
      <p:sp>
        <p:nvSpPr>
          <p:cNvPr id="76828" name="Line 668"/>
          <p:cNvSpPr>
            <a:spLocks noChangeShapeType="1"/>
          </p:cNvSpPr>
          <p:nvPr/>
        </p:nvSpPr>
        <p:spPr bwMode="auto">
          <a:xfrm flipV="1">
            <a:off x="7726363" y="2916238"/>
            <a:ext cx="123825" cy="87312"/>
          </a:xfrm>
          <a:prstGeom prst="line">
            <a:avLst/>
          </a:prstGeom>
          <a:noFill/>
          <a:ln w="9525">
            <a:solidFill>
              <a:srgbClr val="FF0000"/>
            </a:solidFill>
            <a:round/>
            <a:headEnd/>
            <a:tailEnd/>
          </a:ln>
        </p:spPr>
        <p:txBody>
          <a:bodyPr/>
          <a:lstStyle/>
          <a:p>
            <a:endParaRPr lang="zh-CN" altLang="en-US"/>
          </a:p>
        </p:txBody>
      </p:sp>
      <p:sp>
        <p:nvSpPr>
          <p:cNvPr id="76829" name="Line 669"/>
          <p:cNvSpPr>
            <a:spLocks noChangeShapeType="1"/>
          </p:cNvSpPr>
          <p:nvPr/>
        </p:nvSpPr>
        <p:spPr bwMode="auto">
          <a:xfrm>
            <a:off x="7554913" y="3089275"/>
            <a:ext cx="0" cy="82550"/>
          </a:xfrm>
          <a:prstGeom prst="line">
            <a:avLst/>
          </a:prstGeom>
          <a:noFill/>
          <a:ln w="9525">
            <a:solidFill>
              <a:srgbClr val="FF0000"/>
            </a:solidFill>
            <a:round/>
            <a:headEnd/>
            <a:tailEnd/>
          </a:ln>
        </p:spPr>
        <p:txBody>
          <a:bodyPr/>
          <a:lstStyle/>
          <a:p>
            <a:endParaRPr lang="zh-CN" altLang="en-US"/>
          </a:p>
        </p:txBody>
      </p:sp>
      <p:sp>
        <p:nvSpPr>
          <p:cNvPr id="76830" name="Line 670"/>
          <p:cNvSpPr>
            <a:spLocks noChangeShapeType="1"/>
          </p:cNvSpPr>
          <p:nvPr/>
        </p:nvSpPr>
        <p:spPr bwMode="auto">
          <a:xfrm flipV="1">
            <a:off x="7729538" y="2982913"/>
            <a:ext cx="263525" cy="288925"/>
          </a:xfrm>
          <a:prstGeom prst="line">
            <a:avLst/>
          </a:prstGeom>
          <a:noFill/>
          <a:ln w="9525">
            <a:solidFill>
              <a:srgbClr val="FF0000"/>
            </a:solidFill>
            <a:round/>
            <a:headEnd/>
            <a:tailEnd/>
          </a:ln>
        </p:spPr>
        <p:txBody>
          <a:bodyPr/>
          <a:lstStyle/>
          <a:p>
            <a:endParaRPr lang="zh-CN" altLang="en-US"/>
          </a:p>
        </p:txBody>
      </p:sp>
      <p:sp>
        <p:nvSpPr>
          <p:cNvPr id="76831" name="Line 671"/>
          <p:cNvSpPr>
            <a:spLocks noChangeShapeType="1"/>
          </p:cNvSpPr>
          <p:nvPr/>
        </p:nvSpPr>
        <p:spPr bwMode="auto">
          <a:xfrm>
            <a:off x="8091488" y="2984500"/>
            <a:ext cx="0" cy="196850"/>
          </a:xfrm>
          <a:prstGeom prst="line">
            <a:avLst/>
          </a:prstGeom>
          <a:noFill/>
          <a:ln w="9525">
            <a:solidFill>
              <a:srgbClr val="FF0000"/>
            </a:solidFill>
            <a:round/>
            <a:headEnd/>
            <a:tailEnd/>
          </a:ln>
        </p:spPr>
        <p:txBody>
          <a:bodyPr/>
          <a:lstStyle/>
          <a:p>
            <a:endParaRPr lang="zh-CN" altLang="en-US"/>
          </a:p>
        </p:txBody>
      </p:sp>
      <p:sp>
        <p:nvSpPr>
          <p:cNvPr id="76832" name="Line 672"/>
          <p:cNvSpPr>
            <a:spLocks noChangeShapeType="1"/>
          </p:cNvSpPr>
          <p:nvPr/>
        </p:nvSpPr>
        <p:spPr bwMode="auto">
          <a:xfrm>
            <a:off x="7745413" y="3290888"/>
            <a:ext cx="188912" cy="0"/>
          </a:xfrm>
          <a:prstGeom prst="line">
            <a:avLst/>
          </a:prstGeom>
          <a:noFill/>
          <a:ln w="9525">
            <a:solidFill>
              <a:srgbClr val="FF0000"/>
            </a:solidFill>
            <a:round/>
            <a:headEnd/>
            <a:tailEnd/>
          </a:ln>
        </p:spPr>
        <p:txBody>
          <a:bodyPr/>
          <a:lstStyle/>
          <a:p>
            <a:endParaRPr lang="zh-CN" altLang="en-US"/>
          </a:p>
        </p:txBody>
      </p:sp>
      <p:sp>
        <p:nvSpPr>
          <p:cNvPr id="76833" name="Line 673"/>
          <p:cNvSpPr>
            <a:spLocks noChangeShapeType="1"/>
          </p:cNvSpPr>
          <p:nvPr/>
        </p:nvSpPr>
        <p:spPr bwMode="auto">
          <a:xfrm>
            <a:off x="8299450" y="3281363"/>
            <a:ext cx="177800" cy="0"/>
          </a:xfrm>
          <a:prstGeom prst="line">
            <a:avLst/>
          </a:prstGeom>
          <a:noFill/>
          <a:ln w="9525">
            <a:solidFill>
              <a:srgbClr val="FF0000"/>
            </a:solidFill>
            <a:round/>
            <a:headEnd/>
            <a:tailEnd/>
          </a:ln>
        </p:spPr>
        <p:txBody>
          <a:bodyPr/>
          <a:lstStyle/>
          <a:p>
            <a:endParaRPr lang="zh-CN" altLang="en-US"/>
          </a:p>
        </p:txBody>
      </p:sp>
      <p:sp>
        <p:nvSpPr>
          <p:cNvPr id="76834" name="Line 674"/>
          <p:cNvSpPr>
            <a:spLocks noChangeShapeType="1"/>
          </p:cNvSpPr>
          <p:nvPr/>
        </p:nvSpPr>
        <p:spPr bwMode="auto">
          <a:xfrm flipH="1">
            <a:off x="7448550" y="3357563"/>
            <a:ext cx="98425" cy="704850"/>
          </a:xfrm>
          <a:prstGeom prst="line">
            <a:avLst/>
          </a:prstGeom>
          <a:noFill/>
          <a:ln w="9525">
            <a:solidFill>
              <a:srgbClr val="FF0000"/>
            </a:solidFill>
            <a:round/>
            <a:headEnd/>
            <a:tailEnd/>
          </a:ln>
        </p:spPr>
        <p:txBody>
          <a:bodyPr/>
          <a:lstStyle/>
          <a:p>
            <a:endParaRPr lang="zh-CN" altLang="en-US"/>
          </a:p>
        </p:txBody>
      </p:sp>
      <p:sp>
        <p:nvSpPr>
          <p:cNvPr id="76835" name="Line 675"/>
          <p:cNvSpPr>
            <a:spLocks noChangeShapeType="1"/>
          </p:cNvSpPr>
          <p:nvPr/>
        </p:nvSpPr>
        <p:spPr bwMode="auto">
          <a:xfrm flipH="1">
            <a:off x="8037513" y="3357563"/>
            <a:ext cx="111125" cy="727075"/>
          </a:xfrm>
          <a:prstGeom prst="line">
            <a:avLst/>
          </a:prstGeom>
          <a:noFill/>
          <a:ln w="9525">
            <a:solidFill>
              <a:srgbClr val="FF0000"/>
            </a:solidFill>
            <a:round/>
            <a:headEnd/>
            <a:tailEnd/>
          </a:ln>
        </p:spPr>
        <p:txBody>
          <a:bodyPr/>
          <a:lstStyle/>
          <a:p>
            <a:endParaRPr lang="zh-CN" altLang="en-US"/>
          </a:p>
        </p:txBody>
      </p:sp>
      <p:sp>
        <p:nvSpPr>
          <p:cNvPr id="76836" name="Line 676"/>
          <p:cNvSpPr>
            <a:spLocks noChangeShapeType="1"/>
          </p:cNvSpPr>
          <p:nvPr/>
        </p:nvSpPr>
        <p:spPr bwMode="auto">
          <a:xfrm flipV="1">
            <a:off x="7421563" y="4498975"/>
            <a:ext cx="227012" cy="436563"/>
          </a:xfrm>
          <a:prstGeom prst="line">
            <a:avLst/>
          </a:prstGeom>
          <a:noFill/>
          <a:ln w="9525">
            <a:solidFill>
              <a:srgbClr val="FF0000"/>
            </a:solidFill>
            <a:round/>
            <a:headEnd/>
            <a:tailEnd/>
          </a:ln>
        </p:spPr>
        <p:txBody>
          <a:bodyPr/>
          <a:lstStyle/>
          <a:p>
            <a:endParaRPr lang="zh-CN" altLang="en-US"/>
          </a:p>
        </p:txBody>
      </p:sp>
      <p:sp>
        <p:nvSpPr>
          <p:cNvPr id="76837" name="Line 677"/>
          <p:cNvSpPr>
            <a:spLocks noChangeShapeType="1"/>
          </p:cNvSpPr>
          <p:nvPr/>
        </p:nvSpPr>
        <p:spPr bwMode="auto">
          <a:xfrm>
            <a:off x="8494713" y="3279775"/>
            <a:ext cx="177800" cy="0"/>
          </a:xfrm>
          <a:prstGeom prst="line">
            <a:avLst/>
          </a:prstGeom>
          <a:noFill/>
          <a:ln w="9525">
            <a:solidFill>
              <a:srgbClr val="FF0000"/>
            </a:solidFill>
            <a:prstDash val="dash"/>
            <a:round/>
            <a:headEnd/>
            <a:tailEnd/>
          </a:ln>
        </p:spPr>
        <p:txBody>
          <a:bodyPr/>
          <a:lstStyle/>
          <a:p>
            <a:endParaRPr lang="zh-CN" altLang="en-US"/>
          </a:p>
        </p:txBody>
      </p:sp>
      <p:grpSp>
        <p:nvGrpSpPr>
          <p:cNvPr id="76838" name="Group 678"/>
          <p:cNvGrpSpPr>
            <a:grpSpLocks/>
          </p:cNvGrpSpPr>
          <p:nvPr/>
        </p:nvGrpSpPr>
        <p:grpSpPr bwMode="auto">
          <a:xfrm>
            <a:off x="6202363" y="2266950"/>
            <a:ext cx="468312" cy="620713"/>
            <a:chOff x="1653" y="3023"/>
            <a:chExt cx="622" cy="911"/>
          </a:xfrm>
        </p:grpSpPr>
        <p:sp>
          <p:nvSpPr>
            <p:cNvPr id="77285" name="Line 270"/>
            <p:cNvSpPr>
              <a:spLocks noChangeShapeType="1"/>
            </p:cNvSpPr>
            <p:nvPr/>
          </p:nvSpPr>
          <p:spPr bwMode="auto">
            <a:xfrm flipH="1">
              <a:off x="1766" y="3287"/>
              <a:ext cx="188" cy="586"/>
            </a:xfrm>
            <a:prstGeom prst="line">
              <a:avLst/>
            </a:prstGeom>
            <a:noFill/>
            <a:ln w="19050">
              <a:solidFill>
                <a:srgbClr val="808080"/>
              </a:solidFill>
              <a:round/>
              <a:headEnd/>
              <a:tailEnd/>
            </a:ln>
          </p:spPr>
          <p:txBody>
            <a:bodyPr wrap="none"/>
            <a:lstStyle/>
            <a:p>
              <a:endParaRPr lang="zh-CN" altLang="en-US"/>
            </a:p>
          </p:txBody>
        </p:sp>
        <p:sp>
          <p:nvSpPr>
            <p:cNvPr id="77286" name="Line 271"/>
            <p:cNvSpPr>
              <a:spLocks noChangeShapeType="1"/>
            </p:cNvSpPr>
            <p:nvPr/>
          </p:nvSpPr>
          <p:spPr bwMode="auto">
            <a:xfrm>
              <a:off x="1954" y="3287"/>
              <a:ext cx="188" cy="583"/>
            </a:xfrm>
            <a:prstGeom prst="line">
              <a:avLst/>
            </a:prstGeom>
            <a:noFill/>
            <a:ln w="19050">
              <a:solidFill>
                <a:srgbClr val="808080"/>
              </a:solidFill>
              <a:round/>
              <a:headEnd/>
              <a:tailEnd/>
            </a:ln>
          </p:spPr>
          <p:txBody>
            <a:bodyPr wrap="none"/>
            <a:lstStyle/>
            <a:p>
              <a:endParaRPr lang="zh-CN" altLang="en-US"/>
            </a:p>
          </p:txBody>
        </p:sp>
        <p:sp>
          <p:nvSpPr>
            <p:cNvPr id="77287" name="Line 272"/>
            <p:cNvSpPr>
              <a:spLocks noChangeShapeType="1"/>
            </p:cNvSpPr>
            <p:nvPr/>
          </p:nvSpPr>
          <p:spPr bwMode="auto">
            <a:xfrm>
              <a:off x="1766" y="3870"/>
              <a:ext cx="188" cy="64"/>
            </a:xfrm>
            <a:prstGeom prst="line">
              <a:avLst/>
            </a:prstGeom>
            <a:noFill/>
            <a:ln w="19050">
              <a:solidFill>
                <a:srgbClr val="808080"/>
              </a:solidFill>
              <a:round/>
              <a:headEnd/>
              <a:tailEnd/>
            </a:ln>
          </p:spPr>
          <p:txBody>
            <a:bodyPr wrap="none"/>
            <a:lstStyle/>
            <a:p>
              <a:endParaRPr lang="zh-CN" altLang="en-US"/>
            </a:p>
          </p:txBody>
        </p:sp>
        <p:sp>
          <p:nvSpPr>
            <p:cNvPr id="77288" name="Line 273"/>
            <p:cNvSpPr>
              <a:spLocks noChangeShapeType="1"/>
            </p:cNvSpPr>
            <p:nvPr/>
          </p:nvSpPr>
          <p:spPr bwMode="auto">
            <a:xfrm flipH="1">
              <a:off x="1954" y="3870"/>
              <a:ext cx="188" cy="64"/>
            </a:xfrm>
            <a:prstGeom prst="line">
              <a:avLst/>
            </a:prstGeom>
            <a:noFill/>
            <a:ln w="19050">
              <a:solidFill>
                <a:srgbClr val="808080"/>
              </a:solidFill>
              <a:round/>
              <a:headEnd/>
              <a:tailEnd/>
            </a:ln>
          </p:spPr>
          <p:txBody>
            <a:bodyPr wrap="none"/>
            <a:lstStyle/>
            <a:p>
              <a:endParaRPr lang="zh-CN" altLang="en-US"/>
            </a:p>
          </p:txBody>
        </p:sp>
        <p:sp>
          <p:nvSpPr>
            <p:cNvPr id="77289" name="Line 274"/>
            <p:cNvSpPr>
              <a:spLocks noChangeShapeType="1"/>
            </p:cNvSpPr>
            <p:nvPr/>
          </p:nvSpPr>
          <p:spPr bwMode="auto">
            <a:xfrm>
              <a:off x="1954" y="3300"/>
              <a:ext cx="0" cy="634"/>
            </a:xfrm>
            <a:prstGeom prst="line">
              <a:avLst/>
            </a:prstGeom>
            <a:noFill/>
            <a:ln w="19050">
              <a:solidFill>
                <a:srgbClr val="808080"/>
              </a:solidFill>
              <a:round/>
              <a:headEnd/>
              <a:tailEnd/>
            </a:ln>
          </p:spPr>
          <p:txBody>
            <a:bodyPr wrap="none"/>
            <a:lstStyle/>
            <a:p>
              <a:endParaRPr lang="zh-CN" altLang="en-US"/>
            </a:p>
          </p:txBody>
        </p:sp>
        <p:sp>
          <p:nvSpPr>
            <p:cNvPr id="77290" name="Line 275"/>
            <p:cNvSpPr>
              <a:spLocks noChangeShapeType="1"/>
            </p:cNvSpPr>
            <p:nvPr/>
          </p:nvSpPr>
          <p:spPr bwMode="auto">
            <a:xfrm flipV="1">
              <a:off x="1766" y="3810"/>
              <a:ext cx="188" cy="63"/>
            </a:xfrm>
            <a:prstGeom prst="line">
              <a:avLst/>
            </a:prstGeom>
            <a:noFill/>
            <a:ln w="19050">
              <a:solidFill>
                <a:srgbClr val="808080"/>
              </a:solidFill>
              <a:round/>
              <a:headEnd/>
              <a:tailEnd/>
            </a:ln>
          </p:spPr>
          <p:txBody>
            <a:bodyPr wrap="none"/>
            <a:lstStyle/>
            <a:p>
              <a:endParaRPr lang="zh-CN" altLang="en-US"/>
            </a:p>
          </p:txBody>
        </p:sp>
        <p:sp>
          <p:nvSpPr>
            <p:cNvPr id="77291" name="Line 276"/>
            <p:cNvSpPr>
              <a:spLocks noChangeShapeType="1"/>
            </p:cNvSpPr>
            <p:nvPr/>
          </p:nvSpPr>
          <p:spPr bwMode="auto">
            <a:xfrm flipH="1" flipV="1">
              <a:off x="1954" y="3810"/>
              <a:ext cx="188" cy="60"/>
            </a:xfrm>
            <a:prstGeom prst="line">
              <a:avLst/>
            </a:prstGeom>
            <a:noFill/>
            <a:ln w="19050">
              <a:solidFill>
                <a:srgbClr val="808080"/>
              </a:solidFill>
              <a:round/>
              <a:headEnd/>
              <a:tailEnd/>
            </a:ln>
          </p:spPr>
          <p:txBody>
            <a:bodyPr wrap="none"/>
            <a:lstStyle/>
            <a:p>
              <a:endParaRPr lang="zh-CN" altLang="en-US"/>
            </a:p>
          </p:txBody>
        </p:sp>
        <p:sp>
          <p:nvSpPr>
            <p:cNvPr id="77292" name="Line 277"/>
            <p:cNvSpPr>
              <a:spLocks noChangeShapeType="1"/>
            </p:cNvSpPr>
            <p:nvPr/>
          </p:nvSpPr>
          <p:spPr bwMode="auto">
            <a:xfrm>
              <a:off x="1846" y="3618"/>
              <a:ext cx="108" cy="48"/>
            </a:xfrm>
            <a:prstGeom prst="line">
              <a:avLst/>
            </a:prstGeom>
            <a:noFill/>
            <a:ln w="19050">
              <a:solidFill>
                <a:srgbClr val="808080"/>
              </a:solidFill>
              <a:round/>
              <a:headEnd/>
              <a:tailEnd/>
            </a:ln>
          </p:spPr>
          <p:txBody>
            <a:bodyPr wrap="none"/>
            <a:lstStyle/>
            <a:p>
              <a:endParaRPr lang="zh-CN" altLang="en-US"/>
            </a:p>
          </p:txBody>
        </p:sp>
        <p:sp>
          <p:nvSpPr>
            <p:cNvPr id="77293" name="Line 278"/>
            <p:cNvSpPr>
              <a:spLocks noChangeShapeType="1"/>
            </p:cNvSpPr>
            <p:nvPr/>
          </p:nvSpPr>
          <p:spPr bwMode="auto">
            <a:xfrm flipV="1">
              <a:off x="1954" y="3618"/>
              <a:ext cx="114" cy="48"/>
            </a:xfrm>
            <a:prstGeom prst="line">
              <a:avLst/>
            </a:prstGeom>
            <a:noFill/>
            <a:ln w="19050">
              <a:solidFill>
                <a:srgbClr val="808080"/>
              </a:solidFill>
              <a:round/>
              <a:headEnd/>
              <a:tailEnd/>
            </a:ln>
          </p:spPr>
          <p:txBody>
            <a:bodyPr wrap="none"/>
            <a:lstStyle/>
            <a:p>
              <a:endParaRPr lang="zh-CN" altLang="en-US"/>
            </a:p>
          </p:txBody>
        </p:sp>
        <p:sp>
          <p:nvSpPr>
            <p:cNvPr id="77294" name="Line 279"/>
            <p:cNvSpPr>
              <a:spLocks noChangeShapeType="1"/>
            </p:cNvSpPr>
            <p:nvPr/>
          </p:nvSpPr>
          <p:spPr bwMode="auto">
            <a:xfrm>
              <a:off x="1810" y="3704"/>
              <a:ext cx="139" cy="65"/>
            </a:xfrm>
            <a:prstGeom prst="line">
              <a:avLst/>
            </a:prstGeom>
            <a:noFill/>
            <a:ln w="19050">
              <a:solidFill>
                <a:srgbClr val="808080"/>
              </a:solidFill>
              <a:round/>
              <a:headEnd/>
              <a:tailEnd/>
            </a:ln>
          </p:spPr>
          <p:txBody>
            <a:bodyPr wrap="none"/>
            <a:lstStyle/>
            <a:p>
              <a:endParaRPr lang="zh-CN" altLang="en-US"/>
            </a:p>
          </p:txBody>
        </p:sp>
        <p:sp>
          <p:nvSpPr>
            <p:cNvPr id="77295" name="Line 280"/>
            <p:cNvSpPr>
              <a:spLocks noChangeShapeType="1"/>
            </p:cNvSpPr>
            <p:nvPr/>
          </p:nvSpPr>
          <p:spPr bwMode="auto">
            <a:xfrm flipV="1">
              <a:off x="1954" y="3717"/>
              <a:ext cx="140" cy="57"/>
            </a:xfrm>
            <a:prstGeom prst="line">
              <a:avLst/>
            </a:prstGeom>
            <a:noFill/>
            <a:ln w="19050">
              <a:solidFill>
                <a:srgbClr val="808080"/>
              </a:solidFill>
              <a:round/>
              <a:headEnd/>
              <a:tailEnd/>
            </a:ln>
          </p:spPr>
          <p:txBody>
            <a:bodyPr wrap="none"/>
            <a:lstStyle/>
            <a:p>
              <a:endParaRPr lang="zh-CN" altLang="en-US"/>
            </a:p>
          </p:txBody>
        </p:sp>
        <p:sp>
          <p:nvSpPr>
            <p:cNvPr id="77296" name="Line 281"/>
            <p:cNvSpPr>
              <a:spLocks noChangeShapeType="1"/>
            </p:cNvSpPr>
            <p:nvPr/>
          </p:nvSpPr>
          <p:spPr bwMode="auto">
            <a:xfrm flipV="1">
              <a:off x="1954" y="3530"/>
              <a:ext cx="72" cy="24"/>
            </a:xfrm>
            <a:prstGeom prst="line">
              <a:avLst/>
            </a:prstGeom>
            <a:noFill/>
            <a:ln w="19050">
              <a:solidFill>
                <a:srgbClr val="808080"/>
              </a:solidFill>
              <a:round/>
              <a:headEnd/>
              <a:tailEnd/>
            </a:ln>
          </p:spPr>
          <p:txBody>
            <a:bodyPr wrap="none"/>
            <a:lstStyle/>
            <a:p>
              <a:endParaRPr lang="zh-CN" altLang="en-US"/>
            </a:p>
          </p:txBody>
        </p:sp>
        <p:sp>
          <p:nvSpPr>
            <p:cNvPr id="77297" name="Line 282"/>
            <p:cNvSpPr>
              <a:spLocks noChangeShapeType="1"/>
            </p:cNvSpPr>
            <p:nvPr/>
          </p:nvSpPr>
          <p:spPr bwMode="auto">
            <a:xfrm flipV="1">
              <a:off x="1954" y="3409"/>
              <a:ext cx="45" cy="18"/>
            </a:xfrm>
            <a:prstGeom prst="line">
              <a:avLst/>
            </a:prstGeom>
            <a:noFill/>
            <a:ln w="19050">
              <a:solidFill>
                <a:srgbClr val="808080"/>
              </a:solidFill>
              <a:round/>
              <a:headEnd/>
              <a:tailEnd/>
            </a:ln>
          </p:spPr>
          <p:txBody>
            <a:bodyPr wrap="none"/>
            <a:lstStyle/>
            <a:p>
              <a:endParaRPr lang="zh-CN" altLang="en-US"/>
            </a:p>
          </p:txBody>
        </p:sp>
        <p:sp>
          <p:nvSpPr>
            <p:cNvPr id="77298" name="Line 283"/>
            <p:cNvSpPr>
              <a:spLocks noChangeShapeType="1"/>
            </p:cNvSpPr>
            <p:nvPr/>
          </p:nvSpPr>
          <p:spPr bwMode="auto">
            <a:xfrm>
              <a:off x="1873" y="3522"/>
              <a:ext cx="87" cy="32"/>
            </a:xfrm>
            <a:prstGeom prst="line">
              <a:avLst/>
            </a:prstGeom>
            <a:noFill/>
            <a:ln w="19050">
              <a:solidFill>
                <a:srgbClr val="808080"/>
              </a:solidFill>
              <a:round/>
              <a:headEnd/>
              <a:tailEnd/>
            </a:ln>
          </p:spPr>
          <p:txBody>
            <a:bodyPr wrap="none"/>
            <a:lstStyle/>
            <a:p>
              <a:endParaRPr lang="zh-CN" altLang="en-US"/>
            </a:p>
          </p:txBody>
        </p:sp>
        <p:sp>
          <p:nvSpPr>
            <p:cNvPr id="77299" name="Line 284"/>
            <p:cNvSpPr>
              <a:spLocks noChangeShapeType="1"/>
            </p:cNvSpPr>
            <p:nvPr/>
          </p:nvSpPr>
          <p:spPr bwMode="auto">
            <a:xfrm>
              <a:off x="1912" y="3404"/>
              <a:ext cx="50" cy="31"/>
            </a:xfrm>
            <a:prstGeom prst="line">
              <a:avLst/>
            </a:prstGeom>
            <a:noFill/>
            <a:ln w="19050">
              <a:solidFill>
                <a:srgbClr val="808080"/>
              </a:solidFill>
              <a:round/>
              <a:headEnd/>
              <a:tailEnd/>
            </a:ln>
          </p:spPr>
          <p:txBody>
            <a:bodyPr wrap="none"/>
            <a:lstStyle/>
            <a:p>
              <a:endParaRPr lang="zh-CN" altLang="en-US"/>
            </a:p>
          </p:txBody>
        </p:sp>
        <p:sp>
          <p:nvSpPr>
            <p:cNvPr id="77300"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p>
              <a:endParaRPr lang="zh-CN" altLang="zh-CN">
                <a:latin typeface="Arial" pitchFamily="34" charset="0"/>
                <a:ea typeface="ＭＳ Ｐゴシック" pitchFamily="34" charset="-128"/>
              </a:endParaRPr>
            </a:p>
          </p:txBody>
        </p:sp>
        <p:pic>
          <p:nvPicPr>
            <p:cNvPr id="77301" name="Picture 695" descr="cell_tower_radiation_gray"/>
            <p:cNvPicPr>
              <a:picLocks noChangeAspect="1" noChangeArrowheads="1"/>
            </p:cNvPicPr>
            <p:nvPr/>
          </p:nvPicPr>
          <p:blipFill>
            <a:blip r:embed="rId5" cstate="print"/>
            <a:srcRect/>
            <a:stretch>
              <a:fillRect/>
            </a:stretch>
          </p:blipFill>
          <p:spPr bwMode="auto">
            <a:xfrm>
              <a:off x="1653" y="3023"/>
              <a:ext cx="622" cy="503"/>
            </a:xfrm>
            <a:prstGeom prst="rect">
              <a:avLst/>
            </a:prstGeom>
            <a:noFill/>
            <a:ln w="9525">
              <a:noFill/>
              <a:miter lim="800000"/>
              <a:headEnd/>
              <a:tailEnd/>
            </a:ln>
          </p:spPr>
        </p:pic>
      </p:grpSp>
      <p:grpSp>
        <p:nvGrpSpPr>
          <p:cNvPr id="76839" name="Group 696"/>
          <p:cNvGrpSpPr>
            <a:grpSpLocks/>
          </p:cNvGrpSpPr>
          <p:nvPr/>
        </p:nvGrpSpPr>
        <p:grpSpPr bwMode="auto">
          <a:xfrm>
            <a:off x="6438900" y="2827338"/>
            <a:ext cx="454025" cy="254000"/>
            <a:chOff x="3843" y="1516"/>
            <a:chExt cx="286" cy="160"/>
          </a:xfrm>
        </p:grpSpPr>
        <p:sp>
          <p:nvSpPr>
            <p:cNvPr id="77276" name="Line 697"/>
            <p:cNvSpPr>
              <a:spLocks noChangeShapeType="1"/>
            </p:cNvSpPr>
            <p:nvPr/>
          </p:nvSpPr>
          <p:spPr bwMode="auto">
            <a:xfrm>
              <a:off x="3843" y="1516"/>
              <a:ext cx="96" cy="60"/>
            </a:xfrm>
            <a:prstGeom prst="line">
              <a:avLst/>
            </a:prstGeom>
            <a:noFill/>
            <a:ln w="9525">
              <a:solidFill>
                <a:srgbClr val="969696"/>
              </a:solidFill>
              <a:round/>
              <a:headEnd/>
              <a:tailEnd/>
            </a:ln>
          </p:spPr>
          <p:txBody>
            <a:bodyPr/>
            <a:lstStyle/>
            <a:p>
              <a:endParaRPr lang="zh-CN" altLang="en-US"/>
            </a:p>
          </p:txBody>
        </p:sp>
        <p:sp>
          <p:nvSpPr>
            <p:cNvPr id="77277"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77278"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7279"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77280" name="Group 701"/>
            <p:cNvGrpSpPr>
              <a:grpSpLocks/>
            </p:cNvGrpSpPr>
            <p:nvPr/>
          </p:nvGrpSpPr>
          <p:grpSpPr bwMode="auto">
            <a:xfrm>
              <a:off x="3932" y="1587"/>
              <a:ext cx="138" cy="33"/>
              <a:chOff x="2468" y="1332"/>
              <a:chExt cx="310" cy="60"/>
            </a:xfrm>
          </p:grpSpPr>
          <p:sp>
            <p:nvSpPr>
              <p:cNvPr id="77283"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7284"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7281" name="Line 704"/>
            <p:cNvSpPr>
              <a:spLocks noChangeShapeType="1"/>
            </p:cNvSpPr>
            <p:nvPr/>
          </p:nvSpPr>
          <p:spPr bwMode="auto">
            <a:xfrm>
              <a:off x="3884" y="1602"/>
              <a:ext cx="0" cy="47"/>
            </a:xfrm>
            <a:prstGeom prst="line">
              <a:avLst/>
            </a:prstGeom>
            <a:noFill/>
            <a:ln w="9525">
              <a:solidFill>
                <a:schemeClr val="bg2"/>
              </a:solidFill>
              <a:round/>
              <a:headEnd/>
              <a:tailEnd/>
            </a:ln>
          </p:spPr>
          <p:txBody>
            <a:bodyPr/>
            <a:lstStyle/>
            <a:p>
              <a:endParaRPr lang="zh-CN" altLang="en-US"/>
            </a:p>
          </p:txBody>
        </p:sp>
        <p:sp>
          <p:nvSpPr>
            <p:cNvPr id="77282" name="Line 705"/>
            <p:cNvSpPr>
              <a:spLocks noChangeShapeType="1"/>
            </p:cNvSpPr>
            <p:nvPr/>
          </p:nvSpPr>
          <p:spPr bwMode="auto">
            <a:xfrm>
              <a:off x="4127" y="1604"/>
              <a:ext cx="0" cy="46"/>
            </a:xfrm>
            <a:prstGeom prst="line">
              <a:avLst/>
            </a:prstGeom>
            <a:noFill/>
            <a:ln w="9525">
              <a:solidFill>
                <a:schemeClr val="bg2"/>
              </a:solidFill>
              <a:round/>
              <a:headEnd/>
              <a:tailEnd/>
            </a:ln>
          </p:spPr>
          <p:txBody>
            <a:bodyPr/>
            <a:lstStyle/>
            <a:p>
              <a:endParaRPr lang="zh-CN" altLang="en-US"/>
            </a:p>
          </p:txBody>
        </p:sp>
      </p:grpSp>
      <p:grpSp>
        <p:nvGrpSpPr>
          <p:cNvPr id="76840" name="Group 706"/>
          <p:cNvGrpSpPr>
            <a:grpSpLocks/>
          </p:cNvGrpSpPr>
          <p:nvPr/>
        </p:nvGrpSpPr>
        <p:grpSpPr bwMode="auto">
          <a:xfrm>
            <a:off x="7351713" y="2914650"/>
            <a:ext cx="390525" cy="174625"/>
            <a:chOff x="4334" y="1470"/>
            <a:chExt cx="246" cy="107"/>
          </a:xfrm>
        </p:grpSpPr>
        <p:sp>
          <p:nvSpPr>
            <p:cNvPr id="7726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7726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727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77271" name="Group 710"/>
            <p:cNvGrpSpPr>
              <a:grpSpLocks/>
            </p:cNvGrpSpPr>
            <p:nvPr/>
          </p:nvGrpSpPr>
          <p:grpSpPr bwMode="auto">
            <a:xfrm>
              <a:off x="4383" y="1488"/>
              <a:ext cx="138" cy="33"/>
              <a:chOff x="2468" y="1332"/>
              <a:chExt cx="310" cy="60"/>
            </a:xfrm>
          </p:grpSpPr>
          <p:sp>
            <p:nvSpPr>
              <p:cNvPr id="77274"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7275"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7272" name="Line 71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77273" name="Line 71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76841" name="Group 715"/>
          <p:cNvGrpSpPr>
            <a:grpSpLocks/>
          </p:cNvGrpSpPr>
          <p:nvPr/>
        </p:nvGrpSpPr>
        <p:grpSpPr bwMode="auto">
          <a:xfrm>
            <a:off x="7362825" y="3178175"/>
            <a:ext cx="390525" cy="174625"/>
            <a:chOff x="4334" y="1470"/>
            <a:chExt cx="246" cy="107"/>
          </a:xfrm>
        </p:grpSpPr>
        <p:sp>
          <p:nvSpPr>
            <p:cNvPr id="7726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7726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726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77263" name="Group 719"/>
            <p:cNvGrpSpPr>
              <a:grpSpLocks/>
            </p:cNvGrpSpPr>
            <p:nvPr/>
          </p:nvGrpSpPr>
          <p:grpSpPr bwMode="auto">
            <a:xfrm>
              <a:off x="4383" y="1488"/>
              <a:ext cx="138" cy="33"/>
              <a:chOff x="2468" y="1332"/>
              <a:chExt cx="310" cy="60"/>
            </a:xfrm>
          </p:grpSpPr>
          <p:sp>
            <p:nvSpPr>
              <p:cNvPr id="77266"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7267"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7264" name="Line 722"/>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77265" name="Line 723"/>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76842" name="Group 724"/>
          <p:cNvGrpSpPr>
            <a:grpSpLocks/>
          </p:cNvGrpSpPr>
          <p:nvPr/>
        </p:nvGrpSpPr>
        <p:grpSpPr bwMode="auto">
          <a:xfrm>
            <a:off x="7912100" y="3179763"/>
            <a:ext cx="390525" cy="174625"/>
            <a:chOff x="4334" y="1470"/>
            <a:chExt cx="246" cy="107"/>
          </a:xfrm>
        </p:grpSpPr>
        <p:sp>
          <p:nvSpPr>
            <p:cNvPr id="7725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7725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725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77255" name="Group 728"/>
            <p:cNvGrpSpPr>
              <a:grpSpLocks/>
            </p:cNvGrpSpPr>
            <p:nvPr/>
          </p:nvGrpSpPr>
          <p:grpSpPr bwMode="auto">
            <a:xfrm>
              <a:off x="4383" y="1488"/>
              <a:ext cx="138" cy="33"/>
              <a:chOff x="2468" y="1332"/>
              <a:chExt cx="310" cy="60"/>
            </a:xfrm>
          </p:grpSpPr>
          <p:sp>
            <p:nvSpPr>
              <p:cNvPr id="77258"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7259"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7256" name="Line 73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77257" name="Line 73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76843" name="Group 733"/>
          <p:cNvGrpSpPr>
            <a:grpSpLocks/>
          </p:cNvGrpSpPr>
          <p:nvPr/>
        </p:nvGrpSpPr>
        <p:grpSpPr bwMode="auto">
          <a:xfrm>
            <a:off x="7839075" y="2814638"/>
            <a:ext cx="390525" cy="174625"/>
            <a:chOff x="4334" y="1470"/>
            <a:chExt cx="246" cy="107"/>
          </a:xfrm>
        </p:grpSpPr>
        <p:sp>
          <p:nvSpPr>
            <p:cNvPr id="7724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7724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724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77247" name="Group 737"/>
            <p:cNvGrpSpPr>
              <a:grpSpLocks/>
            </p:cNvGrpSpPr>
            <p:nvPr/>
          </p:nvGrpSpPr>
          <p:grpSpPr bwMode="auto">
            <a:xfrm>
              <a:off x="4383" y="1488"/>
              <a:ext cx="138" cy="33"/>
              <a:chOff x="2468" y="1332"/>
              <a:chExt cx="310" cy="60"/>
            </a:xfrm>
          </p:grpSpPr>
          <p:sp>
            <p:nvSpPr>
              <p:cNvPr id="77250"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7251"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7248" name="Line 740"/>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77249" name="Line 741"/>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76844" name="Group 742"/>
          <p:cNvGrpSpPr>
            <a:grpSpLocks/>
          </p:cNvGrpSpPr>
          <p:nvPr/>
        </p:nvGrpSpPr>
        <p:grpSpPr bwMode="auto">
          <a:xfrm>
            <a:off x="7886700" y="4065588"/>
            <a:ext cx="492125" cy="206375"/>
            <a:chOff x="4334" y="1470"/>
            <a:chExt cx="246" cy="107"/>
          </a:xfrm>
        </p:grpSpPr>
        <p:sp>
          <p:nvSpPr>
            <p:cNvPr id="7723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7723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723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77239" name="Group 746"/>
            <p:cNvGrpSpPr>
              <a:grpSpLocks/>
            </p:cNvGrpSpPr>
            <p:nvPr/>
          </p:nvGrpSpPr>
          <p:grpSpPr bwMode="auto">
            <a:xfrm>
              <a:off x="4383" y="1488"/>
              <a:ext cx="138" cy="33"/>
              <a:chOff x="2468" y="1332"/>
              <a:chExt cx="310" cy="60"/>
            </a:xfrm>
          </p:grpSpPr>
          <p:sp>
            <p:nvSpPr>
              <p:cNvPr id="77242" name="Freeform 7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7243" name="Freeform 7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7240" name="Line 749"/>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77241" name="Line 750"/>
            <p:cNvSpPr>
              <a:spLocks noChangeShapeType="1"/>
            </p:cNvSpPr>
            <p:nvPr/>
          </p:nvSpPr>
          <p:spPr bwMode="auto">
            <a:xfrm>
              <a:off x="4578" y="1505"/>
              <a:ext cx="0" cy="44"/>
            </a:xfrm>
            <a:prstGeom prst="line">
              <a:avLst/>
            </a:prstGeom>
            <a:noFill/>
            <a:ln w="9525">
              <a:solidFill>
                <a:schemeClr val="bg2"/>
              </a:solidFill>
              <a:round/>
              <a:headEnd/>
              <a:tailEnd/>
            </a:ln>
          </p:spPr>
          <p:txBody>
            <a:bodyPr/>
            <a:lstStyle/>
            <a:p>
              <a:endParaRPr lang="zh-CN" altLang="en-US"/>
            </a:p>
          </p:txBody>
        </p:sp>
      </p:grpSp>
      <p:sp>
        <p:nvSpPr>
          <p:cNvPr id="76845" name="Line 751"/>
          <p:cNvSpPr>
            <a:spLocks noChangeShapeType="1"/>
          </p:cNvSpPr>
          <p:nvPr/>
        </p:nvSpPr>
        <p:spPr bwMode="auto">
          <a:xfrm>
            <a:off x="6577013" y="4164013"/>
            <a:ext cx="679450" cy="0"/>
          </a:xfrm>
          <a:prstGeom prst="line">
            <a:avLst/>
          </a:prstGeom>
          <a:noFill/>
          <a:ln w="9525">
            <a:solidFill>
              <a:srgbClr val="FF0000"/>
            </a:solidFill>
            <a:round/>
            <a:headEnd/>
            <a:tailEnd/>
          </a:ln>
        </p:spPr>
        <p:txBody>
          <a:bodyPr/>
          <a:lstStyle/>
          <a:p>
            <a:endParaRPr lang="zh-CN" altLang="en-US"/>
          </a:p>
        </p:txBody>
      </p:sp>
      <p:grpSp>
        <p:nvGrpSpPr>
          <p:cNvPr id="76846" name="Group 752"/>
          <p:cNvGrpSpPr>
            <a:grpSpLocks/>
          </p:cNvGrpSpPr>
          <p:nvPr/>
        </p:nvGrpSpPr>
        <p:grpSpPr bwMode="auto">
          <a:xfrm>
            <a:off x="7235825" y="4052888"/>
            <a:ext cx="492125" cy="206375"/>
            <a:chOff x="4334" y="1470"/>
            <a:chExt cx="246" cy="107"/>
          </a:xfrm>
        </p:grpSpPr>
        <p:sp>
          <p:nvSpPr>
            <p:cNvPr id="7722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7722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723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77231" name="Group 756"/>
            <p:cNvGrpSpPr>
              <a:grpSpLocks/>
            </p:cNvGrpSpPr>
            <p:nvPr/>
          </p:nvGrpSpPr>
          <p:grpSpPr bwMode="auto">
            <a:xfrm>
              <a:off x="4383" y="1488"/>
              <a:ext cx="138" cy="33"/>
              <a:chOff x="2468" y="1332"/>
              <a:chExt cx="310" cy="60"/>
            </a:xfrm>
          </p:grpSpPr>
          <p:sp>
            <p:nvSpPr>
              <p:cNvPr id="77234" name="Freeform 75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7235" name="Freeform 75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7232" name="Line 759"/>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77233" name="Line 760"/>
            <p:cNvSpPr>
              <a:spLocks noChangeShapeType="1"/>
            </p:cNvSpPr>
            <p:nvPr/>
          </p:nvSpPr>
          <p:spPr bwMode="auto">
            <a:xfrm>
              <a:off x="4578" y="1505"/>
              <a:ext cx="0" cy="44"/>
            </a:xfrm>
            <a:prstGeom prst="line">
              <a:avLst/>
            </a:prstGeom>
            <a:noFill/>
            <a:ln w="9525">
              <a:solidFill>
                <a:schemeClr val="bg2"/>
              </a:solidFill>
              <a:round/>
              <a:headEnd/>
              <a:tailEnd/>
            </a:ln>
          </p:spPr>
          <p:txBody>
            <a:bodyPr/>
            <a:lstStyle/>
            <a:p>
              <a:endParaRPr lang="zh-CN" altLang="en-US"/>
            </a:p>
          </p:txBody>
        </p:sp>
      </p:grpSp>
      <p:grpSp>
        <p:nvGrpSpPr>
          <p:cNvPr id="76847" name="Group 761"/>
          <p:cNvGrpSpPr>
            <a:grpSpLocks/>
          </p:cNvGrpSpPr>
          <p:nvPr/>
        </p:nvGrpSpPr>
        <p:grpSpPr bwMode="auto">
          <a:xfrm>
            <a:off x="7740650" y="5227638"/>
            <a:ext cx="622300" cy="244475"/>
            <a:chOff x="4334" y="1470"/>
            <a:chExt cx="246" cy="107"/>
          </a:xfrm>
        </p:grpSpPr>
        <p:sp>
          <p:nvSpPr>
            <p:cNvPr id="7722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7722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722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77223" name="Group 765"/>
            <p:cNvGrpSpPr>
              <a:grpSpLocks/>
            </p:cNvGrpSpPr>
            <p:nvPr/>
          </p:nvGrpSpPr>
          <p:grpSpPr bwMode="auto">
            <a:xfrm>
              <a:off x="4383" y="1488"/>
              <a:ext cx="138" cy="33"/>
              <a:chOff x="2468" y="1332"/>
              <a:chExt cx="310" cy="60"/>
            </a:xfrm>
          </p:grpSpPr>
          <p:sp>
            <p:nvSpPr>
              <p:cNvPr id="77226"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7227"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7224" name="Line 76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77225" name="Line 76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76848" name="Group 770"/>
          <p:cNvGrpSpPr>
            <a:grpSpLocks/>
          </p:cNvGrpSpPr>
          <p:nvPr/>
        </p:nvGrpSpPr>
        <p:grpSpPr bwMode="auto">
          <a:xfrm>
            <a:off x="7115175" y="4929188"/>
            <a:ext cx="622300" cy="244475"/>
            <a:chOff x="4334" y="1470"/>
            <a:chExt cx="246" cy="107"/>
          </a:xfrm>
        </p:grpSpPr>
        <p:sp>
          <p:nvSpPr>
            <p:cNvPr id="7721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7721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721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77215" name="Group 774"/>
            <p:cNvGrpSpPr>
              <a:grpSpLocks/>
            </p:cNvGrpSpPr>
            <p:nvPr/>
          </p:nvGrpSpPr>
          <p:grpSpPr bwMode="auto">
            <a:xfrm>
              <a:off x="4383" y="1488"/>
              <a:ext cx="138" cy="33"/>
              <a:chOff x="2468" y="1332"/>
              <a:chExt cx="310" cy="60"/>
            </a:xfrm>
          </p:grpSpPr>
          <p:sp>
            <p:nvSpPr>
              <p:cNvPr id="77218"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7219"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7216" name="Line 77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77217" name="Line 77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76849" name="Group 779"/>
          <p:cNvGrpSpPr>
            <a:grpSpLocks/>
          </p:cNvGrpSpPr>
          <p:nvPr/>
        </p:nvGrpSpPr>
        <p:grpSpPr bwMode="auto">
          <a:xfrm>
            <a:off x="6391275" y="5272088"/>
            <a:ext cx="622300" cy="244475"/>
            <a:chOff x="4334" y="1470"/>
            <a:chExt cx="246" cy="107"/>
          </a:xfrm>
        </p:grpSpPr>
        <p:sp>
          <p:nvSpPr>
            <p:cNvPr id="7720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7720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720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77207" name="Group 783"/>
            <p:cNvGrpSpPr>
              <a:grpSpLocks/>
            </p:cNvGrpSpPr>
            <p:nvPr/>
          </p:nvGrpSpPr>
          <p:grpSpPr bwMode="auto">
            <a:xfrm>
              <a:off x="4383" y="1488"/>
              <a:ext cx="138" cy="33"/>
              <a:chOff x="2468" y="1332"/>
              <a:chExt cx="310" cy="60"/>
            </a:xfrm>
          </p:grpSpPr>
          <p:sp>
            <p:nvSpPr>
              <p:cNvPr id="77210"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7211"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7208" name="Line 78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77209" name="Line 78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76850" name="Group 788"/>
          <p:cNvGrpSpPr>
            <a:grpSpLocks/>
          </p:cNvGrpSpPr>
          <p:nvPr/>
        </p:nvGrpSpPr>
        <p:grpSpPr bwMode="auto">
          <a:xfrm>
            <a:off x="6200775" y="4065588"/>
            <a:ext cx="390525" cy="171450"/>
            <a:chOff x="4334" y="1470"/>
            <a:chExt cx="246" cy="107"/>
          </a:xfrm>
        </p:grpSpPr>
        <p:sp>
          <p:nvSpPr>
            <p:cNvPr id="7719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7719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719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77199" name="Group 792"/>
            <p:cNvGrpSpPr>
              <a:grpSpLocks/>
            </p:cNvGrpSpPr>
            <p:nvPr/>
          </p:nvGrpSpPr>
          <p:grpSpPr bwMode="auto">
            <a:xfrm>
              <a:off x="4383" y="1488"/>
              <a:ext cx="138" cy="33"/>
              <a:chOff x="2468" y="1332"/>
              <a:chExt cx="310" cy="60"/>
            </a:xfrm>
          </p:grpSpPr>
          <p:sp>
            <p:nvSpPr>
              <p:cNvPr id="77202"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7203"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7200" name="Line 79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77201" name="Line 79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76851" name="Group 797"/>
          <p:cNvGrpSpPr>
            <a:grpSpLocks/>
          </p:cNvGrpSpPr>
          <p:nvPr/>
        </p:nvGrpSpPr>
        <p:grpSpPr bwMode="auto">
          <a:xfrm>
            <a:off x="7310438" y="5426075"/>
            <a:ext cx="446087" cy="422275"/>
            <a:chOff x="5072" y="3611"/>
            <a:chExt cx="459" cy="380"/>
          </a:xfrm>
        </p:grpSpPr>
        <p:grpSp>
          <p:nvGrpSpPr>
            <p:cNvPr id="77182" name="Group 798"/>
            <p:cNvGrpSpPr>
              <a:grpSpLocks/>
            </p:cNvGrpSpPr>
            <p:nvPr/>
          </p:nvGrpSpPr>
          <p:grpSpPr bwMode="auto">
            <a:xfrm>
              <a:off x="5144" y="3611"/>
              <a:ext cx="387" cy="99"/>
              <a:chOff x="5030" y="2639"/>
              <a:chExt cx="387" cy="99"/>
            </a:xfrm>
          </p:grpSpPr>
          <p:sp>
            <p:nvSpPr>
              <p:cNvPr id="77184"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77185"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77186"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77187"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77188"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77189"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77190"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77191"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77192"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77193"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77194"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77195"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77183" name="Picture 811" descr="access_point_stylized_gray_small"/>
            <p:cNvPicPr>
              <a:picLocks noChangeAspect="1" noChangeArrowheads="1"/>
            </p:cNvPicPr>
            <p:nvPr/>
          </p:nvPicPr>
          <p:blipFill>
            <a:blip r:embed="rId6" cstate="print"/>
            <a:srcRect/>
            <a:stretch>
              <a:fillRect/>
            </a:stretch>
          </p:blipFill>
          <p:spPr bwMode="auto">
            <a:xfrm>
              <a:off x="5072" y="3642"/>
              <a:ext cx="430" cy="349"/>
            </a:xfrm>
            <a:prstGeom prst="rect">
              <a:avLst/>
            </a:prstGeom>
            <a:noFill/>
            <a:ln w="9525">
              <a:noFill/>
              <a:miter lim="800000"/>
              <a:headEnd/>
              <a:tailEnd/>
            </a:ln>
          </p:spPr>
        </p:pic>
      </p:grpSp>
      <p:grpSp>
        <p:nvGrpSpPr>
          <p:cNvPr id="76852" name="Group 812"/>
          <p:cNvGrpSpPr>
            <a:grpSpLocks/>
          </p:cNvGrpSpPr>
          <p:nvPr/>
        </p:nvGrpSpPr>
        <p:grpSpPr bwMode="auto">
          <a:xfrm>
            <a:off x="5788025" y="3930650"/>
            <a:ext cx="398463" cy="358775"/>
            <a:chOff x="5072" y="3611"/>
            <a:chExt cx="459" cy="380"/>
          </a:xfrm>
        </p:grpSpPr>
        <p:grpSp>
          <p:nvGrpSpPr>
            <p:cNvPr id="77168" name="Group 813"/>
            <p:cNvGrpSpPr>
              <a:grpSpLocks/>
            </p:cNvGrpSpPr>
            <p:nvPr/>
          </p:nvGrpSpPr>
          <p:grpSpPr bwMode="auto">
            <a:xfrm>
              <a:off x="5144" y="3611"/>
              <a:ext cx="387" cy="99"/>
              <a:chOff x="5030" y="2639"/>
              <a:chExt cx="387" cy="99"/>
            </a:xfrm>
          </p:grpSpPr>
          <p:sp>
            <p:nvSpPr>
              <p:cNvPr id="77170"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77171"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77172"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77173"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77174"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77175"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77176"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77177"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77178"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77179"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77180"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77181"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77169" name="Picture 826" descr="access_point_stylized_gray_small"/>
            <p:cNvPicPr>
              <a:picLocks noChangeAspect="1" noChangeArrowheads="1"/>
            </p:cNvPicPr>
            <p:nvPr/>
          </p:nvPicPr>
          <p:blipFill>
            <a:blip r:embed="rId6" cstate="print"/>
            <a:srcRect/>
            <a:stretch>
              <a:fillRect/>
            </a:stretch>
          </p:blipFill>
          <p:spPr bwMode="auto">
            <a:xfrm>
              <a:off x="5072" y="3642"/>
              <a:ext cx="430" cy="349"/>
            </a:xfrm>
            <a:prstGeom prst="rect">
              <a:avLst/>
            </a:prstGeom>
            <a:noFill/>
            <a:ln w="9525">
              <a:noFill/>
              <a:miter lim="800000"/>
              <a:headEnd/>
              <a:tailEnd/>
            </a:ln>
          </p:spPr>
        </p:pic>
      </p:grpSp>
      <p:sp>
        <p:nvSpPr>
          <p:cNvPr id="76853" name="Line 827"/>
          <p:cNvSpPr>
            <a:spLocks noChangeShapeType="1"/>
          </p:cNvSpPr>
          <p:nvPr/>
        </p:nvSpPr>
        <p:spPr bwMode="auto">
          <a:xfrm rot="5400000" flipV="1">
            <a:off x="8140700" y="5861050"/>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76854" name="Group 828"/>
          <p:cNvGrpSpPr>
            <a:grpSpLocks/>
          </p:cNvGrpSpPr>
          <p:nvPr/>
        </p:nvGrpSpPr>
        <p:grpSpPr bwMode="auto">
          <a:xfrm>
            <a:off x="5403850" y="2459038"/>
            <a:ext cx="504825" cy="401637"/>
            <a:chOff x="2896" y="396"/>
            <a:chExt cx="1848" cy="1887"/>
          </a:xfrm>
        </p:grpSpPr>
        <p:pic>
          <p:nvPicPr>
            <p:cNvPr id="77145" name="Picture 829" descr="laptop_keyboard"/>
            <p:cNvPicPr>
              <a:picLocks noChangeAspect="1" noChangeArrowheads="1"/>
            </p:cNvPicPr>
            <p:nvPr/>
          </p:nvPicPr>
          <p:blipFill>
            <a:blip r:embed="rId7" cstate="print"/>
            <a:srcRect/>
            <a:stretch>
              <a:fillRect/>
            </a:stretch>
          </p:blipFill>
          <p:spPr bwMode="auto">
            <a:xfrm rot="109064" flipH="1">
              <a:off x="2966" y="1553"/>
              <a:ext cx="1526" cy="730"/>
            </a:xfrm>
            <a:prstGeom prst="rect">
              <a:avLst/>
            </a:prstGeom>
            <a:noFill/>
            <a:ln w="9525">
              <a:noFill/>
              <a:miter lim="800000"/>
              <a:headEnd/>
              <a:tailEnd/>
            </a:ln>
          </p:spPr>
        </p:pic>
        <p:sp>
          <p:nvSpPr>
            <p:cNvPr id="77146"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7147" name="Picture 831" descr="screen"/>
            <p:cNvPicPr>
              <a:picLocks noChangeAspect="1" noChangeArrowheads="1"/>
            </p:cNvPicPr>
            <p:nvPr/>
          </p:nvPicPr>
          <p:blipFill>
            <a:blip r:embed="rId8" cstate="print"/>
            <a:srcRect/>
            <a:stretch>
              <a:fillRect/>
            </a:stretch>
          </p:blipFill>
          <p:spPr bwMode="auto">
            <a:xfrm>
              <a:off x="3532" y="868"/>
              <a:ext cx="1117" cy="868"/>
            </a:xfrm>
            <a:prstGeom prst="rect">
              <a:avLst/>
            </a:prstGeom>
            <a:noFill/>
            <a:ln w="9525">
              <a:noFill/>
              <a:miter lim="800000"/>
              <a:headEnd/>
              <a:tailEnd/>
            </a:ln>
          </p:spPr>
        </p:pic>
        <p:sp>
          <p:nvSpPr>
            <p:cNvPr id="77148"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w="9525">
              <a:noFill/>
              <a:round/>
              <a:headEnd/>
              <a:tailEnd/>
            </a:ln>
          </p:spPr>
          <p:txBody>
            <a:bodyPr/>
            <a:lstStyle/>
            <a:p>
              <a:endParaRPr lang="zh-CN" altLang="en-US"/>
            </a:p>
          </p:txBody>
        </p:sp>
        <p:sp>
          <p:nvSpPr>
            <p:cNvPr id="77149"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w="9525">
              <a:noFill/>
              <a:round/>
              <a:headEnd/>
              <a:tailEnd/>
            </a:ln>
          </p:spPr>
          <p:txBody>
            <a:bodyPr/>
            <a:lstStyle/>
            <a:p>
              <a:endParaRPr lang="zh-CN" altLang="en-US"/>
            </a:p>
          </p:txBody>
        </p:sp>
        <p:sp>
          <p:nvSpPr>
            <p:cNvPr id="77150"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7151"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w="9525">
              <a:noFill/>
              <a:round/>
              <a:headEnd/>
              <a:tailEnd/>
            </a:ln>
          </p:spPr>
          <p:txBody>
            <a:bodyPr/>
            <a:lstStyle/>
            <a:p>
              <a:endParaRPr lang="zh-CN" altLang="en-US"/>
            </a:p>
          </p:txBody>
        </p:sp>
        <p:sp>
          <p:nvSpPr>
            <p:cNvPr id="77152"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7153"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w="9525">
              <a:noFill/>
              <a:round/>
              <a:headEnd/>
              <a:tailEnd/>
            </a:ln>
          </p:spPr>
          <p:txBody>
            <a:bodyPr/>
            <a:lstStyle/>
            <a:p>
              <a:endParaRPr lang="zh-CN" altLang="en-US"/>
            </a:p>
          </p:txBody>
        </p:sp>
        <p:sp>
          <p:nvSpPr>
            <p:cNvPr id="77154"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w="9525">
              <a:noFill/>
              <a:round/>
              <a:headEnd/>
              <a:tailEnd/>
            </a:ln>
          </p:spPr>
          <p:txBody>
            <a:bodyPr/>
            <a:lstStyle/>
            <a:p>
              <a:endParaRPr lang="zh-CN" altLang="en-US"/>
            </a:p>
          </p:txBody>
        </p:sp>
        <p:sp>
          <p:nvSpPr>
            <p:cNvPr id="77155"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77156"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w="9525">
              <a:noFill/>
              <a:round/>
              <a:headEnd/>
              <a:tailEnd/>
            </a:ln>
          </p:spPr>
          <p:txBody>
            <a:bodyPr/>
            <a:lstStyle/>
            <a:p>
              <a:endParaRPr lang="zh-CN" altLang="en-US"/>
            </a:p>
          </p:txBody>
        </p:sp>
        <p:sp>
          <p:nvSpPr>
            <p:cNvPr id="77157"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77158"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w="9525">
              <a:noFill/>
              <a:round/>
              <a:headEnd/>
              <a:tailEnd/>
            </a:ln>
          </p:spPr>
          <p:txBody>
            <a:bodyPr/>
            <a:lstStyle/>
            <a:p>
              <a:endParaRPr lang="zh-CN" altLang="en-US"/>
            </a:p>
          </p:txBody>
        </p:sp>
        <p:sp>
          <p:nvSpPr>
            <p:cNvPr id="77159"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77160"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w="9525">
              <a:noFill/>
              <a:round/>
              <a:headEnd/>
              <a:tailEnd/>
            </a:ln>
          </p:spPr>
          <p:txBody>
            <a:bodyPr/>
            <a:lstStyle/>
            <a:p>
              <a:endParaRPr lang="zh-CN" altLang="en-US"/>
            </a:p>
          </p:txBody>
        </p:sp>
        <p:sp>
          <p:nvSpPr>
            <p:cNvPr id="77161"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77162"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w="9525">
              <a:noFill/>
              <a:round/>
              <a:headEnd/>
              <a:tailEnd/>
            </a:ln>
          </p:spPr>
          <p:txBody>
            <a:bodyPr/>
            <a:lstStyle/>
            <a:p>
              <a:endParaRPr lang="zh-CN" altLang="en-US"/>
            </a:p>
          </p:txBody>
        </p:sp>
        <p:sp>
          <p:nvSpPr>
            <p:cNvPr id="77163"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w="9525">
              <a:noFill/>
              <a:round/>
              <a:headEnd/>
              <a:tailEnd/>
            </a:ln>
          </p:spPr>
          <p:txBody>
            <a:bodyPr/>
            <a:lstStyle/>
            <a:p>
              <a:endParaRPr lang="zh-CN" altLang="en-US"/>
            </a:p>
          </p:txBody>
        </p:sp>
        <p:sp>
          <p:nvSpPr>
            <p:cNvPr id="77164"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round/>
              <a:headEnd/>
              <a:tailEnd/>
            </a:ln>
          </p:spPr>
          <p:txBody>
            <a:bodyPr/>
            <a:lstStyle/>
            <a:p>
              <a:endParaRPr lang="zh-CN" altLang="en-US"/>
            </a:p>
          </p:txBody>
        </p:sp>
        <p:sp>
          <p:nvSpPr>
            <p:cNvPr id="77165"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round/>
              <a:headEnd/>
              <a:tailEnd/>
            </a:ln>
          </p:spPr>
          <p:txBody>
            <a:bodyPr/>
            <a:lstStyle/>
            <a:p>
              <a:endParaRPr lang="zh-CN" altLang="en-US"/>
            </a:p>
          </p:txBody>
        </p:sp>
        <p:sp>
          <p:nvSpPr>
            <p:cNvPr id="77166"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77167" name="Picture 851" descr="grayed_radiation"/>
            <p:cNvPicPr>
              <a:picLocks noChangeAspect="1" noChangeArrowheads="1"/>
            </p:cNvPicPr>
            <p:nvPr/>
          </p:nvPicPr>
          <p:blipFill>
            <a:blip r:embed="rId9" cstate="print"/>
            <a:srcRect/>
            <a:stretch>
              <a:fillRect/>
            </a:stretch>
          </p:blipFill>
          <p:spPr bwMode="auto">
            <a:xfrm>
              <a:off x="2896" y="396"/>
              <a:ext cx="1808" cy="1056"/>
            </a:xfrm>
            <a:prstGeom prst="rect">
              <a:avLst/>
            </a:prstGeom>
            <a:noFill/>
            <a:ln w="9525">
              <a:noFill/>
              <a:miter lim="800000"/>
              <a:headEnd/>
              <a:tailEnd/>
            </a:ln>
          </p:spPr>
        </p:pic>
      </p:grpSp>
      <p:grpSp>
        <p:nvGrpSpPr>
          <p:cNvPr id="76855" name="Group 852"/>
          <p:cNvGrpSpPr>
            <a:grpSpLocks/>
          </p:cNvGrpSpPr>
          <p:nvPr/>
        </p:nvGrpSpPr>
        <p:grpSpPr bwMode="auto">
          <a:xfrm>
            <a:off x="5686425" y="3475038"/>
            <a:ext cx="504825" cy="401637"/>
            <a:chOff x="2896" y="396"/>
            <a:chExt cx="1848" cy="1887"/>
          </a:xfrm>
        </p:grpSpPr>
        <p:pic>
          <p:nvPicPr>
            <p:cNvPr id="77122" name="Picture 853" descr="laptop_keyboard"/>
            <p:cNvPicPr>
              <a:picLocks noChangeAspect="1" noChangeArrowheads="1"/>
            </p:cNvPicPr>
            <p:nvPr/>
          </p:nvPicPr>
          <p:blipFill>
            <a:blip r:embed="rId7" cstate="print"/>
            <a:srcRect/>
            <a:stretch>
              <a:fillRect/>
            </a:stretch>
          </p:blipFill>
          <p:spPr bwMode="auto">
            <a:xfrm rot="109064" flipH="1">
              <a:off x="2966" y="1553"/>
              <a:ext cx="1526" cy="730"/>
            </a:xfrm>
            <a:prstGeom prst="rect">
              <a:avLst/>
            </a:prstGeom>
            <a:noFill/>
            <a:ln w="9525">
              <a:noFill/>
              <a:miter lim="800000"/>
              <a:headEnd/>
              <a:tailEnd/>
            </a:ln>
          </p:spPr>
        </p:pic>
        <p:sp>
          <p:nvSpPr>
            <p:cNvPr id="77123"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7124" name="Picture 855" descr="screen"/>
            <p:cNvPicPr>
              <a:picLocks noChangeAspect="1" noChangeArrowheads="1"/>
            </p:cNvPicPr>
            <p:nvPr/>
          </p:nvPicPr>
          <p:blipFill>
            <a:blip r:embed="rId8" cstate="print"/>
            <a:srcRect/>
            <a:stretch>
              <a:fillRect/>
            </a:stretch>
          </p:blipFill>
          <p:spPr bwMode="auto">
            <a:xfrm>
              <a:off x="3532" y="868"/>
              <a:ext cx="1117" cy="868"/>
            </a:xfrm>
            <a:prstGeom prst="rect">
              <a:avLst/>
            </a:prstGeom>
            <a:noFill/>
            <a:ln w="9525">
              <a:noFill/>
              <a:miter lim="800000"/>
              <a:headEnd/>
              <a:tailEnd/>
            </a:ln>
          </p:spPr>
        </p:pic>
        <p:sp>
          <p:nvSpPr>
            <p:cNvPr id="77125"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w="9525">
              <a:noFill/>
              <a:round/>
              <a:headEnd/>
              <a:tailEnd/>
            </a:ln>
          </p:spPr>
          <p:txBody>
            <a:bodyPr/>
            <a:lstStyle/>
            <a:p>
              <a:endParaRPr lang="zh-CN" altLang="en-US"/>
            </a:p>
          </p:txBody>
        </p:sp>
        <p:sp>
          <p:nvSpPr>
            <p:cNvPr id="77126"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w="9525">
              <a:noFill/>
              <a:round/>
              <a:headEnd/>
              <a:tailEnd/>
            </a:ln>
          </p:spPr>
          <p:txBody>
            <a:bodyPr/>
            <a:lstStyle/>
            <a:p>
              <a:endParaRPr lang="zh-CN" altLang="en-US"/>
            </a:p>
          </p:txBody>
        </p:sp>
        <p:sp>
          <p:nvSpPr>
            <p:cNvPr id="77127"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7128"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w="9525">
              <a:noFill/>
              <a:round/>
              <a:headEnd/>
              <a:tailEnd/>
            </a:ln>
          </p:spPr>
          <p:txBody>
            <a:bodyPr/>
            <a:lstStyle/>
            <a:p>
              <a:endParaRPr lang="zh-CN" altLang="en-US"/>
            </a:p>
          </p:txBody>
        </p:sp>
        <p:sp>
          <p:nvSpPr>
            <p:cNvPr id="77129"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7130"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w="9525">
              <a:noFill/>
              <a:round/>
              <a:headEnd/>
              <a:tailEnd/>
            </a:ln>
          </p:spPr>
          <p:txBody>
            <a:bodyPr/>
            <a:lstStyle/>
            <a:p>
              <a:endParaRPr lang="zh-CN" altLang="en-US"/>
            </a:p>
          </p:txBody>
        </p:sp>
        <p:sp>
          <p:nvSpPr>
            <p:cNvPr id="77131"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w="9525">
              <a:noFill/>
              <a:round/>
              <a:headEnd/>
              <a:tailEnd/>
            </a:ln>
          </p:spPr>
          <p:txBody>
            <a:bodyPr/>
            <a:lstStyle/>
            <a:p>
              <a:endParaRPr lang="zh-CN" altLang="en-US"/>
            </a:p>
          </p:txBody>
        </p:sp>
        <p:sp>
          <p:nvSpPr>
            <p:cNvPr id="77132"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77133"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w="9525">
              <a:noFill/>
              <a:round/>
              <a:headEnd/>
              <a:tailEnd/>
            </a:ln>
          </p:spPr>
          <p:txBody>
            <a:bodyPr/>
            <a:lstStyle/>
            <a:p>
              <a:endParaRPr lang="zh-CN" altLang="en-US"/>
            </a:p>
          </p:txBody>
        </p:sp>
        <p:sp>
          <p:nvSpPr>
            <p:cNvPr id="77134"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77135"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w="9525">
              <a:noFill/>
              <a:round/>
              <a:headEnd/>
              <a:tailEnd/>
            </a:ln>
          </p:spPr>
          <p:txBody>
            <a:bodyPr/>
            <a:lstStyle/>
            <a:p>
              <a:endParaRPr lang="zh-CN" altLang="en-US"/>
            </a:p>
          </p:txBody>
        </p:sp>
        <p:sp>
          <p:nvSpPr>
            <p:cNvPr id="77136"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77137"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w="9525">
              <a:noFill/>
              <a:round/>
              <a:headEnd/>
              <a:tailEnd/>
            </a:ln>
          </p:spPr>
          <p:txBody>
            <a:bodyPr/>
            <a:lstStyle/>
            <a:p>
              <a:endParaRPr lang="zh-CN" altLang="en-US"/>
            </a:p>
          </p:txBody>
        </p:sp>
        <p:sp>
          <p:nvSpPr>
            <p:cNvPr id="77138"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77139"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w="9525">
              <a:noFill/>
              <a:round/>
              <a:headEnd/>
              <a:tailEnd/>
            </a:ln>
          </p:spPr>
          <p:txBody>
            <a:bodyPr/>
            <a:lstStyle/>
            <a:p>
              <a:endParaRPr lang="zh-CN" altLang="en-US"/>
            </a:p>
          </p:txBody>
        </p:sp>
        <p:sp>
          <p:nvSpPr>
            <p:cNvPr id="77140"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w="9525">
              <a:noFill/>
              <a:round/>
              <a:headEnd/>
              <a:tailEnd/>
            </a:ln>
          </p:spPr>
          <p:txBody>
            <a:bodyPr/>
            <a:lstStyle/>
            <a:p>
              <a:endParaRPr lang="zh-CN" altLang="en-US"/>
            </a:p>
          </p:txBody>
        </p:sp>
        <p:sp>
          <p:nvSpPr>
            <p:cNvPr id="77141"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round/>
              <a:headEnd/>
              <a:tailEnd/>
            </a:ln>
          </p:spPr>
          <p:txBody>
            <a:bodyPr/>
            <a:lstStyle/>
            <a:p>
              <a:endParaRPr lang="zh-CN" altLang="en-US"/>
            </a:p>
          </p:txBody>
        </p:sp>
        <p:sp>
          <p:nvSpPr>
            <p:cNvPr id="77142"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round/>
              <a:headEnd/>
              <a:tailEnd/>
            </a:ln>
          </p:spPr>
          <p:txBody>
            <a:bodyPr/>
            <a:lstStyle/>
            <a:p>
              <a:endParaRPr lang="zh-CN" altLang="en-US"/>
            </a:p>
          </p:txBody>
        </p:sp>
        <p:sp>
          <p:nvSpPr>
            <p:cNvPr id="77143"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77144" name="Picture 875" descr="grayed_radiation"/>
            <p:cNvPicPr>
              <a:picLocks noChangeAspect="1" noChangeArrowheads="1"/>
            </p:cNvPicPr>
            <p:nvPr/>
          </p:nvPicPr>
          <p:blipFill>
            <a:blip r:embed="rId9" cstate="print"/>
            <a:srcRect/>
            <a:stretch>
              <a:fillRect/>
            </a:stretch>
          </p:blipFill>
          <p:spPr bwMode="auto">
            <a:xfrm>
              <a:off x="2896" y="396"/>
              <a:ext cx="1808" cy="1056"/>
            </a:xfrm>
            <a:prstGeom prst="rect">
              <a:avLst/>
            </a:prstGeom>
            <a:noFill/>
            <a:ln w="9525">
              <a:noFill/>
              <a:miter lim="800000"/>
              <a:headEnd/>
              <a:tailEnd/>
            </a:ln>
          </p:spPr>
        </p:pic>
      </p:grpSp>
      <p:grpSp>
        <p:nvGrpSpPr>
          <p:cNvPr id="76856" name="Group 876"/>
          <p:cNvGrpSpPr>
            <a:grpSpLocks/>
          </p:cNvGrpSpPr>
          <p:nvPr/>
        </p:nvGrpSpPr>
        <p:grpSpPr bwMode="auto">
          <a:xfrm>
            <a:off x="7108825" y="5916613"/>
            <a:ext cx="504825" cy="401637"/>
            <a:chOff x="2896" y="396"/>
            <a:chExt cx="1848" cy="1887"/>
          </a:xfrm>
        </p:grpSpPr>
        <p:pic>
          <p:nvPicPr>
            <p:cNvPr id="77099" name="Picture 877" descr="laptop_keyboard"/>
            <p:cNvPicPr>
              <a:picLocks noChangeAspect="1" noChangeArrowheads="1"/>
            </p:cNvPicPr>
            <p:nvPr/>
          </p:nvPicPr>
          <p:blipFill>
            <a:blip r:embed="rId7" cstate="print"/>
            <a:srcRect/>
            <a:stretch>
              <a:fillRect/>
            </a:stretch>
          </p:blipFill>
          <p:spPr bwMode="auto">
            <a:xfrm rot="109064" flipH="1">
              <a:off x="2966" y="1553"/>
              <a:ext cx="1526" cy="730"/>
            </a:xfrm>
            <a:prstGeom prst="rect">
              <a:avLst/>
            </a:prstGeom>
            <a:noFill/>
            <a:ln w="9525">
              <a:noFill/>
              <a:miter lim="800000"/>
              <a:headEnd/>
              <a:tailEnd/>
            </a:ln>
          </p:spPr>
        </p:pic>
        <p:sp>
          <p:nvSpPr>
            <p:cNvPr id="77100"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7101" name="Picture 879" descr="screen"/>
            <p:cNvPicPr>
              <a:picLocks noChangeAspect="1" noChangeArrowheads="1"/>
            </p:cNvPicPr>
            <p:nvPr/>
          </p:nvPicPr>
          <p:blipFill>
            <a:blip r:embed="rId8" cstate="print"/>
            <a:srcRect/>
            <a:stretch>
              <a:fillRect/>
            </a:stretch>
          </p:blipFill>
          <p:spPr bwMode="auto">
            <a:xfrm>
              <a:off x="3532" y="868"/>
              <a:ext cx="1117" cy="868"/>
            </a:xfrm>
            <a:prstGeom prst="rect">
              <a:avLst/>
            </a:prstGeom>
            <a:noFill/>
            <a:ln w="9525">
              <a:noFill/>
              <a:miter lim="800000"/>
              <a:headEnd/>
              <a:tailEnd/>
            </a:ln>
          </p:spPr>
        </p:pic>
        <p:sp>
          <p:nvSpPr>
            <p:cNvPr id="77102"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w="9525">
              <a:noFill/>
              <a:round/>
              <a:headEnd/>
              <a:tailEnd/>
            </a:ln>
          </p:spPr>
          <p:txBody>
            <a:bodyPr/>
            <a:lstStyle/>
            <a:p>
              <a:endParaRPr lang="zh-CN" altLang="en-US"/>
            </a:p>
          </p:txBody>
        </p:sp>
        <p:sp>
          <p:nvSpPr>
            <p:cNvPr id="77103"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w="9525">
              <a:noFill/>
              <a:round/>
              <a:headEnd/>
              <a:tailEnd/>
            </a:ln>
          </p:spPr>
          <p:txBody>
            <a:bodyPr/>
            <a:lstStyle/>
            <a:p>
              <a:endParaRPr lang="zh-CN" altLang="en-US"/>
            </a:p>
          </p:txBody>
        </p:sp>
        <p:sp>
          <p:nvSpPr>
            <p:cNvPr id="77104"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7105"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w="9525">
              <a:noFill/>
              <a:round/>
              <a:headEnd/>
              <a:tailEnd/>
            </a:ln>
          </p:spPr>
          <p:txBody>
            <a:bodyPr/>
            <a:lstStyle/>
            <a:p>
              <a:endParaRPr lang="zh-CN" altLang="en-US"/>
            </a:p>
          </p:txBody>
        </p:sp>
        <p:sp>
          <p:nvSpPr>
            <p:cNvPr id="77106"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7107"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w="9525">
              <a:noFill/>
              <a:round/>
              <a:headEnd/>
              <a:tailEnd/>
            </a:ln>
          </p:spPr>
          <p:txBody>
            <a:bodyPr/>
            <a:lstStyle/>
            <a:p>
              <a:endParaRPr lang="zh-CN" altLang="en-US"/>
            </a:p>
          </p:txBody>
        </p:sp>
        <p:sp>
          <p:nvSpPr>
            <p:cNvPr id="77108"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w="9525">
              <a:noFill/>
              <a:round/>
              <a:headEnd/>
              <a:tailEnd/>
            </a:ln>
          </p:spPr>
          <p:txBody>
            <a:bodyPr/>
            <a:lstStyle/>
            <a:p>
              <a:endParaRPr lang="zh-CN" altLang="en-US"/>
            </a:p>
          </p:txBody>
        </p:sp>
        <p:sp>
          <p:nvSpPr>
            <p:cNvPr id="77109"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77110"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w="9525">
              <a:noFill/>
              <a:round/>
              <a:headEnd/>
              <a:tailEnd/>
            </a:ln>
          </p:spPr>
          <p:txBody>
            <a:bodyPr/>
            <a:lstStyle/>
            <a:p>
              <a:endParaRPr lang="zh-CN" altLang="en-US"/>
            </a:p>
          </p:txBody>
        </p:sp>
        <p:sp>
          <p:nvSpPr>
            <p:cNvPr id="77111"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77112"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w="9525">
              <a:noFill/>
              <a:round/>
              <a:headEnd/>
              <a:tailEnd/>
            </a:ln>
          </p:spPr>
          <p:txBody>
            <a:bodyPr/>
            <a:lstStyle/>
            <a:p>
              <a:endParaRPr lang="zh-CN" altLang="en-US"/>
            </a:p>
          </p:txBody>
        </p:sp>
        <p:sp>
          <p:nvSpPr>
            <p:cNvPr id="77113"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77114"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w="9525">
              <a:noFill/>
              <a:round/>
              <a:headEnd/>
              <a:tailEnd/>
            </a:ln>
          </p:spPr>
          <p:txBody>
            <a:bodyPr/>
            <a:lstStyle/>
            <a:p>
              <a:endParaRPr lang="zh-CN" altLang="en-US"/>
            </a:p>
          </p:txBody>
        </p:sp>
        <p:sp>
          <p:nvSpPr>
            <p:cNvPr id="77115"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77116"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w="9525">
              <a:noFill/>
              <a:round/>
              <a:headEnd/>
              <a:tailEnd/>
            </a:ln>
          </p:spPr>
          <p:txBody>
            <a:bodyPr/>
            <a:lstStyle/>
            <a:p>
              <a:endParaRPr lang="zh-CN" altLang="en-US"/>
            </a:p>
          </p:txBody>
        </p:sp>
        <p:sp>
          <p:nvSpPr>
            <p:cNvPr id="77117"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w="9525">
              <a:noFill/>
              <a:round/>
              <a:headEnd/>
              <a:tailEnd/>
            </a:ln>
          </p:spPr>
          <p:txBody>
            <a:bodyPr/>
            <a:lstStyle/>
            <a:p>
              <a:endParaRPr lang="zh-CN" altLang="en-US"/>
            </a:p>
          </p:txBody>
        </p:sp>
        <p:sp>
          <p:nvSpPr>
            <p:cNvPr id="77118"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round/>
              <a:headEnd/>
              <a:tailEnd/>
            </a:ln>
          </p:spPr>
          <p:txBody>
            <a:bodyPr/>
            <a:lstStyle/>
            <a:p>
              <a:endParaRPr lang="zh-CN" altLang="en-US"/>
            </a:p>
          </p:txBody>
        </p:sp>
        <p:sp>
          <p:nvSpPr>
            <p:cNvPr id="77119"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round/>
              <a:headEnd/>
              <a:tailEnd/>
            </a:ln>
          </p:spPr>
          <p:txBody>
            <a:bodyPr/>
            <a:lstStyle/>
            <a:p>
              <a:endParaRPr lang="zh-CN" altLang="en-US"/>
            </a:p>
          </p:txBody>
        </p:sp>
        <p:sp>
          <p:nvSpPr>
            <p:cNvPr id="77120"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77121" name="Picture 899" descr="grayed_radiation"/>
            <p:cNvPicPr>
              <a:picLocks noChangeAspect="1" noChangeArrowheads="1"/>
            </p:cNvPicPr>
            <p:nvPr/>
          </p:nvPicPr>
          <p:blipFill>
            <a:blip r:embed="rId9" cstate="print"/>
            <a:srcRect/>
            <a:stretch>
              <a:fillRect/>
            </a:stretch>
          </p:blipFill>
          <p:spPr bwMode="auto">
            <a:xfrm>
              <a:off x="2896" y="396"/>
              <a:ext cx="1808" cy="1056"/>
            </a:xfrm>
            <a:prstGeom prst="rect">
              <a:avLst/>
            </a:prstGeom>
            <a:noFill/>
            <a:ln w="9525">
              <a:noFill/>
              <a:miter lim="800000"/>
              <a:headEnd/>
              <a:tailEnd/>
            </a:ln>
          </p:spPr>
        </p:pic>
      </p:grpSp>
      <p:grpSp>
        <p:nvGrpSpPr>
          <p:cNvPr id="76857" name="Group 900"/>
          <p:cNvGrpSpPr>
            <a:grpSpLocks/>
          </p:cNvGrpSpPr>
          <p:nvPr/>
        </p:nvGrpSpPr>
        <p:grpSpPr bwMode="auto">
          <a:xfrm>
            <a:off x="7527925" y="5945188"/>
            <a:ext cx="504825" cy="401637"/>
            <a:chOff x="2896" y="396"/>
            <a:chExt cx="1848" cy="1887"/>
          </a:xfrm>
        </p:grpSpPr>
        <p:pic>
          <p:nvPicPr>
            <p:cNvPr id="77076" name="Picture 901" descr="laptop_keyboard"/>
            <p:cNvPicPr>
              <a:picLocks noChangeAspect="1" noChangeArrowheads="1"/>
            </p:cNvPicPr>
            <p:nvPr/>
          </p:nvPicPr>
          <p:blipFill>
            <a:blip r:embed="rId7" cstate="print"/>
            <a:srcRect/>
            <a:stretch>
              <a:fillRect/>
            </a:stretch>
          </p:blipFill>
          <p:spPr bwMode="auto">
            <a:xfrm rot="109064" flipH="1">
              <a:off x="2966" y="1553"/>
              <a:ext cx="1526" cy="730"/>
            </a:xfrm>
            <a:prstGeom prst="rect">
              <a:avLst/>
            </a:prstGeom>
            <a:noFill/>
            <a:ln w="9525">
              <a:noFill/>
              <a:miter lim="800000"/>
              <a:headEnd/>
              <a:tailEnd/>
            </a:ln>
          </p:spPr>
        </p:pic>
        <p:sp>
          <p:nvSpPr>
            <p:cNvPr id="77077"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7078" name="Picture 903" descr="screen"/>
            <p:cNvPicPr>
              <a:picLocks noChangeAspect="1" noChangeArrowheads="1"/>
            </p:cNvPicPr>
            <p:nvPr/>
          </p:nvPicPr>
          <p:blipFill>
            <a:blip r:embed="rId8" cstate="print"/>
            <a:srcRect/>
            <a:stretch>
              <a:fillRect/>
            </a:stretch>
          </p:blipFill>
          <p:spPr bwMode="auto">
            <a:xfrm>
              <a:off x="3532" y="868"/>
              <a:ext cx="1117" cy="868"/>
            </a:xfrm>
            <a:prstGeom prst="rect">
              <a:avLst/>
            </a:prstGeom>
            <a:noFill/>
            <a:ln w="9525">
              <a:noFill/>
              <a:miter lim="800000"/>
              <a:headEnd/>
              <a:tailEnd/>
            </a:ln>
          </p:spPr>
        </p:pic>
        <p:sp>
          <p:nvSpPr>
            <p:cNvPr id="77079"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w="9525">
              <a:noFill/>
              <a:round/>
              <a:headEnd/>
              <a:tailEnd/>
            </a:ln>
          </p:spPr>
          <p:txBody>
            <a:bodyPr/>
            <a:lstStyle/>
            <a:p>
              <a:endParaRPr lang="zh-CN" altLang="en-US"/>
            </a:p>
          </p:txBody>
        </p:sp>
        <p:sp>
          <p:nvSpPr>
            <p:cNvPr id="77080"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w="9525">
              <a:noFill/>
              <a:round/>
              <a:headEnd/>
              <a:tailEnd/>
            </a:ln>
          </p:spPr>
          <p:txBody>
            <a:bodyPr/>
            <a:lstStyle/>
            <a:p>
              <a:endParaRPr lang="zh-CN" altLang="en-US"/>
            </a:p>
          </p:txBody>
        </p:sp>
        <p:sp>
          <p:nvSpPr>
            <p:cNvPr id="77081"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7082"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w="9525">
              <a:noFill/>
              <a:round/>
              <a:headEnd/>
              <a:tailEnd/>
            </a:ln>
          </p:spPr>
          <p:txBody>
            <a:bodyPr/>
            <a:lstStyle/>
            <a:p>
              <a:endParaRPr lang="zh-CN" altLang="en-US"/>
            </a:p>
          </p:txBody>
        </p:sp>
        <p:sp>
          <p:nvSpPr>
            <p:cNvPr id="77083"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7084"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w="9525">
              <a:noFill/>
              <a:round/>
              <a:headEnd/>
              <a:tailEnd/>
            </a:ln>
          </p:spPr>
          <p:txBody>
            <a:bodyPr/>
            <a:lstStyle/>
            <a:p>
              <a:endParaRPr lang="zh-CN" altLang="en-US"/>
            </a:p>
          </p:txBody>
        </p:sp>
        <p:sp>
          <p:nvSpPr>
            <p:cNvPr id="77085"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w="9525">
              <a:noFill/>
              <a:round/>
              <a:headEnd/>
              <a:tailEnd/>
            </a:ln>
          </p:spPr>
          <p:txBody>
            <a:bodyPr/>
            <a:lstStyle/>
            <a:p>
              <a:endParaRPr lang="zh-CN" altLang="en-US"/>
            </a:p>
          </p:txBody>
        </p:sp>
        <p:sp>
          <p:nvSpPr>
            <p:cNvPr id="77086"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77087"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w="9525">
              <a:noFill/>
              <a:round/>
              <a:headEnd/>
              <a:tailEnd/>
            </a:ln>
          </p:spPr>
          <p:txBody>
            <a:bodyPr/>
            <a:lstStyle/>
            <a:p>
              <a:endParaRPr lang="zh-CN" altLang="en-US"/>
            </a:p>
          </p:txBody>
        </p:sp>
        <p:sp>
          <p:nvSpPr>
            <p:cNvPr id="77088"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77089"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w="9525">
              <a:noFill/>
              <a:round/>
              <a:headEnd/>
              <a:tailEnd/>
            </a:ln>
          </p:spPr>
          <p:txBody>
            <a:bodyPr/>
            <a:lstStyle/>
            <a:p>
              <a:endParaRPr lang="zh-CN" altLang="en-US"/>
            </a:p>
          </p:txBody>
        </p:sp>
        <p:sp>
          <p:nvSpPr>
            <p:cNvPr id="77090"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77091"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w="9525">
              <a:noFill/>
              <a:round/>
              <a:headEnd/>
              <a:tailEnd/>
            </a:ln>
          </p:spPr>
          <p:txBody>
            <a:bodyPr/>
            <a:lstStyle/>
            <a:p>
              <a:endParaRPr lang="zh-CN" altLang="en-US"/>
            </a:p>
          </p:txBody>
        </p:sp>
        <p:sp>
          <p:nvSpPr>
            <p:cNvPr id="77092"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77093"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w="9525">
              <a:noFill/>
              <a:round/>
              <a:headEnd/>
              <a:tailEnd/>
            </a:ln>
          </p:spPr>
          <p:txBody>
            <a:bodyPr/>
            <a:lstStyle/>
            <a:p>
              <a:endParaRPr lang="zh-CN" altLang="en-US"/>
            </a:p>
          </p:txBody>
        </p:sp>
        <p:sp>
          <p:nvSpPr>
            <p:cNvPr id="77094"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w="9525">
              <a:noFill/>
              <a:round/>
              <a:headEnd/>
              <a:tailEnd/>
            </a:ln>
          </p:spPr>
          <p:txBody>
            <a:bodyPr/>
            <a:lstStyle/>
            <a:p>
              <a:endParaRPr lang="zh-CN" altLang="en-US"/>
            </a:p>
          </p:txBody>
        </p:sp>
        <p:sp>
          <p:nvSpPr>
            <p:cNvPr id="77095"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round/>
              <a:headEnd/>
              <a:tailEnd/>
            </a:ln>
          </p:spPr>
          <p:txBody>
            <a:bodyPr/>
            <a:lstStyle/>
            <a:p>
              <a:endParaRPr lang="zh-CN" altLang="en-US"/>
            </a:p>
          </p:txBody>
        </p:sp>
        <p:sp>
          <p:nvSpPr>
            <p:cNvPr id="77096"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round/>
              <a:headEnd/>
              <a:tailEnd/>
            </a:ln>
          </p:spPr>
          <p:txBody>
            <a:bodyPr/>
            <a:lstStyle/>
            <a:p>
              <a:endParaRPr lang="zh-CN" altLang="en-US"/>
            </a:p>
          </p:txBody>
        </p:sp>
        <p:sp>
          <p:nvSpPr>
            <p:cNvPr id="77097"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77098" name="Picture 923" descr="grayed_radiation"/>
            <p:cNvPicPr>
              <a:picLocks noChangeAspect="1" noChangeArrowheads="1"/>
            </p:cNvPicPr>
            <p:nvPr/>
          </p:nvPicPr>
          <p:blipFill>
            <a:blip r:embed="rId9" cstate="print"/>
            <a:srcRect/>
            <a:stretch>
              <a:fillRect/>
            </a:stretch>
          </p:blipFill>
          <p:spPr bwMode="auto">
            <a:xfrm>
              <a:off x="2896" y="396"/>
              <a:ext cx="1808" cy="1056"/>
            </a:xfrm>
            <a:prstGeom prst="rect">
              <a:avLst/>
            </a:prstGeom>
            <a:noFill/>
            <a:ln w="9525">
              <a:noFill/>
              <a:miter lim="800000"/>
              <a:headEnd/>
              <a:tailEnd/>
            </a:ln>
          </p:spPr>
        </p:pic>
      </p:grpSp>
      <p:grpSp>
        <p:nvGrpSpPr>
          <p:cNvPr id="76858" name="Group 924"/>
          <p:cNvGrpSpPr>
            <a:grpSpLocks/>
          </p:cNvGrpSpPr>
          <p:nvPr/>
        </p:nvGrpSpPr>
        <p:grpSpPr bwMode="auto">
          <a:xfrm>
            <a:off x="5499100" y="2011363"/>
            <a:ext cx="617538" cy="387350"/>
            <a:chOff x="2920" y="972"/>
            <a:chExt cx="389" cy="244"/>
          </a:xfrm>
        </p:grpSpPr>
        <p:grpSp>
          <p:nvGrpSpPr>
            <p:cNvPr id="77064" name="Group 925"/>
            <p:cNvGrpSpPr>
              <a:grpSpLocks/>
            </p:cNvGrpSpPr>
            <p:nvPr/>
          </p:nvGrpSpPr>
          <p:grpSpPr bwMode="auto">
            <a:xfrm>
              <a:off x="3085" y="1027"/>
              <a:ext cx="102" cy="189"/>
              <a:chOff x="3436" y="1504"/>
              <a:chExt cx="393" cy="942"/>
            </a:xfrm>
          </p:grpSpPr>
          <p:pic>
            <p:nvPicPr>
              <p:cNvPr id="77066" name="Picture 926" descr="iphone_stylized_small"/>
              <p:cNvPicPr>
                <a:picLocks noChangeAspect="1" noChangeArrowheads="1"/>
              </p:cNvPicPr>
              <p:nvPr/>
            </p:nvPicPr>
            <p:blipFill>
              <a:blip r:embed="rId10" cstate="print"/>
              <a:srcRect/>
              <a:stretch>
                <a:fillRect/>
              </a:stretch>
            </p:blipFill>
            <p:spPr bwMode="auto">
              <a:xfrm>
                <a:off x="3436" y="1504"/>
                <a:ext cx="393" cy="942"/>
              </a:xfrm>
              <a:prstGeom prst="rect">
                <a:avLst/>
              </a:prstGeom>
              <a:noFill/>
              <a:ln w="9525">
                <a:noFill/>
                <a:miter lim="800000"/>
                <a:headEnd/>
                <a:tailEnd/>
              </a:ln>
            </p:spPr>
          </p:pic>
          <p:sp>
            <p:nvSpPr>
              <p:cNvPr id="77067"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w="9525">
                <a:noFill/>
                <a:round/>
                <a:headEnd/>
                <a:tailEnd/>
              </a:ln>
            </p:spPr>
            <p:txBody>
              <a:bodyPr/>
              <a:lstStyle/>
              <a:p>
                <a:endParaRPr lang="zh-CN" altLang="en-US"/>
              </a:p>
            </p:txBody>
          </p:sp>
          <p:grpSp>
            <p:nvGrpSpPr>
              <p:cNvPr id="77068" name="Group 928"/>
              <p:cNvGrpSpPr>
                <a:grpSpLocks/>
              </p:cNvGrpSpPr>
              <p:nvPr/>
            </p:nvGrpSpPr>
            <p:grpSpPr bwMode="auto">
              <a:xfrm>
                <a:off x="3511" y="1689"/>
                <a:ext cx="289" cy="576"/>
                <a:chOff x="3511" y="1689"/>
                <a:chExt cx="289" cy="576"/>
              </a:xfrm>
            </p:grpSpPr>
            <p:sp>
              <p:nvSpPr>
                <p:cNvPr id="77069"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77070"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77071"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77072"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77073"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77074"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77075"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77065" name="Picture 936" descr="grayed_radiation"/>
            <p:cNvPicPr>
              <a:picLocks noChangeAspect="1" noChangeArrowheads="1"/>
            </p:cNvPicPr>
            <p:nvPr/>
          </p:nvPicPr>
          <p:blipFill>
            <a:blip r:embed="rId11" cstate="print"/>
            <a:srcRect/>
            <a:stretch>
              <a:fillRect/>
            </a:stretch>
          </p:blipFill>
          <p:spPr bwMode="auto">
            <a:xfrm>
              <a:off x="2920" y="972"/>
              <a:ext cx="389" cy="142"/>
            </a:xfrm>
            <a:prstGeom prst="rect">
              <a:avLst/>
            </a:prstGeom>
            <a:noFill/>
            <a:ln w="9525">
              <a:noFill/>
              <a:miter lim="800000"/>
              <a:headEnd/>
              <a:tailEnd/>
            </a:ln>
          </p:spPr>
        </p:pic>
      </p:grpSp>
      <p:pic>
        <p:nvPicPr>
          <p:cNvPr id="76859" name="Picture 937" descr="car_grayed"/>
          <p:cNvPicPr>
            <a:picLocks noChangeAspect="1" noChangeArrowheads="1"/>
          </p:cNvPicPr>
          <p:nvPr/>
        </p:nvPicPr>
        <p:blipFill>
          <a:blip r:embed="rId12" cstate="print"/>
          <a:srcRect/>
          <a:stretch>
            <a:fillRect/>
          </a:stretch>
        </p:blipFill>
        <p:spPr bwMode="auto">
          <a:xfrm>
            <a:off x="6596063" y="2090738"/>
            <a:ext cx="754062" cy="193675"/>
          </a:xfrm>
          <a:prstGeom prst="rect">
            <a:avLst/>
          </a:prstGeom>
          <a:noFill/>
          <a:ln w="9525">
            <a:noFill/>
            <a:miter lim="800000"/>
            <a:headEnd/>
            <a:tailEnd/>
          </a:ln>
        </p:spPr>
      </p:pic>
      <p:grpSp>
        <p:nvGrpSpPr>
          <p:cNvPr id="76860" name="Group 938"/>
          <p:cNvGrpSpPr>
            <a:grpSpLocks/>
          </p:cNvGrpSpPr>
          <p:nvPr/>
        </p:nvGrpSpPr>
        <p:grpSpPr bwMode="auto">
          <a:xfrm>
            <a:off x="5811838" y="4959350"/>
            <a:ext cx="463550" cy="398463"/>
            <a:chOff x="3987" y="-51"/>
            <a:chExt cx="1252" cy="983"/>
          </a:xfrm>
        </p:grpSpPr>
        <p:pic>
          <p:nvPicPr>
            <p:cNvPr id="77062" name="Picture 939" descr="desktop_computer_stylized_small"/>
            <p:cNvPicPr>
              <a:picLocks noChangeAspect="1" noChangeArrowheads="1"/>
            </p:cNvPicPr>
            <p:nvPr/>
          </p:nvPicPr>
          <p:blipFill>
            <a:blip r:embed="rId13" cstate="print"/>
            <a:srcRect/>
            <a:stretch>
              <a:fillRect/>
            </a:stretch>
          </p:blipFill>
          <p:spPr bwMode="auto">
            <a:xfrm flipH="1">
              <a:off x="3987" y="-51"/>
              <a:ext cx="1252" cy="983"/>
            </a:xfrm>
            <a:prstGeom prst="rect">
              <a:avLst/>
            </a:prstGeom>
            <a:noFill/>
            <a:ln w="9525">
              <a:noFill/>
              <a:miter lim="800000"/>
              <a:headEnd/>
              <a:tailEnd/>
            </a:ln>
          </p:spPr>
        </p:pic>
        <p:sp>
          <p:nvSpPr>
            <p:cNvPr id="77063" name="Freeform 940"/>
            <p:cNvSpPr>
              <a:spLocks/>
            </p:cNvSpPr>
            <p:nvPr/>
          </p:nvSpPr>
          <p:spPr bwMode="auto">
            <a:xfrm>
              <a:off x="4507" y="37"/>
              <a:ext cx="640" cy="459"/>
            </a:xfrm>
            <a:custGeom>
              <a:avLst/>
              <a:gdLst>
                <a:gd name="T0" fmla="*/ 39 w 714"/>
                <a:gd name="T1" fmla="*/ 1 h 714"/>
                <a:gd name="T2" fmla="*/ 214 w 714"/>
                <a:gd name="T3" fmla="*/ 0 h 714"/>
                <a:gd name="T4" fmla="*/ 170 w 714"/>
                <a:gd name="T5" fmla="*/ 6 h 714"/>
                <a:gd name="T6" fmla="*/ 0 w 714"/>
                <a:gd name="T7" fmla="*/ 5 h 714"/>
                <a:gd name="T8" fmla="*/ 39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w="9525">
              <a:noFill/>
              <a:round/>
              <a:headEnd/>
              <a:tailEnd/>
            </a:ln>
          </p:spPr>
          <p:txBody>
            <a:bodyPr/>
            <a:lstStyle/>
            <a:p>
              <a:endParaRPr lang="zh-CN" altLang="en-US"/>
            </a:p>
          </p:txBody>
        </p:sp>
      </p:grpSp>
      <p:grpSp>
        <p:nvGrpSpPr>
          <p:cNvPr id="76861" name="Group 941"/>
          <p:cNvGrpSpPr>
            <a:grpSpLocks/>
          </p:cNvGrpSpPr>
          <p:nvPr/>
        </p:nvGrpSpPr>
        <p:grpSpPr bwMode="auto">
          <a:xfrm>
            <a:off x="5649913" y="5359400"/>
            <a:ext cx="463550" cy="398463"/>
            <a:chOff x="3987" y="-51"/>
            <a:chExt cx="1252" cy="983"/>
          </a:xfrm>
        </p:grpSpPr>
        <p:pic>
          <p:nvPicPr>
            <p:cNvPr id="77060" name="Picture 942" descr="desktop_computer_stylized_small"/>
            <p:cNvPicPr>
              <a:picLocks noChangeAspect="1" noChangeArrowheads="1"/>
            </p:cNvPicPr>
            <p:nvPr/>
          </p:nvPicPr>
          <p:blipFill>
            <a:blip r:embed="rId13" cstate="print"/>
            <a:srcRect/>
            <a:stretch>
              <a:fillRect/>
            </a:stretch>
          </p:blipFill>
          <p:spPr bwMode="auto">
            <a:xfrm flipH="1">
              <a:off x="3987" y="-51"/>
              <a:ext cx="1252" cy="983"/>
            </a:xfrm>
            <a:prstGeom prst="rect">
              <a:avLst/>
            </a:prstGeom>
            <a:noFill/>
            <a:ln w="9525">
              <a:noFill/>
              <a:miter lim="800000"/>
              <a:headEnd/>
              <a:tailEnd/>
            </a:ln>
          </p:spPr>
        </p:pic>
        <p:sp>
          <p:nvSpPr>
            <p:cNvPr id="77061" name="Freeform 943"/>
            <p:cNvSpPr>
              <a:spLocks/>
            </p:cNvSpPr>
            <p:nvPr/>
          </p:nvSpPr>
          <p:spPr bwMode="auto">
            <a:xfrm>
              <a:off x="4507" y="37"/>
              <a:ext cx="640" cy="459"/>
            </a:xfrm>
            <a:custGeom>
              <a:avLst/>
              <a:gdLst>
                <a:gd name="T0" fmla="*/ 39 w 714"/>
                <a:gd name="T1" fmla="*/ 1 h 714"/>
                <a:gd name="T2" fmla="*/ 214 w 714"/>
                <a:gd name="T3" fmla="*/ 0 h 714"/>
                <a:gd name="T4" fmla="*/ 170 w 714"/>
                <a:gd name="T5" fmla="*/ 6 h 714"/>
                <a:gd name="T6" fmla="*/ 0 w 714"/>
                <a:gd name="T7" fmla="*/ 5 h 714"/>
                <a:gd name="T8" fmla="*/ 39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w="9525">
              <a:noFill/>
              <a:round/>
              <a:headEnd/>
              <a:tailEnd/>
            </a:ln>
          </p:spPr>
          <p:txBody>
            <a:bodyPr/>
            <a:lstStyle/>
            <a:p>
              <a:endParaRPr lang="zh-CN" altLang="en-US"/>
            </a:p>
          </p:txBody>
        </p:sp>
      </p:grpSp>
      <p:grpSp>
        <p:nvGrpSpPr>
          <p:cNvPr id="76862" name="Group 944"/>
          <p:cNvGrpSpPr>
            <a:grpSpLocks/>
          </p:cNvGrpSpPr>
          <p:nvPr/>
        </p:nvGrpSpPr>
        <p:grpSpPr bwMode="auto">
          <a:xfrm>
            <a:off x="6107113" y="5607050"/>
            <a:ext cx="463550" cy="398463"/>
            <a:chOff x="3987" y="-51"/>
            <a:chExt cx="1252" cy="983"/>
          </a:xfrm>
        </p:grpSpPr>
        <p:pic>
          <p:nvPicPr>
            <p:cNvPr id="77058" name="Picture 945" descr="desktop_computer_stylized_small"/>
            <p:cNvPicPr>
              <a:picLocks noChangeAspect="1" noChangeArrowheads="1"/>
            </p:cNvPicPr>
            <p:nvPr/>
          </p:nvPicPr>
          <p:blipFill>
            <a:blip r:embed="rId13" cstate="print"/>
            <a:srcRect/>
            <a:stretch>
              <a:fillRect/>
            </a:stretch>
          </p:blipFill>
          <p:spPr bwMode="auto">
            <a:xfrm flipH="1">
              <a:off x="3987" y="-51"/>
              <a:ext cx="1252" cy="983"/>
            </a:xfrm>
            <a:prstGeom prst="rect">
              <a:avLst/>
            </a:prstGeom>
            <a:noFill/>
            <a:ln w="9525">
              <a:noFill/>
              <a:miter lim="800000"/>
              <a:headEnd/>
              <a:tailEnd/>
            </a:ln>
          </p:spPr>
        </p:pic>
        <p:sp>
          <p:nvSpPr>
            <p:cNvPr id="77059" name="Freeform 946"/>
            <p:cNvSpPr>
              <a:spLocks/>
            </p:cNvSpPr>
            <p:nvPr/>
          </p:nvSpPr>
          <p:spPr bwMode="auto">
            <a:xfrm>
              <a:off x="4507" y="37"/>
              <a:ext cx="640" cy="459"/>
            </a:xfrm>
            <a:custGeom>
              <a:avLst/>
              <a:gdLst>
                <a:gd name="T0" fmla="*/ 39 w 714"/>
                <a:gd name="T1" fmla="*/ 1 h 714"/>
                <a:gd name="T2" fmla="*/ 214 w 714"/>
                <a:gd name="T3" fmla="*/ 0 h 714"/>
                <a:gd name="T4" fmla="*/ 170 w 714"/>
                <a:gd name="T5" fmla="*/ 6 h 714"/>
                <a:gd name="T6" fmla="*/ 0 w 714"/>
                <a:gd name="T7" fmla="*/ 5 h 714"/>
                <a:gd name="T8" fmla="*/ 39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w="9525">
              <a:noFill/>
              <a:round/>
              <a:headEnd/>
              <a:tailEnd/>
            </a:ln>
          </p:spPr>
          <p:txBody>
            <a:bodyPr/>
            <a:lstStyle/>
            <a:p>
              <a:endParaRPr lang="zh-CN" altLang="en-US"/>
            </a:p>
          </p:txBody>
        </p:sp>
      </p:grpSp>
      <p:grpSp>
        <p:nvGrpSpPr>
          <p:cNvPr id="76863" name="Group 947"/>
          <p:cNvGrpSpPr>
            <a:grpSpLocks/>
          </p:cNvGrpSpPr>
          <p:nvPr/>
        </p:nvGrpSpPr>
        <p:grpSpPr bwMode="auto">
          <a:xfrm>
            <a:off x="6545263" y="5645150"/>
            <a:ext cx="463550" cy="398463"/>
            <a:chOff x="3987" y="-51"/>
            <a:chExt cx="1252" cy="983"/>
          </a:xfrm>
        </p:grpSpPr>
        <p:pic>
          <p:nvPicPr>
            <p:cNvPr id="77056" name="Picture 948" descr="desktop_computer_stylized_small"/>
            <p:cNvPicPr>
              <a:picLocks noChangeAspect="1" noChangeArrowheads="1"/>
            </p:cNvPicPr>
            <p:nvPr/>
          </p:nvPicPr>
          <p:blipFill>
            <a:blip r:embed="rId13" cstate="print"/>
            <a:srcRect/>
            <a:stretch>
              <a:fillRect/>
            </a:stretch>
          </p:blipFill>
          <p:spPr bwMode="auto">
            <a:xfrm flipH="1">
              <a:off x="3987" y="-51"/>
              <a:ext cx="1252" cy="983"/>
            </a:xfrm>
            <a:prstGeom prst="rect">
              <a:avLst/>
            </a:prstGeom>
            <a:noFill/>
            <a:ln w="9525">
              <a:noFill/>
              <a:miter lim="800000"/>
              <a:headEnd/>
              <a:tailEnd/>
            </a:ln>
          </p:spPr>
        </p:pic>
        <p:sp>
          <p:nvSpPr>
            <p:cNvPr id="77057" name="Freeform 949"/>
            <p:cNvSpPr>
              <a:spLocks/>
            </p:cNvSpPr>
            <p:nvPr/>
          </p:nvSpPr>
          <p:spPr bwMode="auto">
            <a:xfrm>
              <a:off x="4507" y="37"/>
              <a:ext cx="640" cy="459"/>
            </a:xfrm>
            <a:custGeom>
              <a:avLst/>
              <a:gdLst>
                <a:gd name="T0" fmla="*/ 39 w 714"/>
                <a:gd name="T1" fmla="*/ 1 h 714"/>
                <a:gd name="T2" fmla="*/ 214 w 714"/>
                <a:gd name="T3" fmla="*/ 0 h 714"/>
                <a:gd name="T4" fmla="*/ 170 w 714"/>
                <a:gd name="T5" fmla="*/ 6 h 714"/>
                <a:gd name="T6" fmla="*/ 0 w 714"/>
                <a:gd name="T7" fmla="*/ 5 h 714"/>
                <a:gd name="T8" fmla="*/ 39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w="9525">
              <a:noFill/>
              <a:round/>
              <a:headEnd/>
              <a:tailEnd/>
            </a:ln>
          </p:spPr>
          <p:txBody>
            <a:bodyPr/>
            <a:lstStyle/>
            <a:p>
              <a:endParaRPr lang="zh-CN" altLang="en-US"/>
            </a:p>
          </p:txBody>
        </p:sp>
      </p:grpSp>
      <p:grpSp>
        <p:nvGrpSpPr>
          <p:cNvPr id="76864" name="Group 950"/>
          <p:cNvGrpSpPr>
            <a:grpSpLocks/>
          </p:cNvGrpSpPr>
          <p:nvPr/>
        </p:nvGrpSpPr>
        <p:grpSpPr bwMode="auto">
          <a:xfrm>
            <a:off x="8335963" y="5435600"/>
            <a:ext cx="249237" cy="555625"/>
            <a:chOff x="1115" y="2770"/>
            <a:chExt cx="589" cy="1034"/>
          </a:xfrm>
        </p:grpSpPr>
        <p:sp>
          <p:nvSpPr>
            <p:cNvPr id="77024"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77025"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77026"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77027"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sp>
          <p:nvSpPr>
            <p:cNvPr id="77028"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77029" name="Group 956"/>
            <p:cNvGrpSpPr>
              <a:grpSpLocks/>
            </p:cNvGrpSpPr>
            <p:nvPr/>
          </p:nvGrpSpPr>
          <p:grpSpPr bwMode="auto">
            <a:xfrm>
              <a:off x="1367" y="2873"/>
              <a:ext cx="240" cy="63"/>
              <a:chOff x="614" y="2568"/>
              <a:chExt cx="725" cy="139"/>
            </a:xfrm>
          </p:grpSpPr>
          <p:sp>
            <p:nvSpPr>
              <p:cNvPr id="77054" name="AutoShape 957"/>
              <p:cNvSpPr>
                <a:spLocks noChangeArrowheads="1"/>
              </p:cNvSpPr>
              <p:nvPr/>
            </p:nvSpPr>
            <p:spPr bwMode="auto">
              <a:xfrm>
                <a:off x="612" y="2569"/>
                <a:ext cx="725" cy="137"/>
              </a:xfrm>
              <a:prstGeom prst="roundRect">
                <a:avLst>
                  <a:gd name="adj" fmla="val 50000"/>
                </a:avLst>
              </a:prstGeom>
              <a:solidFill>
                <a:srgbClr val="DDDDDD"/>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77055" name="AutoShape 958"/>
              <p:cNvSpPr>
                <a:spLocks noChangeArrowheads="1"/>
              </p:cNvSpPr>
              <p:nvPr/>
            </p:nvSpPr>
            <p:spPr bwMode="auto">
              <a:xfrm>
                <a:off x="623" y="2582"/>
                <a:ext cx="691" cy="104"/>
              </a:xfrm>
              <a:prstGeom prst="roundRect">
                <a:avLst>
                  <a:gd name="adj" fmla="val 50000"/>
                </a:avLst>
              </a:prstGeom>
              <a:solidFill>
                <a:srgbClr val="DDDDDD"/>
              </a:soli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77030"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77031" name="Group 960"/>
            <p:cNvGrpSpPr>
              <a:grpSpLocks/>
            </p:cNvGrpSpPr>
            <p:nvPr/>
          </p:nvGrpSpPr>
          <p:grpSpPr bwMode="auto">
            <a:xfrm>
              <a:off x="1366" y="3014"/>
              <a:ext cx="240" cy="58"/>
              <a:chOff x="614" y="2568"/>
              <a:chExt cx="725" cy="139"/>
            </a:xfrm>
          </p:grpSpPr>
          <p:sp>
            <p:nvSpPr>
              <p:cNvPr id="77052" name="AutoShape 961"/>
              <p:cNvSpPr>
                <a:spLocks noChangeArrowheads="1"/>
              </p:cNvSpPr>
              <p:nvPr/>
            </p:nvSpPr>
            <p:spPr bwMode="auto">
              <a:xfrm>
                <a:off x="615" y="2571"/>
                <a:ext cx="725" cy="135"/>
              </a:xfrm>
              <a:prstGeom prst="roundRect">
                <a:avLst>
                  <a:gd name="adj" fmla="val 50000"/>
                </a:avLst>
              </a:prstGeom>
              <a:solidFill>
                <a:srgbClr val="DDDDDD"/>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77053" name="AutoShape 962"/>
              <p:cNvSpPr>
                <a:spLocks noChangeArrowheads="1"/>
              </p:cNvSpPr>
              <p:nvPr/>
            </p:nvSpPr>
            <p:spPr bwMode="auto">
              <a:xfrm>
                <a:off x="626" y="2585"/>
                <a:ext cx="691" cy="106"/>
              </a:xfrm>
              <a:prstGeom prst="roundRect">
                <a:avLst>
                  <a:gd name="adj" fmla="val 50000"/>
                </a:avLst>
              </a:prstGeom>
              <a:solidFill>
                <a:srgbClr val="DDDDDD"/>
              </a:soli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77032"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77033"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77034" name="Group 965"/>
            <p:cNvGrpSpPr>
              <a:grpSpLocks/>
            </p:cNvGrpSpPr>
            <p:nvPr/>
          </p:nvGrpSpPr>
          <p:grpSpPr bwMode="auto">
            <a:xfrm>
              <a:off x="1361" y="3287"/>
              <a:ext cx="240" cy="65"/>
              <a:chOff x="614" y="2568"/>
              <a:chExt cx="725" cy="139"/>
            </a:xfrm>
          </p:grpSpPr>
          <p:sp>
            <p:nvSpPr>
              <p:cNvPr id="77050" name="AutoShape 966"/>
              <p:cNvSpPr>
                <a:spLocks noChangeArrowheads="1"/>
              </p:cNvSpPr>
              <p:nvPr/>
            </p:nvSpPr>
            <p:spPr bwMode="auto">
              <a:xfrm>
                <a:off x="619" y="2568"/>
                <a:ext cx="725" cy="139"/>
              </a:xfrm>
              <a:prstGeom prst="roundRect">
                <a:avLst>
                  <a:gd name="adj" fmla="val 50000"/>
                </a:avLst>
              </a:prstGeom>
              <a:solidFill>
                <a:srgbClr val="DDDDDD"/>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77051" name="AutoShape 967"/>
              <p:cNvSpPr>
                <a:spLocks noChangeArrowheads="1"/>
              </p:cNvSpPr>
              <p:nvPr/>
            </p:nvSpPr>
            <p:spPr bwMode="auto">
              <a:xfrm>
                <a:off x="630" y="2587"/>
                <a:ext cx="691" cy="101"/>
              </a:xfrm>
              <a:prstGeom prst="roundRect">
                <a:avLst>
                  <a:gd name="adj" fmla="val 50000"/>
                </a:avLst>
              </a:prstGeom>
              <a:solidFill>
                <a:srgbClr val="DDDDDD"/>
              </a:soli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77035"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grpSp>
          <p:nvGrpSpPr>
            <p:cNvPr id="77036" name="Group 969"/>
            <p:cNvGrpSpPr>
              <a:grpSpLocks/>
            </p:cNvGrpSpPr>
            <p:nvPr/>
          </p:nvGrpSpPr>
          <p:grpSpPr bwMode="auto">
            <a:xfrm>
              <a:off x="1363" y="3158"/>
              <a:ext cx="240" cy="60"/>
              <a:chOff x="614" y="2568"/>
              <a:chExt cx="725" cy="139"/>
            </a:xfrm>
          </p:grpSpPr>
          <p:sp>
            <p:nvSpPr>
              <p:cNvPr id="77048" name="AutoShape 970"/>
              <p:cNvSpPr>
                <a:spLocks noChangeArrowheads="1"/>
              </p:cNvSpPr>
              <p:nvPr/>
            </p:nvSpPr>
            <p:spPr bwMode="auto">
              <a:xfrm>
                <a:off x="613" y="2566"/>
                <a:ext cx="725" cy="144"/>
              </a:xfrm>
              <a:prstGeom prst="roundRect">
                <a:avLst>
                  <a:gd name="adj" fmla="val 50000"/>
                </a:avLst>
              </a:prstGeom>
              <a:solidFill>
                <a:srgbClr val="DDDDDD"/>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77049" name="AutoShape 971"/>
              <p:cNvSpPr>
                <a:spLocks noChangeArrowheads="1"/>
              </p:cNvSpPr>
              <p:nvPr/>
            </p:nvSpPr>
            <p:spPr bwMode="auto">
              <a:xfrm>
                <a:off x="624" y="2579"/>
                <a:ext cx="691" cy="110"/>
              </a:xfrm>
              <a:prstGeom prst="roundRect">
                <a:avLst>
                  <a:gd name="adj" fmla="val 50000"/>
                </a:avLst>
              </a:prstGeom>
              <a:solidFill>
                <a:srgbClr val="DDDDDD"/>
              </a:soli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77037"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77038"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sp>
          <p:nvSpPr>
            <p:cNvPr id="77039"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w="9525">
              <a:noFill/>
              <a:round/>
              <a:headEnd/>
              <a:tailEnd/>
            </a:ln>
          </p:spPr>
          <p:txBody>
            <a:bodyPr/>
            <a:lstStyle/>
            <a:p>
              <a:endParaRPr lang="zh-CN" altLang="en-US"/>
            </a:p>
          </p:txBody>
        </p:sp>
        <p:sp>
          <p:nvSpPr>
            <p:cNvPr id="77040"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p>
              <a:endParaRPr lang="zh-CN" altLang="zh-CN">
                <a:latin typeface="Arial" pitchFamily="34" charset="0"/>
                <a:ea typeface="ＭＳ Ｐゴシック" pitchFamily="34" charset="-128"/>
              </a:endParaRPr>
            </a:p>
          </p:txBody>
        </p:sp>
        <p:sp>
          <p:nvSpPr>
            <p:cNvPr id="77041"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77042"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p>
              <a:endParaRPr lang="zh-CN" altLang="zh-CN">
                <a:latin typeface="Arial" pitchFamily="34" charset="0"/>
                <a:ea typeface="ＭＳ Ｐゴシック" pitchFamily="34" charset="-128"/>
              </a:endParaRPr>
            </a:p>
          </p:txBody>
        </p:sp>
        <p:sp>
          <p:nvSpPr>
            <p:cNvPr id="77043"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p>
              <a:endParaRPr lang="zh-CN" altLang="zh-CN">
                <a:latin typeface="Arial" pitchFamily="34" charset="0"/>
                <a:ea typeface="ＭＳ Ｐゴシック" pitchFamily="34" charset="-128"/>
              </a:endParaRPr>
            </a:p>
          </p:txBody>
        </p:sp>
        <p:sp>
          <p:nvSpPr>
            <p:cNvPr id="77044"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p>
              <a:endParaRPr lang="zh-CN" altLang="zh-CN">
                <a:latin typeface="Arial" pitchFamily="34" charset="0"/>
                <a:ea typeface="ＭＳ Ｐゴシック" pitchFamily="34" charset="-128"/>
              </a:endParaRPr>
            </a:p>
          </p:txBody>
        </p:sp>
        <p:sp>
          <p:nvSpPr>
            <p:cNvPr id="77045"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p>
              <a:pPr algn="ctr" eaLnBrk="1" hangingPunct="1"/>
              <a:endParaRPr lang="zh-CN" altLang="zh-CN" sz="1800">
                <a:solidFill>
                  <a:srgbClr val="FF0000"/>
                </a:solidFill>
                <a:latin typeface="Arial" pitchFamily="34" charset="0"/>
                <a:ea typeface="ＭＳ Ｐゴシック" pitchFamily="34" charset="-128"/>
              </a:endParaRPr>
            </a:p>
          </p:txBody>
        </p:sp>
        <p:sp>
          <p:nvSpPr>
            <p:cNvPr id="77046"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p>
              <a:endParaRPr lang="zh-CN" altLang="zh-CN">
                <a:latin typeface="Arial" pitchFamily="34" charset="0"/>
                <a:ea typeface="ＭＳ Ｐゴシック" pitchFamily="34" charset="-128"/>
              </a:endParaRPr>
            </a:p>
          </p:txBody>
        </p:sp>
        <p:sp>
          <p:nvSpPr>
            <p:cNvPr id="77047"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grpSp>
        <p:nvGrpSpPr>
          <p:cNvPr id="76865" name="Group 983"/>
          <p:cNvGrpSpPr>
            <a:grpSpLocks/>
          </p:cNvGrpSpPr>
          <p:nvPr/>
        </p:nvGrpSpPr>
        <p:grpSpPr bwMode="auto">
          <a:xfrm>
            <a:off x="8050213" y="5645150"/>
            <a:ext cx="230187" cy="498475"/>
            <a:chOff x="1115" y="2770"/>
            <a:chExt cx="589" cy="1034"/>
          </a:xfrm>
        </p:grpSpPr>
        <p:sp>
          <p:nvSpPr>
            <p:cNvPr id="76992"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76993"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w="9525">
              <a:no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76994"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76995"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sp>
          <p:nvSpPr>
            <p:cNvPr id="76996"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76997" name="Group 989"/>
            <p:cNvGrpSpPr>
              <a:grpSpLocks/>
            </p:cNvGrpSpPr>
            <p:nvPr/>
          </p:nvGrpSpPr>
          <p:grpSpPr bwMode="auto">
            <a:xfrm>
              <a:off x="1367" y="2873"/>
              <a:ext cx="240" cy="63"/>
              <a:chOff x="614" y="2568"/>
              <a:chExt cx="725" cy="139"/>
            </a:xfrm>
          </p:grpSpPr>
          <p:sp>
            <p:nvSpPr>
              <p:cNvPr id="77022" name="AutoShape 990"/>
              <p:cNvSpPr>
                <a:spLocks noChangeArrowheads="1"/>
              </p:cNvSpPr>
              <p:nvPr/>
            </p:nvSpPr>
            <p:spPr bwMode="auto">
              <a:xfrm>
                <a:off x="614" y="2566"/>
                <a:ext cx="724" cy="138"/>
              </a:xfrm>
              <a:prstGeom prst="roundRect">
                <a:avLst>
                  <a:gd name="adj" fmla="val 50000"/>
                </a:avLst>
              </a:prstGeom>
              <a:solidFill>
                <a:srgbClr val="DDDDDD"/>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77023" name="AutoShape 991"/>
              <p:cNvSpPr>
                <a:spLocks noChangeArrowheads="1"/>
              </p:cNvSpPr>
              <p:nvPr/>
            </p:nvSpPr>
            <p:spPr bwMode="auto">
              <a:xfrm>
                <a:off x="626" y="2581"/>
                <a:ext cx="699" cy="109"/>
              </a:xfrm>
              <a:prstGeom prst="roundRect">
                <a:avLst>
                  <a:gd name="adj" fmla="val 50000"/>
                </a:avLst>
              </a:prstGeom>
              <a:solidFill>
                <a:srgbClr val="DDDDDD"/>
              </a:soli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76998"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76999" name="Group 993"/>
            <p:cNvGrpSpPr>
              <a:grpSpLocks/>
            </p:cNvGrpSpPr>
            <p:nvPr/>
          </p:nvGrpSpPr>
          <p:grpSpPr bwMode="auto">
            <a:xfrm>
              <a:off x="1366" y="3014"/>
              <a:ext cx="240" cy="58"/>
              <a:chOff x="614" y="2568"/>
              <a:chExt cx="725" cy="139"/>
            </a:xfrm>
          </p:grpSpPr>
          <p:sp>
            <p:nvSpPr>
              <p:cNvPr id="77020" name="AutoShape 994"/>
              <p:cNvSpPr>
                <a:spLocks noChangeArrowheads="1"/>
              </p:cNvSpPr>
              <p:nvPr/>
            </p:nvSpPr>
            <p:spPr bwMode="auto">
              <a:xfrm>
                <a:off x="617" y="2567"/>
                <a:ext cx="724" cy="142"/>
              </a:xfrm>
              <a:prstGeom prst="roundRect">
                <a:avLst>
                  <a:gd name="adj" fmla="val 50000"/>
                </a:avLst>
              </a:prstGeom>
              <a:solidFill>
                <a:srgbClr val="DDDDDD"/>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77021" name="AutoShape 995"/>
              <p:cNvSpPr>
                <a:spLocks noChangeArrowheads="1"/>
              </p:cNvSpPr>
              <p:nvPr/>
            </p:nvSpPr>
            <p:spPr bwMode="auto">
              <a:xfrm>
                <a:off x="629" y="2583"/>
                <a:ext cx="699" cy="110"/>
              </a:xfrm>
              <a:prstGeom prst="roundRect">
                <a:avLst>
                  <a:gd name="adj" fmla="val 50000"/>
                </a:avLst>
              </a:prstGeom>
              <a:solidFill>
                <a:srgbClr val="DDDDDD"/>
              </a:soli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77000"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77001"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nvGrpSpPr>
            <p:cNvPr id="77002" name="Group 998"/>
            <p:cNvGrpSpPr>
              <a:grpSpLocks/>
            </p:cNvGrpSpPr>
            <p:nvPr/>
          </p:nvGrpSpPr>
          <p:grpSpPr bwMode="auto">
            <a:xfrm>
              <a:off x="1361" y="3287"/>
              <a:ext cx="240" cy="65"/>
              <a:chOff x="614" y="2568"/>
              <a:chExt cx="725" cy="139"/>
            </a:xfrm>
          </p:grpSpPr>
          <p:sp>
            <p:nvSpPr>
              <p:cNvPr id="77018" name="AutoShape 999"/>
              <p:cNvSpPr>
                <a:spLocks noChangeArrowheads="1"/>
              </p:cNvSpPr>
              <p:nvPr/>
            </p:nvSpPr>
            <p:spPr bwMode="auto">
              <a:xfrm>
                <a:off x="619" y="2568"/>
                <a:ext cx="724" cy="141"/>
              </a:xfrm>
              <a:prstGeom prst="roundRect">
                <a:avLst>
                  <a:gd name="adj" fmla="val 50000"/>
                </a:avLst>
              </a:prstGeom>
              <a:solidFill>
                <a:srgbClr val="DDDDDD"/>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77019" name="AutoShape 1000"/>
              <p:cNvSpPr>
                <a:spLocks noChangeArrowheads="1"/>
              </p:cNvSpPr>
              <p:nvPr/>
            </p:nvSpPr>
            <p:spPr bwMode="auto">
              <a:xfrm>
                <a:off x="632" y="2582"/>
                <a:ext cx="699" cy="113"/>
              </a:xfrm>
              <a:prstGeom prst="roundRect">
                <a:avLst>
                  <a:gd name="adj" fmla="val 50000"/>
                </a:avLst>
              </a:prstGeom>
              <a:solidFill>
                <a:srgbClr val="DDDDDD"/>
              </a:soli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77003"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grpSp>
          <p:nvGrpSpPr>
            <p:cNvPr id="77004" name="Group 1002"/>
            <p:cNvGrpSpPr>
              <a:grpSpLocks/>
            </p:cNvGrpSpPr>
            <p:nvPr/>
          </p:nvGrpSpPr>
          <p:grpSpPr bwMode="auto">
            <a:xfrm>
              <a:off x="1363" y="3158"/>
              <a:ext cx="240" cy="60"/>
              <a:chOff x="614" y="2568"/>
              <a:chExt cx="725" cy="139"/>
            </a:xfrm>
          </p:grpSpPr>
          <p:sp>
            <p:nvSpPr>
              <p:cNvPr id="77016" name="AutoShape 1003"/>
              <p:cNvSpPr>
                <a:spLocks noChangeArrowheads="1"/>
              </p:cNvSpPr>
              <p:nvPr/>
            </p:nvSpPr>
            <p:spPr bwMode="auto">
              <a:xfrm>
                <a:off x="613" y="2569"/>
                <a:ext cx="724" cy="137"/>
              </a:xfrm>
              <a:prstGeom prst="roundRect">
                <a:avLst>
                  <a:gd name="adj" fmla="val 50000"/>
                </a:avLst>
              </a:prstGeom>
              <a:solidFill>
                <a:srgbClr val="DDDDDD"/>
              </a:solidFill>
              <a:ln w="9525">
                <a:noFill/>
                <a:round/>
                <a:headEnd/>
                <a:tailEnd/>
              </a:ln>
            </p:spPr>
            <p:txBody>
              <a:bodyPr wrap="none" anchor="ctr"/>
              <a:lstStyle/>
              <a:p>
                <a:endParaRPr lang="zh-CN" altLang="zh-CN">
                  <a:latin typeface="Arial" pitchFamily="34" charset="0"/>
                  <a:ea typeface="ＭＳ Ｐゴシック" pitchFamily="34" charset="-128"/>
                </a:endParaRPr>
              </a:p>
            </p:txBody>
          </p:sp>
          <p:sp>
            <p:nvSpPr>
              <p:cNvPr id="77017" name="AutoShape 1004"/>
              <p:cNvSpPr>
                <a:spLocks noChangeArrowheads="1"/>
              </p:cNvSpPr>
              <p:nvPr/>
            </p:nvSpPr>
            <p:spPr bwMode="auto">
              <a:xfrm>
                <a:off x="626" y="2585"/>
                <a:ext cx="699" cy="107"/>
              </a:xfrm>
              <a:prstGeom prst="roundRect">
                <a:avLst>
                  <a:gd name="adj" fmla="val 50000"/>
                </a:avLst>
              </a:prstGeom>
              <a:solidFill>
                <a:srgbClr val="DDDDDD"/>
              </a:solidFill>
              <a:ln w="9525">
                <a:noFill/>
                <a:round/>
                <a:headEnd/>
                <a:tailEnd/>
              </a:ln>
            </p:spPr>
            <p:txBody>
              <a:bodyPr wrap="none" anchor="ctr"/>
              <a:lstStyle/>
              <a:p>
                <a:endParaRPr lang="zh-CN" altLang="zh-CN">
                  <a:latin typeface="Arial" pitchFamily="34" charset="0"/>
                  <a:ea typeface="ＭＳ Ｐゴシック" pitchFamily="34" charset="-128"/>
                </a:endParaRPr>
              </a:p>
            </p:txBody>
          </p:sp>
        </p:grpSp>
        <p:sp>
          <p:nvSpPr>
            <p:cNvPr id="77005"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sp>
          <p:nvSpPr>
            <p:cNvPr id="77006"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sp>
          <p:nvSpPr>
            <p:cNvPr id="77007"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w="9525">
              <a:noFill/>
              <a:round/>
              <a:headEnd/>
              <a:tailEnd/>
            </a:ln>
          </p:spPr>
          <p:txBody>
            <a:bodyPr/>
            <a:lstStyle/>
            <a:p>
              <a:endParaRPr lang="zh-CN" altLang="en-US"/>
            </a:p>
          </p:txBody>
        </p:sp>
        <p:sp>
          <p:nvSpPr>
            <p:cNvPr id="77008"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p>
              <a:endParaRPr lang="zh-CN" altLang="zh-CN">
                <a:latin typeface="Arial" pitchFamily="34" charset="0"/>
                <a:ea typeface="ＭＳ Ｐゴシック" pitchFamily="34" charset="-128"/>
              </a:endParaRPr>
            </a:p>
          </p:txBody>
        </p:sp>
        <p:sp>
          <p:nvSpPr>
            <p:cNvPr id="77009"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77010"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p>
              <a:endParaRPr lang="zh-CN" altLang="zh-CN">
                <a:latin typeface="Arial" pitchFamily="34" charset="0"/>
                <a:ea typeface="ＭＳ Ｐゴシック" pitchFamily="34" charset="-128"/>
              </a:endParaRPr>
            </a:p>
          </p:txBody>
        </p:sp>
        <p:sp>
          <p:nvSpPr>
            <p:cNvPr id="77011"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p>
              <a:endParaRPr lang="zh-CN" altLang="zh-CN">
                <a:latin typeface="Arial" pitchFamily="34" charset="0"/>
                <a:ea typeface="ＭＳ Ｐゴシック" pitchFamily="34" charset="-128"/>
              </a:endParaRPr>
            </a:p>
          </p:txBody>
        </p:sp>
        <p:sp>
          <p:nvSpPr>
            <p:cNvPr id="77012"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p>
              <a:endParaRPr lang="zh-CN" altLang="zh-CN">
                <a:latin typeface="Arial" pitchFamily="34" charset="0"/>
                <a:ea typeface="ＭＳ Ｐゴシック" pitchFamily="34" charset="-128"/>
              </a:endParaRPr>
            </a:p>
          </p:txBody>
        </p:sp>
        <p:sp>
          <p:nvSpPr>
            <p:cNvPr id="77013"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p>
              <a:pPr algn="ctr" eaLnBrk="1" hangingPunct="1"/>
              <a:endParaRPr lang="zh-CN" altLang="zh-CN" sz="1800">
                <a:solidFill>
                  <a:srgbClr val="FF0000"/>
                </a:solidFill>
                <a:latin typeface="Arial" pitchFamily="34" charset="0"/>
                <a:ea typeface="ＭＳ Ｐゴシック" pitchFamily="34" charset="-128"/>
              </a:endParaRPr>
            </a:p>
          </p:txBody>
        </p:sp>
        <p:sp>
          <p:nvSpPr>
            <p:cNvPr id="77014"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p>
              <a:endParaRPr lang="zh-CN" altLang="zh-CN">
                <a:latin typeface="Arial" pitchFamily="34" charset="0"/>
                <a:ea typeface="ＭＳ Ｐゴシック" pitchFamily="34" charset="-128"/>
              </a:endParaRPr>
            </a:p>
          </p:txBody>
        </p:sp>
        <p:sp>
          <p:nvSpPr>
            <p:cNvPr id="77015"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p>
              <a:endParaRPr lang="zh-CN" altLang="zh-CN">
                <a:latin typeface="Arial" pitchFamily="34" charset="0"/>
                <a:ea typeface="ＭＳ Ｐゴシック" pitchFamily="34" charset="-128"/>
              </a:endParaRPr>
            </a:p>
          </p:txBody>
        </p:sp>
      </p:grpSp>
      <p:grpSp>
        <p:nvGrpSpPr>
          <p:cNvPr id="76866" name="Group 1016"/>
          <p:cNvGrpSpPr>
            <a:grpSpLocks/>
          </p:cNvGrpSpPr>
          <p:nvPr/>
        </p:nvGrpSpPr>
        <p:grpSpPr bwMode="auto">
          <a:xfrm>
            <a:off x="7539038" y="4332288"/>
            <a:ext cx="506412" cy="209550"/>
            <a:chOff x="4655" y="2464"/>
            <a:chExt cx="319" cy="132"/>
          </a:xfrm>
        </p:grpSpPr>
        <p:grpSp>
          <p:nvGrpSpPr>
            <p:cNvPr id="76975" name="Group 1017"/>
            <p:cNvGrpSpPr>
              <a:grpSpLocks/>
            </p:cNvGrpSpPr>
            <p:nvPr/>
          </p:nvGrpSpPr>
          <p:grpSpPr bwMode="auto">
            <a:xfrm>
              <a:off x="4660" y="2464"/>
              <a:ext cx="310" cy="130"/>
              <a:chOff x="4334" y="1470"/>
              <a:chExt cx="246" cy="107"/>
            </a:xfrm>
          </p:grpSpPr>
          <p:sp>
            <p:nvSpPr>
              <p:cNvPr id="769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769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69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76987" name="Group 1021"/>
              <p:cNvGrpSpPr>
                <a:grpSpLocks/>
              </p:cNvGrpSpPr>
              <p:nvPr/>
            </p:nvGrpSpPr>
            <p:grpSpPr bwMode="auto">
              <a:xfrm>
                <a:off x="4383" y="1488"/>
                <a:ext cx="138" cy="33"/>
                <a:chOff x="2468" y="1332"/>
                <a:chExt cx="310" cy="60"/>
              </a:xfrm>
            </p:grpSpPr>
            <p:sp>
              <p:nvSpPr>
                <p:cNvPr id="76990" name="Freeform 102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6991" name="Freeform 102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6988" name="Line 102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76989" name="Line 1025"/>
              <p:cNvSpPr>
                <a:spLocks noChangeShapeType="1"/>
              </p:cNvSpPr>
              <p:nvPr/>
            </p:nvSpPr>
            <p:spPr bwMode="auto">
              <a:xfrm>
                <a:off x="4578" y="1505"/>
                <a:ext cx="0" cy="44"/>
              </a:xfrm>
              <a:prstGeom prst="line">
                <a:avLst/>
              </a:prstGeom>
              <a:noFill/>
              <a:ln w="9525">
                <a:solidFill>
                  <a:schemeClr val="bg2"/>
                </a:solidFill>
                <a:round/>
                <a:headEnd/>
                <a:tailEnd/>
              </a:ln>
            </p:spPr>
            <p:txBody>
              <a:bodyPr/>
              <a:lstStyle/>
              <a:p>
                <a:endParaRPr lang="zh-CN" altLang="en-US"/>
              </a:p>
            </p:txBody>
          </p:sp>
        </p:grpSp>
        <p:sp>
          <p:nvSpPr>
            <p:cNvPr id="76976"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ea typeface="ＭＳ Ｐゴシック" pitchFamily="34" charset="-128"/>
              </a:endParaRPr>
            </a:p>
          </p:txBody>
        </p:sp>
        <p:sp>
          <p:nvSpPr>
            <p:cNvPr id="76977"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6978"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ea typeface="ＭＳ Ｐゴシック" pitchFamily="34" charset="-128"/>
              </a:endParaRPr>
            </a:p>
          </p:txBody>
        </p:sp>
        <p:grpSp>
          <p:nvGrpSpPr>
            <p:cNvPr id="76979" name="Group 1029"/>
            <p:cNvGrpSpPr>
              <a:grpSpLocks/>
            </p:cNvGrpSpPr>
            <p:nvPr/>
          </p:nvGrpSpPr>
          <p:grpSpPr bwMode="auto">
            <a:xfrm>
              <a:off x="4719" y="2486"/>
              <a:ext cx="179" cy="41"/>
              <a:chOff x="2468" y="1332"/>
              <a:chExt cx="310" cy="60"/>
            </a:xfrm>
          </p:grpSpPr>
          <p:sp>
            <p:nvSpPr>
              <p:cNvPr id="76982" name="Freeform 10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p:spPr>
            <p:txBody>
              <a:bodyPr/>
              <a:lstStyle/>
              <a:p>
                <a:endParaRPr lang="zh-CN" altLang="en-US"/>
              </a:p>
            </p:txBody>
          </p:sp>
          <p:sp>
            <p:nvSpPr>
              <p:cNvPr id="76983" name="Freeform 10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p:spPr>
            <p:txBody>
              <a:bodyPr/>
              <a:lstStyle/>
              <a:p>
                <a:endParaRPr lang="zh-CN" altLang="en-US"/>
              </a:p>
            </p:txBody>
          </p:sp>
        </p:grpSp>
        <p:sp>
          <p:nvSpPr>
            <p:cNvPr id="76980" name="Line 1032"/>
            <p:cNvSpPr>
              <a:spLocks noChangeShapeType="1"/>
            </p:cNvSpPr>
            <p:nvPr/>
          </p:nvSpPr>
          <p:spPr bwMode="auto">
            <a:xfrm>
              <a:off x="4656" y="2506"/>
              <a:ext cx="0" cy="57"/>
            </a:xfrm>
            <a:prstGeom prst="line">
              <a:avLst/>
            </a:prstGeom>
            <a:noFill/>
            <a:ln w="9525">
              <a:solidFill>
                <a:srgbClr val="FF0000"/>
              </a:solidFill>
              <a:round/>
              <a:headEnd/>
              <a:tailEnd/>
            </a:ln>
          </p:spPr>
          <p:txBody>
            <a:bodyPr/>
            <a:lstStyle/>
            <a:p>
              <a:endParaRPr lang="zh-CN" altLang="en-US"/>
            </a:p>
          </p:txBody>
        </p:sp>
        <p:sp>
          <p:nvSpPr>
            <p:cNvPr id="76981" name="Line 1033"/>
            <p:cNvSpPr>
              <a:spLocks noChangeShapeType="1"/>
            </p:cNvSpPr>
            <p:nvPr/>
          </p:nvSpPr>
          <p:spPr bwMode="auto">
            <a:xfrm>
              <a:off x="4972" y="2507"/>
              <a:ext cx="0" cy="57"/>
            </a:xfrm>
            <a:prstGeom prst="line">
              <a:avLst/>
            </a:prstGeom>
            <a:noFill/>
            <a:ln w="9525">
              <a:solidFill>
                <a:srgbClr val="FF0000"/>
              </a:solidFill>
              <a:round/>
              <a:headEnd/>
              <a:tailEnd/>
            </a:ln>
          </p:spPr>
          <p:txBody>
            <a:bodyPr/>
            <a:lstStyle/>
            <a:p>
              <a:endParaRPr lang="zh-CN" altLang="en-US"/>
            </a:p>
          </p:txBody>
        </p:sp>
      </p:grpSp>
      <p:grpSp>
        <p:nvGrpSpPr>
          <p:cNvPr id="76867" name="Group 1034"/>
          <p:cNvGrpSpPr>
            <a:grpSpLocks/>
          </p:cNvGrpSpPr>
          <p:nvPr/>
        </p:nvGrpSpPr>
        <p:grpSpPr bwMode="auto">
          <a:xfrm>
            <a:off x="7231063" y="4049713"/>
            <a:ext cx="506412" cy="209550"/>
            <a:chOff x="4655" y="2464"/>
            <a:chExt cx="319" cy="132"/>
          </a:xfrm>
        </p:grpSpPr>
        <p:grpSp>
          <p:nvGrpSpPr>
            <p:cNvPr id="76958" name="Group 1035"/>
            <p:cNvGrpSpPr>
              <a:grpSpLocks/>
            </p:cNvGrpSpPr>
            <p:nvPr/>
          </p:nvGrpSpPr>
          <p:grpSpPr bwMode="auto">
            <a:xfrm>
              <a:off x="4660" y="2464"/>
              <a:ext cx="310" cy="130"/>
              <a:chOff x="4334" y="1470"/>
              <a:chExt cx="246" cy="107"/>
            </a:xfrm>
          </p:grpSpPr>
          <p:sp>
            <p:nvSpPr>
              <p:cNvPr id="7696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7696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696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76970" name="Group 1039"/>
              <p:cNvGrpSpPr>
                <a:grpSpLocks/>
              </p:cNvGrpSpPr>
              <p:nvPr/>
            </p:nvGrpSpPr>
            <p:grpSpPr bwMode="auto">
              <a:xfrm>
                <a:off x="4383" y="1488"/>
                <a:ext cx="138" cy="33"/>
                <a:chOff x="2468" y="1332"/>
                <a:chExt cx="310" cy="60"/>
              </a:xfrm>
            </p:grpSpPr>
            <p:sp>
              <p:nvSpPr>
                <p:cNvPr id="76973" name="Freeform 104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6974" name="Freeform 104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6971" name="Line 1042"/>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76972" name="Line 1043"/>
              <p:cNvSpPr>
                <a:spLocks noChangeShapeType="1"/>
              </p:cNvSpPr>
              <p:nvPr/>
            </p:nvSpPr>
            <p:spPr bwMode="auto">
              <a:xfrm>
                <a:off x="4578" y="1505"/>
                <a:ext cx="0" cy="44"/>
              </a:xfrm>
              <a:prstGeom prst="line">
                <a:avLst/>
              </a:prstGeom>
              <a:noFill/>
              <a:ln w="9525">
                <a:solidFill>
                  <a:schemeClr val="bg2"/>
                </a:solidFill>
                <a:round/>
                <a:headEnd/>
                <a:tailEnd/>
              </a:ln>
            </p:spPr>
            <p:txBody>
              <a:bodyPr/>
              <a:lstStyle/>
              <a:p>
                <a:endParaRPr lang="zh-CN" altLang="en-US"/>
              </a:p>
            </p:txBody>
          </p:sp>
        </p:grpSp>
        <p:sp>
          <p:nvSpPr>
            <p:cNvPr id="76959"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ea typeface="ＭＳ Ｐゴシック" pitchFamily="34" charset="-128"/>
              </a:endParaRPr>
            </a:p>
          </p:txBody>
        </p:sp>
        <p:sp>
          <p:nvSpPr>
            <p:cNvPr id="76960"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6961"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ea typeface="ＭＳ Ｐゴシック" pitchFamily="34" charset="-128"/>
              </a:endParaRPr>
            </a:p>
          </p:txBody>
        </p:sp>
        <p:grpSp>
          <p:nvGrpSpPr>
            <p:cNvPr id="76962" name="Group 1047"/>
            <p:cNvGrpSpPr>
              <a:grpSpLocks/>
            </p:cNvGrpSpPr>
            <p:nvPr/>
          </p:nvGrpSpPr>
          <p:grpSpPr bwMode="auto">
            <a:xfrm>
              <a:off x="4719" y="2486"/>
              <a:ext cx="179" cy="41"/>
              <a:chOff x="2468" y="1332"/>
              <a:chExt cx="310" cy="60"/>
            </a:xfrm>
          </p:grpSpPr>
          <p:sp>
            <p:nvSpPr>
              <p:cNvPr id="76965" name="Freeform 10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p:spPr>
            <p:txBody>
              <a:bodyPr/>
              <a:lstStyle/>
              <a:p>
                <a:endParaRPr lang="zh-CN" altLang="en-US"/>
              </a:p>
            </p:txBody>
          </p:sp>
          <p:sp>
            <p:nvSpPr>
              <p:cNvPr id="76966" name="Freeform 10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p:spPr>
            <p:txBody>
              <a:bodyPr/>
              <a:lstStyle/>
              <a:p>
                <a:endParaRPr lang="zh-CN" altLang="en-US"/>
              </a:p>
            </p:txBody>
          </p:sp>
        </p:grpSp>
        <p:sp>
          <p:nvSpPr>
            <p:cNvPr id="76963" name="Line 1050"/>
            <p:cNvSpPr>
              <a:spLocks noChangeShapeType="1"/>
            </p:cNvSpPr>
            <p:nvPr/>
          </p:nvSpPr>
          <p:spPr bwMode="auto">
            <a:xfrm>
              <a:off x="4656" y="2506"/>
              <a:ext cx="0" cy="57"/>
            </a:xfrm>
            <a:prstGeom prst="line">
              <a:avLst/>
            </a:prstGeom>
            <a:noFill/>
            <a:ln w="9525">
              <a:solidFill>
                <a:srgbClr val="FF0000"/>
              </a:solidFill>
              <a:round/>
              <a:headEnd/>
              <a:tailEnd/>
            </a:ln>
          </p:spPr>
          <p:txBody>
            <a:bodyPr/>
            <a:lstStyle/>
            <a:p>
              <a:endParaRPr lang="zh-CN" altLang="en-US"/>
            </a:p>
          </p:txBody>
        </p:sp>
        <p:sp>
          <p:nvSpPr>
            <p:cNvPr id="76964" name="Line 1051"/>
            <p:cNvSpPr>
              <a:spLocks noChangeShapeType="1"/>
            </p:cNvSpPr>
            <p:nvPr/>
          </p:nvSpPr>
          <p:spPr bwMode="auto">
            <a:xfrm>
              <a:off x="4972" y="2507"/>
              <a:ext cx="0" cy="57"/>
            </a:xfrm>
            <a:prstGeom prst="line">
              <a:avLst/>
            </a:prstGeom>
            <a:noFill/>
            <a:ln w="9525">
              <a:solidFill>
                <a:srgbClr val="FF0000"/>
              </a:solidFill>
              <a:round/>
              <a:headEnd/>
              <a:tailEnd/>
            </a:ln>
          </p:spPr>
          <p:txBody>
            <a:bodyPr/>
            <a:lstStyle/>
            <a:p>
              <a:endParaRPr lang="zh-CN" altLang="en-US"/>
            </a:p>
          </p:txBody>
        </p:sp>
      </p:grpSp>
      <p:grpSp>
        <p:nvGrpSpPr>
          <p:cNvPr id="76868" name="Group 1052"/>
          <p:cNvGrpSpPr>
            <a:grpSpLocks/>
          </p:cNvGrpSpPr>
          <p:nvPr/>
        </p:nvGrpSpPr>
        <p:grpSpPr bwMode="auto">
          <a:xfrm>
            <a:off x="7881938" y="4062413"/>
            <a:ext cx="506412" cy="209550"/>
            <a:chOff x="4655" y="2464"/>
            <a:chExt cx="319" cy="132"/>
          </a:xfrm>
        </p:grpSpPr>
        <p:grpSp>
          <p:nvGrpSpPr>
            <p:cNvPr id="76941" name="Group 1053"/>
            <p:cNvGrpSpPr>
              <a:grpSpLocks/>
            </p:cNvGrpSpPr>
            <p:nvPr/>
          </p:nvGrpSpPr>
          <p:grpSpPr bwMode="auto">
            <a:xfrm>
              <a:off x="4660" y="2464"/>
              <a:ext cx="310" cy="130"/>
              <a:chOff x="4334" y="1470"/>
              <a:chExt cx="246" cy="107"/>
            </a:xfrm>
          </p:grpSpPr>
          <p:sp>
            <p:nvSpPr>
              <p:cNvPr id="7695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7695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695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76953" name="Group 1057"/>
              <p:cNvGrpSpPr>
                <a:grpSpLocks/>
              </p:cNvGrpSpPr>
              <p:nvPr/>
            </p:nvGrpSpPr>
            <p:grpSpPr bwMode="auto">
              <a:xfrm>
                <a:off x="4383" y="1488"/>
                <a:ext cx="138" cy="33"/>
                <a:chOff x="2468" y="1332"/>
                <a:chExt cx="310" cy="60"/>
              </a:xfrm>
            </p:grpSpPr>
            <p:sp>
              <p:nvSpPr>
                <p:cNvPr id="76956" name="Freeform 105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6957" name="Freeform 105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6954" name="Line 1060"/>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76955" name="Line 1061"/>
              <p:cNvSpPr>
                <a:spLocks noChangeShapeType="1"/>
              </p:cNvSpPr>
              <p:nvPr/>
            </p:nvSpPr>
            <p:spPr bwMode="auto">
              <a:xfrm>
                <a:off x="4578" y="1505"/>
                <a:ext cx="0" cy="44"/>
              </a:xfrm>
              <a:prstGeom prst="line">
                <a:avLst/>
              </a:prstGeom>
              <a:noFill/>
              <a:ln w="9525">
                <a:solidFill>
                  <a:schemeClr val="bg2"/>
                </a:solidFill>
                <a:round/>
                <a:headEnd/>
                <a:tailEnd/>
              </a:ln>
            </p:spPr>
            <p:txBody>
              <a:bodyPr/>
              <a:lstStyle/>
              <a:p>
                <a:endParaRPr lang="zh-CN" altLang="en-US"/>
              </a:p>
            </p:txBody>
          </p:sp>
        </p:grpSp>
        <p:sp>
          <p:nvSpPr>
            <p:cNvPr id="76942"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ea typeface="ＭＳ Ｐゴシック" pitchFamily="34" charset="-128"/>
              </a:endParaRPr>
            </a:p>
          </p:txBody>
        </p:sp>
        <p:sp>
          <p:nvSpPr>
            <p:cNvPr id="76943"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6944"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ea typeface="ＭＳ Ｐゴシック" pitchFamily="34" charset="-128"/>
              </a:endParaRPr>
            </a:p>
          </p:txBody>
        </p:sp>
        <p:grpSp>
          <p:nvGrpSpPr>
            <p:cNvPr id="76945" name="Group 1065"/>
            <p:cNvGrpSpPr>
              <a:grpSpLocks/>
            </p:cNvGrpSpPr>
            <p:nvPr/>
          </p:nvGrpSpPr>
          <p:grpSpPr bwMode="auto">
            <a:xfrm>
              <a:off x="4719" y="2486"/>
              <a:ext cx="179" cy="41"/>
              <a:chOff x="2468" y="1332"/>
              <a:chExt cx="310" cy="60"/>
            </a:xfrm>
          </p:grpSpPr>
          <p:sp>
            <p:nvSpPr>
              <p:cNvPr id="76948" name="Freeform 10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p:spPr>
            <p:txBody>
              <a:bodyPr/>
              <a:lstStyle/>
              <a:p>
                <a:endParaRPr lang="zh-CN" altLang="en-US"/>
              </a:p>
            </p:txBody>
          </p:sp>
          <p:sp>
            <p:nvSpPr>
              <p:cNvPr id="76949" name="Freeform 10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p:spPr>
            <p:txBody>
              <a:bodyPr/>
              <a:lstStyle/>
              <a:p>
                <a:endParaRPr lang="zh-CN" altLang="en-US"/>
              </a:p>
            </p:txBody>
          </p:sp>
        </p:grpSp>
        <p:sp>
          <p:nvSpPr>
            <p:cNvPr id="76946" name="Line 1068"/>
            <p:cNvSpPr>
              <a:spLocks noChangeShapeType="1"/>
            </p:cNvSpPr>
            <p:nvPr/>
          </p:nvSpPr>
          <p:spPr bwMode="auto">
            <a:xfrm>
              <a:off x="4656" y="2506"/>
              <a:ext cx="0" cy="57"/>
            </a:xfrm>
            <a:prstGeom prst="line">
              <a:avLst/>
            </a:prstGeom>
            <a:noFill/>
            <a:ln w="9525">
              <a:solidFill>
                <a:srgbClr val="FF0000"/>
              </a:solidFill>
              <a:round/>
              <a:headEnd/>
              <a:tailEnd/>
            </a:ln>
          </p:spPr>
          <p:txBody>
            <a:bodyPr/>
            <a:lstStyle/>
            <a:p>
              <a:endParaRPr lang="zh-CN" altLang="en-US"/>
            </a:p>
          </p:txBody>
        </p:sp>
        <p:sp>
          <p:nvSpPr>
            <p:cNvPr id="76947" name="Line 1069"/>
            <p:cNvSpPr>
              <a:spLocks noChangeShapeType="1"/>
            </p:cNvSpPr>
            <p:nvPr/>
          </p:nvSpPr>
          <p:spPr bwMode="auto">
            <a:xfrm>
              <a:off x="4972" y="2507"/>
              <a:ext cx="0" cy="57"/>
            </a:xfrm>
            <a:prstGeom prst="line">
              <a:avLst/>
            </a:prstGeom>
            <a:noFill/>
            <a:ln w="9525">
              <a:solidFill>
                <a:srgbClr val="FF0000"/>
              </a:solidFill>
              <a:round/>
              <a:headEnd/>
              <a:tailEnd/>
            </a:ln>
          </p:spPr>
          <p:txBody>
            <a:bodyPr/>
            <a:lstStyle/>
            <a:p>
              <a:endParaRPr lang="zh-CN" altLang="en-US"/>
            </a:p>
          </p:txBody>
        </p:sp>
      </p:grpSp>
      <p:grpSp>
        <p:nvGrpSpPr>
          <p:cNvPr id="76869" name="Group 1070"/>
          <p:cNvGrpSpPr>
            <a:grpSpLocks/>
          </p:cNvGrpSpPr>
          <p:nvPr/>
        </p:nvGrpSpPr>
        <p:grpSpPr bwMode="auto">
          <a:xfrm>
            <a:off x="7351713" y="2906713"/>
            <a:ext cx="392112" cy="180975"/>
            <a:chOff x="4655" y="2464"/>
            <a:chExt cx="319" cy="132"/>
          </a:xfrm>
        </p:grpSpPr>
        <p:grpSp>
          <p:nvGrpSpPr>
            <p:cNvPr id="76924" name="Group 1071"/>
            <p:cNvGrpSpPr>
              <a:grpSpLocks/>
            </p:cNvGrpSpPr>
            <p:nvPr/>
          </p:nvGrpSpPr>
          <p:grpSpPr bwMode="auto">
            <a:xfrm>
              <a:off x="4660" y="2464"/>
              <a:ext cx="310" cy="130"/>
              <a:chOff x="4334" y="1470"/>
              <a:chExt cx="246" cy="107"/>
            </a:xfrm>
          </p:grpSpPr>
          <p:sp>
            <p:nvSpPr>
              <p:cNvPr id="769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769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69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76936" name="Group 1075"/>
              <p:cNvGrpSpPr>
                <a:grpSpLocks/>
              </p:cNvGrpSpPr>
              <p:nvPr/>
            </p:nvGrpSpPr>
            <p:grpSpPr bwMode="auto">
              <a:xfrm>
                <a:off x="4383" y="1488"/>
                <a:ext cx="138" cy="33"/>
                <a:chOff x="2468" y="1332"/>
                <a:chExt cx="310" cy="60"/>
              </a:xfrm>
            </p:grpSpPr>
            <p:sp>
              <p:nvSpPr>
                <p:cNvPr id="76939"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6940"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6937" name="Line 107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76938" name="Line 1079"/>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7692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ea typeface="ＭＳ Ｐゴシック" pitchFamily="34" charset="-128"/>
              </a:endParaRPr>
            </a:p>
          </p:txBody>
        </p:sp>
        <p:sp>
          <p:nvSpPr>
            <p:cNvPr id="7692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692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ea typeface="ＭＳ Ｐゴシック" pitchFamily="34" charset="-128"/>
              </a:endParaRPr>
            </a:p>
          </p:txBody>
        </p:sp>
        <p:grpSp>
          <p:nvGrpSpPr>
            <p:cNvPr id="76928" name="Group 1083"/>
            <p:cNvGrpSpPr>
              <a:grpSpLocks/>
            </p:cNvGrpSpPr>
            <p:nvPr/>
          </p:nvGrpSpPr>
          <p:grpSpPr bwMode="auto">
            <a:xfrm>
              <a:off x="4719" y="2486"/>
              <a:ext cx="179" cy="41"/>
              <a:chOff x="2468" y="1332"/>
              <a:chExt cx="310" cy="60"/>
            </a:xfrm>
          </p:grpSpPr>
          <p:sp>
            <p:nvSpPr>
              <p:cNvPr id="76931"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p:spPr>
            <p:txBody>
              <a:bodyPr/>
              <a:lstStyle/>
              <a:p>
                <a:endParaRPr lang="zh-CN" altLang="en-US"/>
              </a:p>
            </p:txBody>
          </p:sp>
          <p:sp>
            <p:nvSpPr>
              <p:cNvPr id="76932"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p:spPr>
            <p:txBody>
              <a:bodyPr/>
              <a:lstStyle/>
              <a:p>
                <a:endParaRPr lang="zh-CN" altLang="en-US"/>
              </a:p>
            </p:txBody>
          </p:sp>
        </p:grpSp>
        <p:sp>
          <p:nvSpPr>
            <p:cNvPr id="76929" name="Line 1086"/>
            <p:cNvSpPr>
              <a:spLocks noChangeShapeType="1"/>
            </p:cNvSpPr>
            <p:nvPr/>
          </p:nvSpPr>
          <p:spPr bwMode="auto">
            <a:xfrm>
              <a:off x="4656" y="2506"/>
              <a:ext cx="0" cy="58"/>
            </a:xfrm>
            <a:prstGeom prst="line">
              <a:avLst/>
            </a:prstGeom>
            <a:noFill/>
            <a:ln w="9525">
              <a:solidFill>
                <a:srgbClr val="FF0000"/>
              </a:solidFill>
              <a:round/>
              <a:headEnd/>
              <a:tailEnd/>
            </a:ln>
          </p:spPr>
          <p:txBody>
            <a:bodyPr/>
            <a:lstStyle/>
            <a:p>
              <a:endParaRPr lang="zh-CN" altLang="en-US"/>
            </a:p>
          </p:txBody>
        </p:sp>
        <p:sp>
          <p:nvSpPr>
            <p:cNvPr id="76930" name="Line 1087"/>
            <p:cNvSpPr>
              <a:spLocks noChangeShapeType="1"/>
            </p:cNvSpPr>
            <p:nvPr/>
          </p:nvSpPr>
          <p:spPr bwMode="auto">
            <a:xfrm>
              <a:off x="4971" y="2507"/>
              <a:ext cx="0" cy="57"/>
            </a:xfrm>
            <a:prstGeom prst="line">
              <a:avLst/>
            </a:prstGeom>
            <a:noFill/>
            <a:ln w="9525">
              <a:solidFill>
                <a:srgbClr val="FF0000"/>
              </a:solidFill>
              <a:round/>
              <a:headEnd/>
              <a:tailEnd/>
            </a:ln>
          </p:spPr>
          <p:txBody>
            <a:bodyPr/>
            <a:lstStyle/>
            <a:p>
              <a:endParaRPr lang="zh-CN" altLang="en-US"/>
            </a:p>
          </p:txBody>
        </p:sp>
      </p:grpSp>
      <p:grpSp>
        <p:nvGrpSpPr>
          <p:cNvPr id="76870" name="Group 1088"/>
          <p:cNvGrpSpPr>
            <a:grpSpLocks/>
          </p:cNvGrpSpPr>
          <p:nvPr/>
        </p:nvGrpSpPr>
        <p:grpSpPr bwMode="auto">
          <a:xfrm>
            <a:off x="7354888" y="3173413"/>
            <a:ext cx="407987" cy="180975"/>
            <a:chOff x="4655" y="2464"/>
            <a:chExt cx="319" cy="132"/>
          </a:xfrm>
        </p:grpSpPr>
        <p:grpSp>
          <p:nvGrpSpPr>
            <p:cNvPr id="76907" name="Group 1089"/>
            <p:cNvGrpSpPr>
              <a:grpSpLocks/>
            </p:cNvGrpSpPr>
            <p:nvPr/>
          </p:nvGrpSpPr>
          <p:grpSpPr bwMode="auto">
            <a:xfrm>
              <a:off x="4660" y="2464"/>
              <a:ext cx="310" cy="130"/>
              <a:chOff x="4334" y="1470"/>
              <a:chExt cx="246" cy="107"/>
            </a:xfrm>
          </p:grpSpPr>
          <p:sp>
            <p:nvSpPr>
              <p:cNvPr id="769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769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69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76919" name="Group 1093"/>
              <p:cNvGrpSpPr>
                <a:grpSpLocks/>
              </p:cNvGrpSpPr>
              <p:nvPr/>
            </p:nvGrpSpPr>
            <p:grpSpPr bwMode="auto">
              <a:xfrm>
                <a:off x="4383" y="1488"/>
                <a:ext cx="138" cy="33"/>
                <a:chOff x="2468" y="1332"/>
                <a:chExt cx="310" cy="60"/>
              </a:xfrm>
            </p:grpSpPr>
            <p:sp>
              <p:nvSpPr>
                <p:cNvPr id="76922"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6923"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6920" name="Line 109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76921" name="Line 1097"/>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7690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ea typeface="ＭＳ Ｐゴシック" pitchFamily="34" charset="-128"/>
              </a:endParaRPr>
            </a:p>
          </p:txBody>
        </p:sp>
        <p:sp>
          <p:nvSpPr>
            <p:cNvPr id="7690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691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ea typeface="ＭＳ Ｐゴシック" pitchFamily="34" charset="-128"/>
              </a:endParaRPr>
            </a:p>
          </p:txBody>
        </p:sp>
        <p:grpSp>
          <p:nvGrpSpPr>
            <p:cNvPr id="76911" name="Group 1101"/>
            <p:cNvGrpSpPr>
              <a:grpSpLocks/>
            </p:cNvGrpSpPr>
            <p:nvPr/>
          </p:nvGrpSpPr>
          <p:grpSpPr bwMode="auto">
            <a:xfrm>
              <a:off x="4719" y="2486"/>
              <a:ext cx="179" cy="41"/>
              <a:chOff x="2468" y="1332"/>
              <a:chExt cx="310" cy="60"/>
            </a:xfrm>
          </p:grpSpPr>
          <p:sp>
            <p:nvSpPr>
              <p:cNvPr id="76914"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p:spPr>
            <p:txBody>
              <a:bodyPr/>
              <a:lstStyle/>
              <a:p>
                <a:endParaRPr lang="zh-CN" altLang="en-US"/>
              </a:p>
            </p:txBody>
          </p:sp>
          <p:sp>
            <p:nvSpPr>
              <p:cNvPr id="76915"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p:spPr>
            <p:txBody>
              <a:bodyPr/>
              <a:lstStyle/>
              <a:p>
                <a:endParaRPr lang="zh-CN" altLang="en-US"/>
              </a:p>
            </p:txBody>
          </p:sp>
        </p:grpSp>
        <p:sp>
          <p:nvSpPr>
            <p:cNvPr id="76912" name="Line 1104"/>
            <p:cNvSpPr>
              <a:spLocks noChangeShapeType="1"/>
            </p:cNvSpPr>
            <p:nvPr/>
          </p:nvSpPr>
          <p:spPr bwMode="auto">
            <a:xfrm>
              <a:off x="4656" y="2506"/>
              <a:ext cx="0" cy="58"/>
            </a:xfrm>
            <a:prstGeom prst="line">
              <a:avLst/>
            </a:prstGeom>
            <a:noFill/>
            <a:ln w="9525">
              <a:solidFill>
                <a:srgbClr val="FF0000"/>
              </a:solidFill>
              <a:round/>
              <a:headEnd/>
              <a:tailEnd/>
            </a:ln>
          </p:spPr>
          <p:txBody>
            <a:bodyPr/>
            <a:lstStyle/>
            <a:p>
              <a:endParaRPr lang="zh-CN" altLang="en-US"/>
            </a:p>
          </p:txBody>
        </p:sp>
        <p:sp>
          <p:nvSpPr>
            <p:cNvPr id="76913" name="Line 1105"/>
            <p:cNvSpPr>
              <a:spLocks noChangeShapeType="1"/>
            </p:cNvSpPr>
            <p:nvPr/>
          </p:nvSpPr>
          <p:spPr bwMode="auto">
            <a:xfrm>
              <a:off x="4972" y="2507"/>
              <a:ext cx="0" cy="57"/>
            </a:xfrm>
            <a:prstGeom prst="line">
              <a:avLst/>
            </a:prstGeom>
            <a:noFill/>
            <a:ln w="9525">
              <a:solidFill>
                <a:srgbClr val="FF0000"/>
              </a:solidFill>
              <a:round/>
              <a:headEnd/>
              <a:tailEnd/>
            </a:ln>
          </p:spPr>
          <p:txBody>
            <a:bodyPr/>
            <a:lstStyle/>
            <a:p>
              <a:endParaRPr lang="zh-CN" altLang="en-US"/>
            </a:p>
          </p:txBody>
        </p:sp>
      </p:grpSp>
      <p:grpSp>
        <p:nvGrpSpPr>
          <p:cNvPr id="76871" name="Group 1106"/>
          <p:cNvGrpSpPr>
            <a:grpSpLocks/>
          </p:cNvGrpSpPr>
          <p:nvPr/>
        </p:nvGrpSpPr>
        <p:grpSpPr bwMode="auto">
          <a:xfrm>
            <a:off x="7907338" y="3170238"/>
            <a:ext cx="407987" cy="180975"/>
            <a:chOff x="4655" y="2464"/>
            <a:chExt cx="319" cy="132"/>
          </a:xfrm>
        </p:grpSpPr>
        <p:grpSp>
          <p:nvGrpSpPr>
            <p:cNvPr id="76890" name="Group 1107"/>
            <p:cNvGrpSpPr>
              <a:grpSpLocks/>
            </p:cNvGrpSpPr>
            <p:nvPr/>
          </p:nvGrpSpPr>
          <p:grpSpPr bwMode="auto">
            <a:xfrm>
              <a:off x="4660" y="2464"/>
              <a:ext cx="310" cy="130"/>
              <a:chOff x="4334" y="1470"/>
              <a:chExt cx="246" cy="107"/>
            </a:xfrm>
          </p:grpSpPr>
          <p:sp>
            <p:nvSpPr>
              <p:cNvPr id="7689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7690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690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76902" name="Group 1111"/>
              <p:cNvGrpSpPr>
                <a:grpSpLocks/>
              </p:cNvGrpSpPr>
              <p:nvPr/>
            </p:nvGrpSpPr>
            <p:grpSpPr bwMode="auto">
              <a:xfrm>
                <a:off x="4383" y="1488"/>
                <a:ext cx="138" cy="33"/>
                <a:chOff x="2468" y="1332"/>
                <a:chExt cx="310" cy="60"/>
              </a:xfrm>
            </p:grpSpPr>
            <p:sp>
              <p:nvSpPr>
                <p:cNvPr id="76905"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6906"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6903" name="Line 111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76904" name="Line 111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7689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ea typeface="ＭＳ Ｐゴシック" pitchFamily="34" charset="-128"/>
              </a:endParaRPr>
            </a:p>
          </p:txBody>
        </p:sp>
        <p:sp>
          <p:nvSpPr>
            <p:cNvPr id="7689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689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ea typeface="ＭＳ Ｐゴシック" pitchFamily="34" charset="-128"/>
              </a:endParaRPr>
            </a:p>
          </p:txBody>
        </p:sp>
        <p:grpSp>
          <p:nvGrpSpPr>
            <p:cNvPr id="76894" name="Group 1119"/>
            <p:cNvGrpSpPr>
              <a:grpSpLocks/>
            </p:cNvGrpSpPr>
            <p:nvPr/>
          </p:nvGrpSpPr>
          <p:grpSpPr bwMode="auto">
            <a:xfrm>
              <a:off x="4719" y="2486"/>
              <a:ext cx="179" cy="41"/>
              <a:chOff x="2468" y="1332"/>
              <a:chExt cx="310" cy="60"/>
            </a:xfrm>
          </p:grpSpPr>
          <p:sp>
            <p:nvSpPr>
              <p:cNvPr id="76897"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p:spPr>
            <p:txBody>
              <a:bodyPr/>
              <a:lstStyle/>
              <a:p>
                <a:endParaRPr lang="zh-CN" altLang="en-US"/>
              </a:p>
            </p:txBody>
          </p:sp>
          <p:sp>
            <p:nvSpPr>
              <p:cNvPr id="76898"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p:spPr>
            <p:txBody>
              <a:bodyPr/>
              <a:lstStyle/>
              <a:p>
                <a:endParaRPr lang="zh-CN" altLang="en-US"/>
              </a:p>
            </p:txBody>
          </p:sp>
        </p:grpSp>
        <p:sp>
          <p:nvSpPr>
            <p:cNvPr id="76895" name="Line 1122"/>
            <p:cNvSpPr>
              <a:spLocks noChangeShapeType="1"/>
            </p:cNvSpPr>
            <p:nvPr/>
          </p:nvSpPr>
          <p:spPr bwMode="auto">
            <a:xfrm>
              <a:off x="4656" y="2506"/>
              <a:ext cx="0" cy="58"/>
            </a:xfrm>
            <a:prstGeom prst="line">
              <a:avLst/>
            </a:prstGeom>
            <a:noFill/>
            <a:ln w="9525">
              <a:solidFill>
                <a:srgbClr val="FF0000"/>
              </a:solidFill>
              <a:round/>
              <a:headEnd/>
              <a:tailEnd/>
            </a:ln>
          </p:spPr>
          <p:txBody>
            <a:bodyPr/>
            <a:lstStyle/>
            <a:p>
              <a:endParaRPr lang="zh-CN" altLang="en-US"/>
            </a:p>
          </p:txBody>
        </p:sp>
        <p:sp>
          <p:nvSpPr>
            <p:cNvPr id="76896" name="Line 1123"/>
            <p:cNvSpPr>
              <a:spLocks noChangeShapeType="1"/>
            </p:cNvSpPr>
            <p:nvPr/>
          </p:nvSpPr>
          <p:spPr bwMode="auto">
            <a:xfrm>
              <a:off x="4972" y="2507"/>
              <a:ext cx="0" cy="57"/>
            </a:xfrm>
            <a:prstGeom prst="line">
              <a:avLst/>
            </a:prstGeom>
            <a:noFill/>
            <a:ln w="9525">
              <a:solidFill>
                <a:srgbClr val="FF0000"/>
              </a:solidFill>
              <a:round/>
              <a:headEnd/>
              <a:tailEnd/>
            </a:ln>
          </p:spPr>
          <p:txBody>
            <a:bodyPr/>
            <a:lstStyle/>
            <a:p>
              <a:endParaRPr lang="zh-CN" altLang="en-US"/>
            </a:p>
          </p:txBody>
        </p:sp>
      </p:grpSp>
      <p:grpSp>
        <p:nvGrpSpPr>
          <p:cNvPr id="76872" name="Group 1124"/>
          <p:cNvGrpSpPr>
            <a:grpSpLocks/>
          </p:cNvGrpSpPr>
          <p:nvPr/>
        </p:nvGrpSpPr>
        <p:grpSpPr bwMode="auto">
          <a:xfrm>
            <a:off x="7837488" y="2811463"/>
            <a:ext cx="392112" cy="180975"/>
            <a:chOff x="4655" y="2464"/>
            <a:chExt cx="319" cy="132"/>
          </a:xfrm>
        </p:grpSpPr>
        <p:grpSp>
          <p:nvGrpSpPr>
            <p:cNvPr id="76873" name="Group 1125"/>
            <p:cNvGrpSpPr>
              <a:grpSpLocks/>
            </p:cNvGrpSpPr>
            <p:nvPr/>
          </p:nvGrpSpPr>
          <p:grpSpPr bwMode="auto">
            <a:xfrm>
              <a:off x="4660" y="2464"/>
              <a:ext cx="310" cy="130"/>
              <a:chOff x="4334" y="1470"/>
              <a:chExt cx="246" cy="107"/>
            </a:xfrm>
          </p:grpSpPr>
          <p:sp>
            <p:nvSpPr>
              <p:cNvPr id="7688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sp>
            <p:nvSpPr>
              <p:cNvPr id="7688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688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ea typeface="ＭＳ Ｐゴシック" pitchFamily="34" charset="-128"/>
                </a:endParaRPr>
              </a:p>
            </p:txBody>
          </p:sp>
          <p:grpSp>
            <p:nvGrpSpPr>
              <p:cNvPr id="76885" name="Group 1129"/>
              <p:cNvGrpSpPr>
                <a:grpSpLocks/>
              </p:cNvGrpSpPr>
              <p:nvPr/>
            </p:nvGrpSpPr>
            <p:grpSpPr bwMode="auto">
              <a:xfrm>
                <a:off x="4383" y="1488"/>
                <a:ext cx="138" cy="33"/>
                <a:chOff x="2468" y="1332"/>
                <a:chExt cx="310" cy="60"/>
              </a:xfrm>
            </p:grpSpPr>
            <p:sp>
              <p:nvSpPr>
                <p:cNvPr id="76888"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6889"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6886" name="Line 1132"/>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76887" name="Line 1133"/>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7687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ea typeface="ＭＳ Ｐゴシック" pitchFamily="34" charset="-128"/>
              </a:endParaRPr>
            </a:p>
          </p:txBody>
        </p:sp>
        <p:sp>
          <p:nvSpPr>
            <p:cNvPr id="7687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7687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ea typeface="ＭＳ Ｐゴシック" pitchFamily="34" charset="-128"/>
              </a:endParaRPr>
            </a:p>
          </p:txBody>
        </p:sp>
        <p:grpSp>
          <p:nvGrpSpPr>
            <p:cNvPr id="76877" name="Group 1137"/>
            <p:cNvGrpSpPr>
              <a:grpSpLocks/>
            </p:cNvGrpSpPr>
            <p:nvPr/>
          </p:nvGrpSpPr>
          <p:grpSpPr bwMode="auto">
            <a:xfrm>
              <a:off x="4719" y="2486"/>
              <a:ext cx="179" cy="41"/>
              <a:chOff x="2468" y="1332"/>
              <a:chExt cx="310" cy="60"/>
            </a:xfrm>
          </p:grpSpPr>
          <p:sp>
            <p:nvSpPr>
              <p:cNvPr id="76880"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p:spPr>
            <p:txBody>
              <a:bodyPr/>
              <a:lstStyle/>
              <a:p>
                <a:endParaRPr lang="zh-CN" altLang="en-US"/>
              </a:p>
            </p:txBody>
          </p:sp>
          <p:sp>
            <p:nvSpPr>
              <p:cNvPr id="76881"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p:spPr>
            <p:txBody>
              <a:bodyPr/>
              <a:lstStyle/>
              <a:p>
                <a:endParaRPr lang="zh-CN" altLang="en-US"/>
              </a:p>
            </p:txBody>
          </p:sp>
        </p:grpSp>
        <p:sp>
          <p:nvSpPr>
            <p:cNvPr id="76878" name="Line 1140"/>
            <p:cNvSpPr>
              <a:spLocks noChangeShapeType="1"/>
            </p:cNvSpPr>
            <p:nvPr/>
          </p:nvSpPr>
          <p:spPr bwMode="auto">
            <a:xfrm>
              <a:off x="4656" y="2506"/>
              <a:ext cx="0" cy="58"/>
            </a:xfrm>
            <a:prstGeom prst="line">
              <a:avLst/>
            </a:prstGeom>
            <a:noFill/>
            <a:ln w="9525">
              <a:solidFill>
                <a:srgbClr val="FF0000"/>
              </a:solidFill>
              <a:round/>
              <a:headEnd/>
              <a:tailEnd/>
            </a:ln>
          </p:spPr>
          <p:txBody>
            <a:bodyPr/>
            <a:lstStyle/>
            <a:p>
              <a:endParaRPr lang="zh-CN" altLang="en-US"/>
            </a:p>
          </p:txBody>
        </p:sp>
        <p:sp>
          <p:nvSpPr>
            <p:cNvPr id="76879" name="Line 1141"/>
            <p:cNvSpPr>
              <a:spLocks noChangeShapeType="1"/>
            </p:cNvSpPr>
            <p:nvPr/>
          </p:nvSpPr>
          <p:spPr bwMode="auto">
            <a:xfrm>
              <a:off x="4971" y="2507"/>
              <a:ext cx="0" cy="57"/>
            </a:xfrm>
            <a:prstGeom prst="line">
              <a:avLst/>
            </a:prstGeom>
            <a:noFill/>
            <a:ln w="9525">
              <a:solidFill>
                <a:srgbClr val="FF0000"/>
              </a:solidFill>
              <a:round/>
              <a:headEnd/>
              <a:tailEnd/>
            </a:ln>
          </p:spPr>
          <p:txBody>
            <a:bodyPr/>
            <a:lstStyle/>
            <a:p>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2" end="2"/>
                                            </p:txEl>
                                          </p:spTgt>
                                        </p:tgtEl>
                                        <p:attrNameLst>
                                          <p:attrName>style.visibility</p:attrName>
                                        </p:attrNameLst>
                                      </p:cBhvr>
                                      <p:to>
                                        <p:strVal val="visible"/>
                                      </p:to>
                                    </p:set>
                                    <p:animEffect transition="in" filter="blinds(horizontal)">
                                      <p:cBhvr>
                                        <p:cTn id="7" dur="500"/>
                                        <p:tgtEl>
                                          <p:spTgt spid="1331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3315">
                                            <p:txEl>
                                              <p:pRg st="3" end="3"/>
                                            </p:txEl>
                                          </p:spTgt>
                                        </p:tgtEl>
                                        <p:attrNameLst>
                                          <p:attrName>style.visibility</p:attrName>
                                        </p:attrNameLst>
                                      </p:cBhvr>
                                      <p:to>
                                        <p:strVal val="visible"/>
                                      </p:to>
                                    </p:set>
                                    <p:animEffect transition="in" filter="blinds(horizontal)">
                                      <p:cBhvr>
                                        <p:cTn id="10" dur="500"/>
                                        <p:tgtEl>
                                          <p:spTgt spid="13315">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3315">
                                            <p:txEl>
                                              <p:pRg st="4" end="4"/>
                                            </p:txEl>
                                          </p:spTgt>
                                        </p:tgtEl>
                                        <p:attrNameLst>
                                          <p:attrName>style.visibility</p:attrName>
                                        </p:attrNameLst>
                                      </p:cBhvr>
                                      <p:to>
                                        <p:strVal val="visible"/>
                                      </p:to>
                                    </p:set>
                                    <p:animEffect transition="in" filter="blinds(horizontal)">
                                      <p:cBhvr>
                                        <p:cTn id="13" dur="500"/>
                                        <p:tgtEl>
                                          <p:spTgt spid="13315">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3315">
                                            <p:txEl>
                                              <p:pRg st="5" end="5"/>
                                            </p:txEl>
                                          </p:spTgt>
                                        </p:tgtEl>
                                        <p:attrNameLst>
                                          <p:attrName>style.visibility</p:attrName>
                                        </p:attrNameLst>
                                      </p:cBhvr>
                                      <p:to>
                                        <p:strVal val="visible"/>
                                      </p:to>
                                    </p:set>
                                    <p:animEffect transition="in" filter="blinds(horizontal)">
                                      <p:cBhvr>
                                        <p:cTn id="16" dur="500"/>
                                        <p:tgtEl>
                                          <p:spTgt spid="133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533400" y="203200"/>
            <a:ext cx="7772400" cy="1052513"/>
          </a:xfrm>
        </p:spPr>
        <p:txBody>
          <a:bodyPr/>
          <a:lstStyle/>
          <a:p>
            <a:r>
              <a:rPr lang="en-US" altLang="zh-CN" sz="3600" smtClean="0">
                <a:solidFill>
                  <a:srgbClr val="008000"/>
                </a:solidFill>
              </a:rPr>
              <a:t>1.3.1  </a:t>
            </a:r>
            <a:r>
              <a:rPr lang="zh-CN" altLang="en-US" sz="3600" smtClean="0">
                <a:solidFill>
                  <a:srgbClr val="008000"/>
                </a:solidFill>
              </a:rPr>
              <a:t>分组交换</a:t>
            </a:r>
          </a:p>
        </p:txBody>
      </p:sp>
      <p:sp>
        <p:nvSpPr>
          <p:cNvPr id="262147" name="Rectangle 3"/>
          <p:cNvSpPr>
            <a:spLocks noGrp="1" noChangeArrowheads="1"/>
          </p:cNvSpPr>
          <p:nvPr>
            <p:ph idx="1"/>
          </p:nvPr>
        </p:nvSpPr>
        <p:spPr>
          <a:xfrm>
            <a:off x="533400" y="1181100"/>
            <a:ext cx="8407400" cy="5067300"/>
          </a:xfrm>
        </p:spPr>
        <p:txBody>
          <a:bodyPr/>
          <a:lstStyle/>
          <a:p>
            <a:pPr eaLnBrk="1">
              <a:lnSpc>
                <a:spcPct val="120000"/>
              </a:lnSpc>
              <a:buFont typeface="Wingdings" pitchFamily="2" charset="2"/>
              <a:buNone/>
            </a:pPr>
            <a:r>
              <a:rPr lang="zh-CN" altLang="en-US" sz="2400" b="1" smtClean="0">
                <a:solidFill>
                  <a:srgbClr val="FF0066"/>
                </a:solidFill>
                <a:ea typeface="华文中宋" pitchFamily="2" charset="-122"/>
              </a:rPr>
              <a:t>     </a:t>
            </a:r>
            <a:r>
              <a:rPr lang="zh-CN" altLang="en-US" sz="2400" b="1" smtClean="0">
                <a:solidFill>
                  <a:srgbClr val="008000"/>
                </a:solidFill>
                <a:ea typeface="华文中宋" pitchFamily="2" charset="-122"/>
              </a:rPr>
              <a:t>在各种网络应用中，端系统彼此交换</a:t>
            </a:r>
            <a:r>
              <a:rPr lang="zh-CN" altLang="en-US" sz="2400" b="1" smtClean="0">
                <a:solidFill>
                  <a:srgbClr val="FF0066"/>
                </a:solidFill>
                <a:ea typeface="华文中宋" pitchFamily="2" charset="-122"/>
              </a:rPr>
              <a:t>报文</a:t>
            </a:r>
            <a:r>
              <a:rPr lang="en-US" altLang="zh-CN" sz="2400" b="1" smtClean="0">
                <a:solidFill>
                  <a:srgbClr val="FF0066"/>
                </a:solidFill>
                <a:ea typeface="华文中宋" pitchFamily="2" charset="-122"/>
              </a:rPr>
              <a:t>(</a:t>
            </a:r>
            <a:r>
              <a:rPr lang="en-US" altLang="zh-CN" sz="2400" b="1" i="1" smtClean="0">
                <a:solidFill>
                  <a:srgbClr val="FF0066"/>
                </a:solidFill>
                <a:ea typeface="华文中宋" pitchFamily="2" charset="-122"/>
              </a:rPr>
              <a:t>message</a:t>
            </a:r>
            <a:r>
              <a:rPr lang="en-US" altLang="zh-CN" sz="2400" b="1" smtClean="0">
                <a:solidFill>
                  <a:srgbClr val="FF0066"/>
                </a:solidFill>
                <a:ea typeface="华文中宋" pitchFamily="2" charset="-122"/>
              </a:rPr>
              <a:t>) </a:t>
            </a:r>
            <a:r>
              <a:rPr lang="zh-CN" altLang="en-US" sz="2400" b="1" smtClean="0">
                <a:solidFill>
                  <a:srgbClr val="FF0066"/>
                </a:solidFill>
                <a:ea typeface="华文中宋" pitchFamily="2" charset="-122"/>
              </a:rPr>
              <a:t>。</a:t>
            </a:r>
            <a:endParaRPr lang="en-US" altLang="zh-CN" sz="2400" b="1" smtClean="0">
              <a:solidFill>
                <a:srgbClr val="FF0066"/>
              </a:solidFill>
              <a:ea typeface="华文中宋" pitchFamily="2" charset="-122"/>
            </a:endParaRPr>
          </a:p>
          <a:p>
            <a:pPr eaLnBrk="1">
              <a:lnSpc>
                <a:spcPct val="120000"/>
              </a:lnSpc>
              <a:buFont typeface="Wingdings" pitchFamily="2" charset="2"/>
              <a:buNone/>
            </a:pPr>
            <a:r>
              <a:rPr lang="en-US" altLang="zh-CN" sz="2400" b="1" smtClean="0">
                <a:solidFill>
                  <a:srgbClr val="FF0066"/>
                </a:solidFill>
                <a:ea typeface="华文中宋" pitchFamily="2" charset="-122"/>
              </a:rPr>
              <a:t>     </a:t>
            </a:r>
            <a:r>
              <a:rPr lang="zh-CN" altLang="en-US" sz="2400" b="1" smtClean="0">
                <a:solidFill>
                  <a:srgbClr val="FF0066"/>
                </a:solidFill>
                <a:ea typeface="华文中宋" pitchFamily="2" charset="-122"/>
              </a:rPr>
              <a:t>报文</a:t>
            </a:r>
            <a:r>
              <a:rPr lang="en-US" altLang="zh-CN" sz="2400" b="1" smtClean="0">
                <a:solidFill>
                  <a:srgbClr val="FF0066"/>
                </a:solidFill>
                <a:ea typeface="华文中宋" pitchFamily="2" charset="-122"/>
              </a:rPr>
              <a:t>(</a:t>
            </a:r>
            <a:r>
              <a:rPr lang="en-US" altLang="zh-CN" sz="2400" b="1" i="1" smtClean="0">
                <a:solidFill>
                  <a:srgbClr val="FF0066"/>
                </a:solidFill>
                <a:ea typeface="华文中宋" pitchFamily="2" charset="-122"/>
              </a:rPr>
              <a:t>message</a:t>
            </a:r>
            <a:r>
              <a:rPr lang="en-US" altLang="zh-CN" sz="2400" b="1" smtClean="0">
                <a:solidFill>
                  <a:srgbClr val="FF0066"/>
                </a:solidFill>
                <a:ea typeface="华文中宋" pitchFamily="2" charset="-122"/>
              </a:rPr>
              <a:t>)</a:t>
            </a:r>
            <a:r>
              <a:rPr lang="zh-CN" altLang="en-US" sz="2400" b="1" smtClean="0">
                <a:solidFill>
                  <a:srgbClr val="FF0066"/>
                </a:solidFill>
                <a:ea typeface="华文中宋" pitchFamily="2" charset="-122"/>
              </a:rPr>
              <a:t>：</a:t>
            </a:r>
            <a:r>
              <a:rPr lang="zh-CN" altLang="en-US" sz="2400" b="1" smtClean="0">
                <a:ea typeface="华文中宋" pitchFamily="2" charset="-122"/>
              </a:rPr>
              <a:t>应用程序要传输的信息。包含需要的任何内容。如，控制功能或数据。 </a:t>
            </a:r>
          </a:p>
          <a:p>
            <a:pPr eaLnBrk="1">
              <a:lnSpc>
                <a:spcPct val="120000"/>
              </a:lnSpc>
            </a:pPr>
            <a:r>
              <a:rPr lang="zh-CN" altLang="en-US" sz="2400" b="1" smtClean="0">
                <a:solidFill>
                  <a:schemeClr val="accent2"/>
                </a:solidFill>
                <a:ea typeface="华文楷体" pitchFamily="2" charset="-122"/>
              </a:rPr>
              <a:t>报文在源和目的主机之间通过一系列分组交换机转发分组，其工作过程：</a:t>
            </a:r>
          </a:p>
          <a:p>
            <a:pPr lvl="1" eaLnBrk="1">
              <a:lnSpc>
                <a:spcPct val="120000"/>
              </a:lnSpc>
              <a:buFont typeface="Wingdings" pitchFamily="2" charset="2"/>
              <a:buChar char="ü"/>
            </a:pPr>
            <a:r>
              <a:rPr lang="zh-CN" altLang="en-US" sz="2000" smtClean="0">
                <a:ea typeface="华文中宋" pitchFamily="2" charset="-122"/>
              </a:rPr>
              <a:t>源端系统将应用层报文划分为较小的数据块，即</a:t>
            </a:r>
            <a:r>
              <a:rPr lang="zh-CN" altLang="en-US" sz="2000" b="1" i="1" u="sng" smtClean="0">
                <a:solidFill>
                  <a:srgbClr val="FF0000"/>
                </a:solidFill>
                <a:ea typeface="华文中宋" pitchFamily="2" charset="-122"/>
              </a:rPr>
              <a:t>分组 </a:t>
            </a:r>
            <a:r>
              <a:rPr lang="en-US" altLang="zh-CN" sz="2000" b="1" u="sng" smtClean="0">
                <a:solidFill>
                  <a:srgbClr val="FF0000"/>
                </a:solidFill>
                <a:ea typeface="华文中宋" pitchFamily="2" charset="-122"/>
              </a:rPr>
              <a:t>( </a:t>
            </a:r>
            <a:r>
              <a:rPr lang="en-US" altLang="zh-CN" sz="2000" b="1" i="1" u="sng" smtClean="0">
                <a:solidFill>
                  <a:srgbClr val="FF0000"/>
                </a:solidFill>
                <a:ea typeface="华文中宋" pitchFamily="2" charset="-122"/>
              </a:rPr>
              <a:t>packet </a:t>
            </a:r>
            <a:r>
              <a:rPr lang="en-US" altLang="zh-CN" sz="2000" b="1" u="sng" smtClean="0">
                <a:solidFill>
                  <a:srgbClr val="FF0000"/>
                </a:solidFill>
                <a:ea typeface="华文中宋" pitchFamily="2" charset="-122"/>
              </a:rPr>
              <a:t>)</a:t>
            </a:r>
            <a:r>
              <a:rPr lang="zh-CN" altLang="en-US" sz="2000" smtClean="0">
                <a:ea typeface="华文中宋" pitchFamily="2" charset="-122"/>
              </a:rPr>
              <a:t>；</a:t>
            </a:r>
          </a:p>
          <a:p>
            <a:pPr lvl="1" eaLnBrk="1">
              <a:lnSpc>
                <a:spcPct val="120000"/>
              </a:lnSpc>
              <a:buFont typeface="Wingdings" pitchFamily="2" charset="2"/>
              <a:buChar char="ü"/>
            </a:pPr>
            <a:r>
              <a:rPr lang="zh-CN" altLang="en-US" sz="2000" smtClean="0">
                <a:ea typeface="华文中宋" pitchFamily="2" charset="-122"/>
              </a:rPr>
              <a:t>每个分组通过一系列链路和分组交换机（路由器和链路层交换机）传送，直到目的端</a:t>
            </a:r>
          </a:p>
          <a:p>
            <a:pPr lvl="1" eaLnBrk="1">
              <a:lnSpc>
                <a:spcPct val="120000"/>
              </a:lnSpc>
              <a:buFont typeface="Wingdings" pitchFamily="2" charset="2"/>
              <a:buChar char="ü"/>
            </a:pPr>
            <a:r>
              <a:rPr lang="zh-CN" altLang="en-US" sz="2000" smtClean="0">
                <a:ea typeface="华文中宋" pitchFamily="2" charset="-122"/>
              </a:rPr>
              <a:t>目的端恢复原报文。</a:t>
            </a:r>
            <a:endParaRPr lang="en-US" altLang="zh-CN" sz="2000" smtClean="0">
              <a:ea typeface="华文中宋" pitchFamily="2" charset="-122"/>
            </a:endParaRPr>
          </a:p>
          <a:p>
            <a:pPr lvl="1" eaLnBrk="1">
              <a:lnSpc>
                <a:spcPct val="120000"/>
              </a:lnSpc>
              <a:buFont typeface="Wingdings" pitchFamily="2" charset="2"/>
              <a:buChar char="ü"/>
            </a:pPr>
            <a:r>
              <a:rPr lang="zh-CN" altLang="en-US" sz="2000" smtClean="0">
                <a:solidFill>
                  <a:srgbClr val="FF0000"/>
                </a:solidFill>
                <a:ea typeface="华文中宋" pitchFamily="2" charset="-122"/>
              </a:rPr>
              <a:t>分组以链路的最大传输速率传输</a:t>
            </a:r>
            <a:r>
              <a:rPr lang="zh-CN" altLang="en-US" sz="2000" smtClean="0">
                <a:ea typeface="华文中宋" pitchFamily="2" charset="-122"/>
              </a:rPr>
              <a:t>。</a:t>
            </a:r>
            <a:endParaRPr lang="en-US" altLang="zh-CN" sz="2000" smtClean="0">
              <a:ea typeface="华文中宋" pitchFamily="2" charset="-122"/>
            </a:endParaRPr>
          </a:p>
          <a:p>
            <a:pPr lvl="1" eaLnBrk="1">
              <a:lnSpc>
                <a:spcPct val="120000"/>
              </a:lnSpc>
              <a:buFont typeface="Wingdings" pitchFamily="2" charset="2"/>
              <a:buChar char="ü"/>
            </a:pPr>
            <a:r>
              <a:rPr lang="zh-CN" altLang="en-US" sz="2000" smtClean="0">
                <a:ea typeface="华文中宋" pitchFamily="2" charset="-122"/>
              </a:rPr>
              <a:t>传输过程中采用</a:t>
            </a:r>
            <a:r>
              <a:rPr lang="zh-CN" altLang="en-US" sz="2000" smtClean="0">
                <a:solidFill>
                  <a:srgbClr val="FF0000"/>
                </a:solidFill>
                <a:ea typeface="华文中宋" pitchFamily="2" charset="-122"/>
              </a:rPr>
              <a:t>存储转发传输</a:t>
            </a:r>
            <a:r>
              <a:rPr lang="zh-CN" altLang="en-US" sz="2000" smtClean="0">
                <a:ea typeface="华文中宋" pitchFamily="2" charset="-122"/>
              </a:rPr>
              <a:t>机制。 </a:t>
            </a:r>
          </a:p>
        </p:txBody>
      </p:sp>
      <p:sp>
        <p:nvSpPr>
          <p:cNvPr id="78852" name="灯片编号占位符 5"/>
          <p:cNvSpPr>
            <a:spLocks noGrp="1"/>
          </p:cNvSpPr>
          <p:nvPr>
            <p:ph type="sldNum" sz="quarter" idx="12"/>
          </p:nvPr>
        </p:nvSpPr>
        <p:spPr>
          <a:noFill/>
          <a:ln>
            <a:miter lim="800000"/>
            <a:headEnd/>
            <a:tailEnd/>
          </a:ln>
        </p:spPr>
        <p:txBody>
          <a:bodyPr/>
          <a:lstStyle/>
          <a:p>
            <a:fld id="{E8951ACE-461A-4955-9FCA-71DBE94B5851}" type="slidenum">
              <a:rPr lang="en-US" altLang="zh-CN"/>
              <a:pPr/>
              <a:t>39</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62147">
                                            <p:txEl>
                                              <p:pRg st="2" end="2"/>
                                            </p:txEl>
                                          </p:spTgt>
                                        </p:tgtEl>
                                        <p:attrNameLst>
                                          <p:attrName>style.visibility</p:attrName>
                                        </p:attrNameLst>
                                      </p:cBhvr>
                                      <p:to>
                                        <p:strVal val="visible"/>
                                      </p:to>
                                    </p:set>
                                    <p:animEffect transition="in" filter="dissolve">
                                      <p:cBhvr>
                                        <p:cTn id="7" dur="500"/>
                                        <p:tgtEl>
                                          <p:spTgt spid="262147">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62147">
                                            <p:txEl>
                                              <p:pRg st="3" end="3"/>
                                            </p:txEl>
                                          </p:spTgt>
                                        </p:tgtEl>
                                        <p:attrNameLst>
                                          <p:attrName>style.visibility</p:attrName>
                                        </p:attrNameLst>
                                      </p:cBhvr>
                                      <p:to>
                                        <p:strVal val="visible"/>
                                      </p:to>
                                    </p:set>
                                    <p:animEffect transition="in" filter="dissolve">
                                      <p:cBhvr>
                                        <p:cTn id="10" dur="500"/>
                                        <p:tgtEl>
                                          <p:spTgt spid="262147">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62147">
                                            <p:txEl>
                                              <p:pRg st="4" end="4"/>
                                            </p:txEl>
                                          </p:spTgt>
                                        </p:tgtEl>
                                        <p:attrNameLst>
                                          <p:attrName>style.visibility</p:attrName>
                                        </p:attrNameLst>
                                      </p:cBhvr>
                                      <p:to>
                                        <p:strVal val="visible"/>
                                      </p:to>
                                    </p:set>
                                    <p:animEffect transition="in" filter="dissolve">
                                      <p:cBhvr>
                                        <p:cTn id="13" dur="500"/>
                                        <p:tgtEl>
                                          <p:spTgt spid="262147">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262147">
                                            <p:txEl>
                                              <p:pRg st="5" end="5"/>
                                            </p:txEl>
                                          </p:spTgt>
                                        </p:tgtEl>
                                        <p:attrNameLst>
                                          <p:attrName>style.visibility</p:attrName>
                                        </p:attrNameLst>
                                      </p:cBhvr>
                                      <p:to>
                                        <p:strVal val="visible"/>
                                      </p:to>
                                    </p:set>
                                    <p:animEffect transition="in" filter="dissolve">
                                      <p:cBhvr>
                                        <p:cTn id="16" dur="500"/>
                                        <p:tgtEl>
                                          <p:spTgt spid="262147">
                                            <p:txEl>
                                              <p:pRg st="5" end="5"/>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262147">
                                            <p:txEl>
                                              <p:pRg st="6" end="6"/>
                                            </p:txEl>
                                          </p:spTgt>
                                        </p:tgtEl>
                                        <p:attrNameLst>
                                          <p:attrName>style.visibility</p:attrName>
                                        </p:attrNameLst>
                                      </p:cBhvr>
                                      <p:to>
                                        <p:strVal val="visible"/>
                                      </p:to>
                                    </p:set>
                                    <p:animEffect transition="in" filter="dissolve">
                                      <p:cBhvr>
                                        <p:cTn id="19" dur="500"/>
                                        <p:tgtEl>
                                          <p:spTgt spid="262147">
                                            <p:txEl>
                                              <p:pRg st="6" end="6"/>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262147">
                                            <p:txEl>
                                              <p:pRg st="7" end="7"/>
                                            </p:txEl>
                                          </p:spTgt>
                                        </p:tgtEl>
                                        <p:attrNameLst>
                                          <p:attrName>style.visibility</p:attrName>
                                        </p:attrNameLst>
                                      </p:cBhvr>
                                      <p:to>
                                        <p:strVal val="visible"/>
                                      </p:to>
                                    </p:set>
                                    <p:animEffect transition="in" filter="dissolve">
                                      <p:cBhvr>
                                        <p:cTn id="22" dur="500"/>
                                        <p:tgtEl>
                                          <p:spTgt spid="2621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5" name="标题 1"/>
          <p:cNvSpPr>
            <a:spLocks noGrp="1"/>
          </p:cNvSpPr>
          <p:nvPr>
            <p:ph type="title"/>
          </p:nvPr>
        </p:nvSpPr>
        <p:spPr>
          <a:xfrm>
            <a:off x="533400" y="228600"/>
            <a:ext cx="7772400" cy="939800"/>
          </a:xfrm>
        </p:spPr>
        <p:txBody>
          <a:bodyPr/>
          <a:lstStyle/>
          <a:p>
            <a:pPr>
              <a:defRPr/>
            </a:pPr>
            <a:r>
              <a:rPr lang="en-US" altLang="zh-CN" sz="3600" b="1" dirty="0" smtClean="0">
                <a:solidFill>
                  <a:srgbClr val="006600"/>
                </a:solidFill>
                <a:latin typeface="+mn-lt"/>
              </a:rPr>
              <a:t>1.1</a:t>
            </a:r>
            <a:r>
              <a:rPr lang="en-US" altLang="zh-CN" sz="3600" b="1" dirty="0" smtClean="0">
                <a:solidFill>
                  <a:srgbClr val="006600"/>
                </a:solidFill>
                <a:latin typeface="黑体" panose="02010609060101010101" pitchFamily="49" charset="-122"/>
              </a:rPr>
              <a:t> </a:t>
            </a:r>
            <a:r>
              <a:rPr lang="zh-CN" altLang="en-US" sz="3600" b="1" dirty="0" smtClean="0">
                <a:solidFill>
                  <a:srgbClr val="006600"/>
                </a:solidFill>
                <a:latin typeface="黑体" panose="02010609060101010101" pitchFamily="49" charset="-122"/>
              </a:rPr>
              <a:t>什么是因特网</a:t>
            </a:r>
            <a:endParaRPr lang="zh-CN" altLang="en-US" sz="3600" b="1" dirty="0" smtClean="0"/>
          </a:p>
        </p:txBody>
      </p:sp>
      <p:sp>
        <p:nvSpPr>
          <p:cNvPr id="4099" name="Rectangle 3"/>
          <p:cNvSpPr>
            <a:spLocks noGrp="1" noChangeArrowheads="1"/>
          </p:cNvSpPr>
          <p:nvPr>
            <p:ph sz="half" idx="1"/>
          </p:nvPr>
        </p:nvSpPr>
        <p:spPr>
          <a:xfrm>
            <a:off x="1320800" y="1300163"/>
            <a:ext cx="3779838" cy="2036762"/>
          </a:xfrm>
          <a:extLst>
            <a:ext uri="{91240B29-F687-4F45-9708-019B960494DF}">
              <a14:hiddenLine xmlns:a14="http://schemas.microsoft.com/office/drawing/2010/main" w="9525">
                <a:solidFill>
                  <a:srgbClr val="FF0000"/>
                </a:solidFill>
                <a:miter lim="800000"/>
                <a:headEnd/>
                <a:tailEnd/>
              </a14:hiddenLine>
            </a:ext>
          </a:extLst>
        </p:spPr>
        <p:txBody>
          <a:bodyPr/>
          <a:lstStyle/>
          <a:p>
            <a:pPr>
              <a:defRPr/>
            </a:pPr>
            <a:r>
              <a:rPr lang="zh-CN" altLang="en-US" sz="2400" dirty="0" smtClean="0"/>
              <a:t>成百上万互联的计算设备：</a:t>
            </a:r>
            <a:r>
              <a:rPr lang="zh-CN" altLang="en-US" sz="2400" b="1" i="1" dirty="0" smtClean="0">
                <a:solidFill>
                  <a:srgbClr val="FF0000"/>
                </a:solidFill>
              </a:rPr>
              <a:t>主机</a:t>
            </a:r>
            <a:r>
              <a:rPr lang="en-US" altLang="zh-CN" sz="2400" b="1" i="1" dirty="0" smtClean="0">
                <a:solidFill>
                  <a:srgbClr val="FF0000"/>
                </a:solidFill>
              </a:rPr>
              <a:t>(hosts) = </a:t>
            </a:r>
            <a:r>
              <a:rPr lang="zh-CN" altLang="en-US" sz="2400" b="1" i="1" dirty="0" smtClean="0">
                <a:solidFill>
                  <a:srgbClr val="FF0000"/>
                </a:solidFill>
              </a:rPr>
              <a:t>端系统</a:t>
            </a:r>
            <a:r>
              <a:rPr lang="en-US" altLang="zh-CN" sz="2400" b="1" i="1" dirty="0" smtClean="0">
                <a:solidFill>
                  <a:srgbClr val="FF0000"/>
                </a:solidFill>
              </a:rPr>
              <a:t>(end systems)</a:t>
            </a:r>
          </a:p>
          <a:p>
            <a:pPr lvl="1">
              <a:defRPr/>
            </a:pPr>
            <a:r>
              <a:rPr lang="zh-CN" altLang="en-US" sz="2000" dirty="0" smtClean="0"/>
              <a:t>运行</a:t>
            </a:r>
            <a:r>
              <a:rPr lang="zh-CN" altLang="en-US" b="1" i="1" dirty="0">
                <a:solidFill>
                  <a:srgbClr val="FF0000"/>
                </a:solidFill>
                <a:cs typeface="+mn-cs"/>
              </a:rPr>
              <a:t>网络应用程序</a:t>
            </a:r>
            <a:endParaRPr lang="en-US" altLang="zh-CN" b="1" i="1" dirty="0">
              <a:solidFill>
                <a:srgbClr val="FF0000"/>
              </a:solidFill>
              <a:cs typeface="+mn-cs"/>
            </a:endParaRPr>
          </a:p>
        </p:txBody>
      </p:sp>
      <p:sp>
        <p:nvSpPr>
          <p:cNvPr id="35844" name="灯片编号占位符 5"/>
          <p:cNvSpPr>
            <a:spLocks noGrp="1"/>
          </p:cNvSpPr>
          <p:nvPr>
            <p:ph type="sldNum" sz="quarter" idx="12"/>
          </p:nvPr>
        </p:nvSpPr>
        <p:spPr>
          <a:noFill/>
          <a:ln>
            <a:miter lim="800000"/>
            <a:headEnd/>
            <a:tailEnd/>
          </a:ln>
        </p:spPr>
        <p:txBody>
          <a:bodyPr/>
          <a:lstStyle/>
          <a:p>
            <a:fld id="{87555332-1E43-42C9-9C51-5AC6F2FA14BB}" type="slidenum">
              <a:rPr lang="en-US" altLang="zh-CN"/>
              <a:pPr/>
              <a:t>4</a:t>
            </a:fld>
            <a:endParaRPr lang="en-US" altLang="zh-CN"/>
          </a:p>
        </p:txBody>
      </p:sp>
      <p:sp>
        <p:nvSpPr>
          <p:cNvPr id="4766" name="Rectangle 670"/>
          <p:cNvSpPr>
            <a:spLocks noChangeArrowheads="1"/>
          </p:cNvSpPr>
          <p:nvPr/>
        </p:nvSpPr>
        <p:spPr bwMode="auto">
          <a:xfrm>
            <a:off x="1381125" y="3289300"/>
            <a:ext cx="3869515"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accent2"/>
              </a:buClr>
              <a:buSzPct val="85000"/>
              <a:buFont typeface="Wingdings" pitchFamily="2" charset="2"/>
              <a:buChar char="q"/>
              <a:defRPr/>
            </a:pPr>
            <a:r>
              <a:rPr lang="zh-CN" altLang="en-US" b="1" i="1" dirty="0">
                <a:solidFill>
                  <a:srgbClr val="FF0000"/>
                </a:solidFill>
                <a:latin typeface="Comic Sans MS" pitchFamily="66" charset="0"/>
                <a:ea typeface="宋体" charset="-122"/>
              </a:rPr>
              <a:t>通信链路</a:t>
            </a:r>
            <a:endParaRPr lang="en-US" altLang="zh-CN" dirty="0">
              <a:latin typeface="Comic Sans MS" pitchFamily="66" charset="0"/>
              <a:ea typeface="宋体" charset="-122"/>
            </a:endParaRPr>
          </a:p>
          <a:p>
            <a:pPr marL="742950" lvl="1" indent="-285750">
              <a:spcBef>
                <a:spcPct val="20000"/>
              </a:spcBef>
              <a:buClr>
                <a:schemeClr val="accent2"/>
              </a:buClr>
              <a:buSzPct val="75000"/>
              <a:buFont typeface="Wingdings" pitchFamily="2" charset="2"/>
              <a:buChar char="v"/>
              <a:defRPr/>
            </a:pPr>
            <a:r>
              <a:rPr lang="zh-CN" altLang="en-US" dirty="0">
                <a:latin typeface="Comic Sans MS" pitchFamily="66" charset="0"/>
                <a:ea typeface="宋体" charset="-122"/>
              </a:rPr>
              <a:t>光纤、铜缆、无线、卫星</a:t>
            </a:r>
            <a:endParaRPr lang="en-US" altLang="zh-CN" dirty="0">
              <a:latin typeface="Comic Sans MS" pitchFamily="66" charset="0"/>
              <a:ea typeface="宋体" charset="-122"/>
            </a:endParaRPr>
          </a:p>
          <a:p>
            <a:pPr marL="742950" lvl="1" indent="-285750">
              <a:spcBef>
                <a:spcPct val="20000"/>
              </a:spcBef>
              <a:buClr>
                <a:schemeClr val="accent2"/>
              </a:buClr>
              <a:buSzPct val="75000"/>
              <a:buFont typeface="Wingdings" pitchFamily="2" charset="2"/>
              <a:buChar char="v"/>
              <a:defRPr/>
            </a:pPr>
            <a:r>
              <a:rPr lang="zh-CN" altLang="en-US" dirty="0">
                <a:latin typeface="Comic Sans MS" pitchFamily="66" charset="0"/>
                <a:ea typeface="宋体" charset="-122"/>
              </a:rPr>
              <a:t>传输率 </a:t>
            </a:r>
            <a:r>
              <a:rPr lang="en-US" altLang="zh-CN" dirty="0">
                <a:latin typeface="Comic Sans MS" pitchFamily="66" charset="0"/>
                <a:ea typeface="宋体" charset="-122"/>
              </a:rPr>
              <a:t>= </a:t>
            </a:r>
            <a:r>
              <a:rPr lang="zh-CN" altLang="en-US" b="1" i="1" dirty="0" smtClean="0">
                <a:solidFill>
                  <a:srgbClr val="FF0000"/>
                </a:solidFill>
                <a:latin typeface="+mn-lt"/>
                <a:ea typeface="+mn-ea"/>
              </a:rPr>
              <a:t>带宽</a:t>
            </a:r>
            <a:r>
              <a:rPr lang="en-US" altLang="zh-CN" i="1" dirty="0" smtClean="0">
                <a:solidFill>
                  <a:srgbClr val="CC0000"/>
                </a:solidFill>
                <a:latin typeface="Gill Sans MT" panose="020B0502020104020203" pitchFamily="34" charset="0"/>
              </a:rPr>
              <a:t>bandwidth</a:t>
            </a:r>
            <a:endParaRPr lang="en-US" altLang="zh-CN" b="1" i="1" dirty="0">
              <a:solidFill>
                <a:srgbClr val="FF0000"/>
              </a:solidFill>
              <a:latin typeface="+mn-lt"/>
              <a:ea typeface="+mn-ea"/>
            </a:endParaRPr>
          </a:p>
        </p:txBody>
      </p:sp>
      <p:sp>
        <p:nvSpPr>
          <p:cNvPr id="4767" name="Rectangle 671"/>
          <p:cNvSpPr>
            <a:spLocks noChangeArrowheads="1"/>
          </p:cNvSpPr>
          <p:nvPr/>
        </p:nvSpPr>
        <p:spPr bwMode="auto">
          <a:xfrm>
            <a:off x="1360386" y="5294657"/>
            <a:ext cx="4258333" cy="1316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accent2"/>
              </a:buClr>
              <a:buSzPct val="85000"/>
              <a:buFont typeface="Wingdings" pitchFamily="2" charset="2"/>
              <a:buChar char="q"/>
              <a:defRPr/>
            </a:pPr>
            <a:r>
              <a:rPr lang="zh-CN" altLang="en-US" b="1" i="1" dirty="0" smtClean="0">
                <a:solidFill>
                  <a:srgbClr val="FF0000"/>
                </a:solidFill>
                <a:latin typeface="Comic Sans MS" pitchFamily="66" charset="0"/>
                <a:ea typeface="宋体" charset="-122"/>
              </a:rPr>
              <a:t>包交换：</a:t>
            </a:r>
            <a:r>
              <a:rPr lang="zh-CN" altLang="en-US" dirty="0">
                <a:latin typeface="Comic Sans MS" pitchFamily="66" charset="0"/>
                <a:ea typeface="宋体" charset="-122"/>
              </a:rPr>
              <a:t>转发包</a:t>
            </a:r>
            <a:r>
              <a:rPr lang="en-US" altLang="zh-CN" dirty="0">
                <a:latin typeface="Comic Sans MS" pitchFamily="66" charset="0"/>
                <a:ea typeface="宋体" charset="-122"/>
              </a:rPr>
              <a:t> </a:t>
            </a:r>
            <a:r>
              <a:rPr lang="en-US" altLang="zh-CN" dirty="0">
                <a:latin typeface="+mn-lt"/>
                <a:ea typeface="宋体" charset="-122"/>
              </a:rPr>
              <a:t>(</a:t>
            </a:r>
            <a:r>
              <a:rPr lang="zh-CN" altLang="en-US" dirty="0">
                <a:latin typeface="+mn-lt"/>
                <a:ea typeface="宋体" charset="-122"/>
              </a:rPr>
              <a:t>大块数据</a:t>
            </a:r>
            <a:r>
              <a:rPr lang="en-US" altLang="zh-CN" dirty="0" smtClean="0">
                <a:latin typeface="+mn-lt"/>
                <a:ea typeface="宋体" charset="-122"/>
              </a:rPr>
              <a:t>)</a:t>
            </a:r>
          </a:p>
          <a:p>
            <a:pPr marL="800100" lvl="1" indent="-342900">
              <a:spcBef>
                <a:spcPct val="20000"/>
              </a:spcBef>
              <a:buClr>
                <a:schemeClr val="accent2"/>
              </a:buClr>
              <a:buSzPct val="85000"/>
              <a:buFont typeface="Wingdings" panose="05000000000000000000" pitchFamily="2" charset="2"/>
              <a:buChar char="l"/>
              <a:defRPr/>
            </a:pPr>
            <a:r>
              <a:rPr lang="zh-CN" altLang="en-US" dirty="0" smtClean="0">
                <a:latin typeface="Comic Sans MS" pitchFamily="66" charset="0"/>
                <a:ea typeface="宋体" charset="-122"/>
              </a:rPr>
              <a:t>路由器</a:t>
            </a:r>
            <a:r>
              <a:rPr lang="zh-CN" altLang="en-US" dirty="0" smtClean="0">
                <a:latin typeface="+mn-lt"/>
                <a:ea typeface="宋体" charset="-122"/>
              </a:rPr>
              <a:t>、交换机</a:t>
            </a:r>
            <a:endParaRPr lang="en-US" altLang="zh-CN" dirty="0">
              <a:latin typeface="+mn-lt"/>
              <a:ea typeface="宋体" charset="-122"/>
            </a:endParaRPr>
          </a:p>
        </p:txBody>
      </p:sp>
      <p:grpSp>
        <p:nvGrpSpPr>
          <p:cNvPr id="416" name="Group 842"/>
          <p:cNvGrpSpPr>
            <a:grpSpLocks/>
          </p:cNvGrpSpPr>
          <p:nvPr/>
        </p:nvGrpSpPr>
        <p:grpSpPr bwMode="auto">
          <a:xfrm>
            <a:off x="338138" y="3454400"/>
            <a:ext cx="1573212" cy="1060450"/>
            <a:chOff x="98" y="2320"/>
            <a:chExt cx="991" cy="668"/>
          </a:xfrm>
        </p:grpSpPr>
        <p:sp>
          <p:nvSpPr>
            <p:cNvPr id="417" name="Text Box 666"/>
            <p:cNvSpPr txBox="1">
              <a:spLocks noChangeArrowheads="1"/>
            </p:cNvSpPr>
            <p:nvPr/>
          </p:nvSpPr>
          <p:spPr bwMode="auto">
            <a:xfrm>
              <a:off x="564" y="2728"/>
              <a:ext cx="383"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a:t>wired</a:t>
              </a:r>
            </a:p>
            <a:p>
              <a:pPr>
                <a:lnSpc>
                  <a:spcPct val="75000"/>
                </a:lnSpc>
              </a:pPr>
              <a:r>
                <a:rPr lang="en-US" altLang="zh-CN" sz="1400"/>
                <a:t>links</a:t>
              </a:r>
            </a:p>
          </p:txBody>
        </p:sp>
        <p:sp>
          <p:nvSpPr>
            <p:cNvPr id="418" name="Text Box 669"/>
            <p:cNvSpPr txBox="1">
              <a:spLocks noChangeArrowheads="1"/>
            </p:cNvSpPr>
            <p:nvPr/>
          </p:nvSpPr>
          <p:spPr bwMode="auto">
            <a:xfrm>
              <a:off x="569" y="2465"/>
              <a:ext cx="52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a:t>wireless</a:t>
              </a:r>
            </a:p>
            <a:p>
              <a:pPr>
                <a:lnSpc>
                  <a:spcPct val="75000"/>
                </a:lnSpc>
              </a:pPr>
              <a:r>
                <a:rPr lang="en-US" altLang="zh-CN" sz="1400"/>
                <a:t>links</a:t>
              </a:r>
            </a:p>
          </p:txBody>
        </p:sp>
        <p:grpSp>
          <p:nvGrpSpPr>
            <p:cNvPr id="419" name="Group 819"/>
            <p:cNvGrpSpPr>
              <a:grpSpLocks/>
            </p:cNvGrpSpPr>
            <p:nvPr/>
          </p:nvGrpSpPr>
          <p:grpSpPr bwMode="auto">
            <a:xfrm>
              <a:off x="385" y="2320"/>
              <a:ext cx="201" cy="282"/>
              <a:chOff x="742" y="2409"/>
              <a:chExt cx="576" cy="881"/>
            </a:xfrm>
          </p:grpSpPr>
          <p:grpSp>
            <p:nvGrpSpPr>
              <p:cNvPr id="424" name="Group 820"/>
              <p:cNvGrpSpPr>
                <a:grpSpLocks/>
              </p:cNvGrpSpPr>
              <p:nvPr/>
            </p:nvGrpSpPr>
            <p:grpSpPr bwMode="auto">
              <a:xfrm>
                <a:off x="832" y="2643"/>
                <a:ext cx="376" cy="647"/>
                <a:chOff x="3130" y="3288"/>
                <a:chExt cx="410" cy="742"/>
              </a:xfrm>
            </p:grpSpPr>
            <p:sp>
              <p:nvSpPr>
                <p:cNvPr id="427"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28"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29"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0"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1"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2"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3"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4"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5"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6"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7"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8"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9"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0"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1"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425"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6"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420" name="Group 838"/>
            <p:cNvGrpSpPr>
              <a:grpSpLocks/>
            </p:cNvGrpSpPr>
            <p:nvPr/>
          </p:nvGrpSpPr>
          <p:grpSpPr bwMode="auto">
            <a:xfrm>
              <a:off x="98" y="2444"/>
              <a:ext cx="355" cy="265"/>
              <a:chOff x="2967" y="478"/>
              <a:chExt cx="788" cy="625"/>
            </a:xfrm>
          </p:grpSpPr>
          <p:pic>
            <p:nvPicPr>
              <p:cNvPr id="422"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3"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1"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2" name="Group 852"/>
          <p:cNvGrpSpPr>
            <a:grpSpLocks/>
          </p:cNvGrpSpPr>
          <p:nvPr/>
        </p:nvGrpSpPr>
        <p:grpSpPr bwMode="auto">
          <a:xfrm>
            <a:off x="633413" y="5253038"/>
            <a:ext cx="646112" cy="477837"/>
            <a:chOff x="293" y="3440"/>
            <a:chExt cx="407" cy="301"/>
          </a:xfrm>
        </p:grpSpPr>
        <p:sp>
          <p:nvSpPr>
            <p:cNvPr id="443" name="Text Box 662"/>
            <p:cNvSpPr txBox="1">
              <a:spLocks noChangeArrowheads="1"/>
            </p:cNvSpPr>
            <p:nvPr/>
          </p:nvSpPr>
          <p:spPr bwMode="auto">
            <a:xfrm>
              <a:off x="293" y="3549"/>
              <a:ext cx="4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t>router</a:t>
              </a:r>
            </a:p>
          </p:txBody>
        </p:sp>
        <p:grpSp>
          <p:nvGrpSpPr>
            <p:cNvPr id="444" name="Group 843"/>
            <p:cNvGrpSpPr>
              <a:grpSpLocks/>
            </p:cNvGrpSpPr>
            <p:nvPr/>
          </p:nvGrpSpPr>
          <p:grpSpPr bwMode="auto">
            <a:xfrm>
              <a:off x="337" y="3440"/>
              <a:ext cx="306" cy="128"/>
              <a:chOff x="4650" y="1129"/>
              <a:chExt cx="246" cy="95"/>
            </a:xfrm>
          </p:grpSpPr>
          <p:sp>
            <p:nvSpPr>
              <p:cNvPr id="44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44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44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448" name="Group 847"/>
              <p:cNvGrpSpPr>
                <a:grpSpLocks/>
              </p:cNvGrpSpPr>
              <p:nvPr/>
            </p:nvGrpSpPr>
            <p:grpSpPr bwMode="auto">
              <a:xfrm>
                <a:off x="4699" y="1145"/>
                <a:ext cx="138" cy="29"/>
                <a:chOff x="2468" y="1332"/>
                <a:chExt cx="310" cy="60"/>
              </a:xfrm>
            </p:grpSpPr>
            <p:sp>
              <p:nvSpPr>
                <p:cNvPr id="451"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2"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9"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453" name="Group 1201"/>
          <p:cNvGrpSpPr>
            <a:grpSpLocks/>
          </p:cNvGrpSpPr>
          <p:nvPr/>
        </p:nvGrpSpPr>
        <p:grpSpPr bwMode="auto">
          <a:xfrm>
            <a:off x="333375" y="1322388"/>
            <a:ext cx="1555750" cy="1622425"/>
            <a:chOff x="210" y="833"/>
            <a:chExt cx="980" cy="1022"/>
          </a:xfrm>
        </p:grpSpPr>
        <p:sp>
          <p:nvSpPr>
            <p:cNvPr id="454" name="Text Box 667"/>
            <p:cNvSpPr txBox="1">
              <a:spLocks noChangeArrowheads="1"/>
            </p:cNvSpPr>
            <p:nvPr/>
          </p:nvSpPr>
          <p:spPr bwMode="auto">
            <a:xfrm>
              <a:off x="479" y="1667"/>
              <a:ext cx="711"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a:t>smartphone</a:t>
              </a:r>
            </a:p>
          </p:txBody>
        </p:sp>
        <p:sp>
          <p:nvSpPr>
            <p:cNvPr id="455" name="Text Box 663"/>
            <p:cNvSpPr txBox="1">
              <a:spLocks noChangeArrowheads="1"/>
            </p:cNvSpPr>
            <p:nvPr/>
          </p:nvSpPr>
          <p:spPr bwMode="auto">
            <a:xfrm>
              <a:off x="487" y="872"/>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t>PC</a:t>
              </a:r>
            </a:p>
          </p:txBody>
        </p:sp>
        <p:sp>
          <p:nvSpPr>
            <p:cNvPr id="456" name="Text Box 664"/>
            <p:cNvSpPr txBox="1">
              <a:spLocks noChangeArrowheads="1"/>
            </p:cNvSpPr>
            <p:nvPr/>
          </p:nvSpPr>
          <p:spPr bwMode="auto">
            <a:xfrm>
              <a:off x="488" y="1096"/>
              <a:ext cx="4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t>server</a:t>
              </a:r>
            </a:p>
          </p:txBody>
        </p:sp>
        <p:sp>
          <p:nvSpPr>
            <p:cNvPr id="457" name="Text Box 665"/>
            <p:cNvSpPr txBox="1">
              <a:spLocks noChangeArrowheads="1"/>
            </p:cNvSpPr>
            <p:nvPr/>
          </p:nvSpPr>
          <p:spPr bwMode="auto">
            <a:xfrm>
              <a:off x="493" y="1390"/>
              <a:ext cx="52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a:t>wireless</a:t>
              </a:r>
            </a:p>
            <a:p>
              <a:pPr>
                <a:lnSpc>
                  <a:spcPct val="75000"/>
                </a:lnSpc>
              </a:pPr>
              <a:r>
                <a:rPr lang="en-US" altLang="zh-CN" sz="1400"/>
                <a:t>laptop</a:t>
              </a:r>
            </a:p>
          </p:txBody>
        </p:sp>
        <p:grpSp>
          <p:nvGrpSpPr>
            <p:cNvPr id="458" name="Group 805"/>
            <p:cNvGrpSpPr>
              <a:grpSpLocks/>
            </p:cNvGrpSpPr>
            <p:nvPr/>
          </p:nvGrpSpPr>
          <p:grpSpPr bwMode="auto">
            <a:xfrm flipH="1">
              <a:off x="244" y="833"/>
              <a:ext cx="261" cy="235"/>
              <a:chOff x="2839" y="3501"/>
              <a:chExt cx="755" cy="803"/>
            </a:xfrm>
          </p:grpSpPr>
          <p:pic>
            <p:nvPicPr>
              <p:cNvPr id="519" name="Picture 80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0"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59" name="Group 808"/>
            <p:cNvGrpSpPr>
              <a:grpSpLocks/>
            </p:cNvGrpSpPr>
            <p:nvPr/>
          </p:nvGrpSpPr>
          <p:grpSpPr bwMode="auto">
            <a:xfrm>
              <a:off x="298" y="1682"/>
              <a:ext cx="234" cy="173"/>
              <a:chOff x="2751" y="1851"/>
              <a:chExt cx="462" cy="478"/>
            </a:xfrm>
          </p:grpSpPr>
          <p:pic>
            <p:nvPicPr>
              <p:cNvPr id="517" name="Picture 809" descr="iphone_stylized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8" name="Picture 810"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 name="Group 1088"/>
            <p:cNvGrpSpPr>
              <a:grpSpLocks/>
            </p:cNvGrpSpPr>
            <p:nvPr/>
          </p:nvGrpSpPr>
          <p:grpSpPr bwMode="auto">
            <a:xfrm>
              <a:off x="210" y="1368"/>
              <a:ext cx="301" cy="236"/>
              <a:chOff x="877" y="1008"/>
              <a:chExt cx="2747" cy="2591"/>
            </a:xfrm>
          </p:grpSpPr>
          <p:pic>
            <p:nvPicPr>
              <p:cNvPr id="494" name="Picture 1089" descr="antenna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5" name="Picture 1090" descr="laptop_key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6"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97" name="Picture 1092" descr="scree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9"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0"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1"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04" name="Group 1099"/>
              <p:cNvGrpSpPr>
                <a:grpSpLocks/>
              </p:cNvGrpSpPr>
              <p:nvPr/>
            </p:nvGrpSpPr>
            <p:grpSpPr bwMode="auto">
              <a:xfrm>
                <a:off x="1709" y="3008"/>
                <a:ext cx="507" cy="234"/>
                <a:chOff x="1740" y="2642"/>
                <a:chExt cx="752" cy="327"/>
              </a:xfrm>
            </p:grpSpPr>
            <p:sp>
              <p:nvSpPr>
                <p:cNvPr id="511"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6"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05"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6"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7"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8"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9"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0"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61" name="Group 1168"/>
            <p:cNvGrpSpPr>
              <a:grpSpLocks/>
            </p:cNvGrpSpPr>
            <p:nvPr/>
          </p:nvGrpSpPr>
          <p:grpSpPr bwMode="auto">
            <a:xfrm>
              <a:off x="340" y="1097"/>
              <a:ext cx="157" cy="256"/>
              <a:chOff x="4140" y="429"/>
              <a:chExt cx="1425" cy="2396"/>
            </a:xfrm>
          </p:grpSpPr>
          <p:sp>
            <p:nvSpPr>
              <p:cNvPr id="462"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64"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5"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6"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67" name="Group 1174"/>
              <p:cNvGrpSpPr>
                <a:grpSpLocks/>
              </p:cNvGrpSpPr>
              <p:nvPr/>
            </p:nvGrpSpPr>
            <p:grpSpPr bwMode="auto">
              <a:xfrm>
                <a:off x="4749" y="668"/>
                <a:ext cx="581" cy="145"/>
                <a:chOff x="614" y="2568"/>
                <a:chExt cx="725" cy="139"/>
              </a:xfrm>
            </p:grpSpPr>
            <p:sp>
              <p:nvSpPr>
                <p:cNvPr id="492"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93"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68"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69" name="Group 1178"/>
              <p:cNvGrpSpPr>
                <a:grpSpLocks/>
              </p:cNvGrpSpPr>
              <p:nvPr/>
            </p:nvGrpSpPr>
            <p:grpSpPr bwMode="auto">
              <a:xfrm>
                <a:off x="4747" y="994"/>
                <a:ext cx="581" cy="134"/>
                <a:chOff x="614" y="2568"/>
                <a:chExt cx="725" cy="139"/>
              </a:xfrm>
            </p:grpSpPr>
            <p:sp>
              <p:nvSpPr>
                <p:cNvPr id="490"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91"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70"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1"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472" name="Group 1183"/>
              <p:cNvGrpSpPr>
                <a:grpSpLocks/>
              </p:cNvGrpSpPr>
              <p:nvPr/>
            </p:nvGrpSpPr>
            <p:grpSpPr bwMode="auto">
              <a:xfrm>
                <a:off x="4735" y="1627"/>
                <a:ext cx="582" cy="151"/>
                <a:chOff x="614" y="2568"/>
                <a:chExt cx="725" cy="139"/>
              </a:xfrm>
            </p:grpSpPr>
            <p:sp>
              <p:nvSpPr>
                <p:cNvPr id="488"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9"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73"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4" name="Group 1187"/>
              <p:cNvGrpSpPr>
                <a:grpSpLocks/>
              </p:cNvGrpSpPr>
              <p:nvPr/>
            </p:nvGrpSpPr>
            <p:grpSpPr bwMode="auto">
              <a:xfrm>
                <a:off x="4739" y="1327"/>
                <a:ext cx="582" cy="139"/>
                <a:chOff x="614" y="2568"/>
                <a:chExt cx="725" cy="139"/>
              </a:xfrm>
            </p:grpSpPr>
            <p:sp>
              <p:nvSpPr>
                <p:cNvPr id="486"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7"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75"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6"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7"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8"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79"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0"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1"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2"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3"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484"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85"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grpSp>
        <p:nvGrpSpPr>
          <p:cNvPr id="521" name="Group 2"/>
          <p:cNvGrpSpPr>
            <a:grpSpLocks/>
          </p:cNvGrpSpPr>
          <p:nvPr/>
        </p:nvGrpSpPr>
        <p:grpSpPr bwMode="auto">
          <a:xfrm>
            <a:off x="5202238" y="1384300"/>
            <a:ext cx="3551237" cy="4743450"/>
            <a:chOff x="5202238" y="1384300"/>
            <a:chExt cx="3551237" cy="4743450"/>
          </a:xfrm>
        </p:grpSpPr>
        <p:sp>
          <p:nvSpPr>
            <p:cNvPr id="522"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4"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25" name="Group 666"/>
            <p:cNvGrpSpPr>
              <a:grpSpLocks/>
            </p:cNvGrpSpPr>
            <p:nvPr/>
          </p:nvGrpSpPr>
          <p:grpSpPr bwMode="auto">
            <a:xfrm>
              <a:off x="5329977" y="2980450"/>
              <a:ext cx="1458912" cy="933450"/>
              <a:chOff x="2889" y="1631"/>
              <a:chExt cx="980" cy="743"/>
            </a:xfrm>
          </p:grpSpPr>
          <p:sp>
            <p:nvSpPr>
              <p:cNvPr id="1132"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33"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526"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7"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8"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9"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0"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1"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4"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5"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6"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37"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8"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9"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40"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6"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7"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8"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9"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0"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1"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2"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5"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6"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7"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8"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9"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60"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61"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62" name="Group 732"/>
            <p:cNvGrpSpPr>
              <a:grpSpLocks/>
            </p:cNvGrpSpPr>
            <p:nvPr/>
          </p:nvGrpSpPr>
          <p:grpSpPr bwMode="auto">
            <a:xfrm>
              <a:off x="6430963" y="2519363"/>
              <a:ext cx="219075" cy="52387"/>
              <a:chOff x="2468" y="1332"/>
              <a:chExt cx="310" cy="60"/>
            </a:xfrm>
          </p:grpSpPr>
          <p:sp>
            <p:nvSpPr>
              <p:cNvPr id="1130"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31"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63"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4"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65" name="Group 737"/>
            <p:cNvGrpSpPr>
              <a:grpSpLocks/>
            </p:cNvGrpSpPr>
            <p:nvPr/>
          </p:nvGrpSpPr>
          <p:grpSpPr bwMode="auto">
            <a:xfrm>
              <a:off x="7202488" y="2493963"/>
              <a:ext cx="390525" cy="174625"/>
              <a:chOff x="4334" y="1470"/>
              <a:chExt cx="246" cy="107"/>
            </a:xfrm>
          </p:grpSpPr>
          <p:sp>
            <p:nvSpPr>
              <p:cNvPr id="112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12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12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125" name="Group 741"/>
              <p:cNvGrpSpPr>
                <a:grpSpLocks/>
              </p:cNvGrpSpPr>
              <p:nvPr/>
            </p:nvGrpSpPr>
            <p:grpSpPr bwMode="auto">
              <a:xfrm>
                <a:off x="4383" y="1488"/>
                <a:ext cx="138" cy="33"/>
                <a:chOff x="2468" y="1332"/>
                <a:chExt cx="310" cy="60"/>
              </a:xfrm>
            </p:grpSpPr>
            <p:sp>
              <p:nvSpPr>
                <p:cNvPr id="1128"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29"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26"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66" name="Group 746"/>
            <p:cNvGrpSpPr>
              <a:grpSpLocks/>
            </p:cNvGrpSpPr>
            <p:nvPr/>
          </p:nvGrpSpPr>
          <p:grpSpPr bwMode="auto">
            <a:xfrm>
              <a:off x="7213600" y="2757488"/>
              <a:ext cx="390525" cy="174625"/>
              <a:chOff x="4334" y="1470"/>
              <a:chExt cx="246" cy="107"/>
            </a:xfrm>
          </p:grpSpPr>
          <p:sp>
            <p:nvSpPr>
              <p:cNvPr id="111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11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11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117" name="Group 750"/>
              <p:cNvGrpSpPr>
                <a:grpSpLocks/>
              </p:cNvGrpSpPr>
              <p:nvPr/>
            </p:nvGrpSpPr>
            <p:grpSpPr bwMode="auto">
              <a:xfrm>
                <a:off x="4383" y="1488"/>
                <a:ext cx="138" cy="33"/>
                <a:chOff x="2468" y="1332"/>
                <a:chExt cx="310" cy="60"/>
              </a:xfrm>
            </p:grpSpPr>
            <p:sp>
              <p:nvSpPr>
                <p:cNvPr id="1120"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21"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18"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9"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67" name="Group 764"/>
            <p:cNvGrpSpPr>
              <a:grpSpLocks/>
            </p:cNvGrpSpPr>
            <p:nvPr/>
          </p:nvGrpSpPr>
          <p:grpSpPr bwMode="auto">
            <a:xfrm>
              <a:off x="7689850" y="2393950"/>
              <a:ext cx="390525" cy="174625"/>
              <a:chOff x="4334" y="1470"/>
              <a:chExt cx="246" cy="107"/>
            </a:xfrm>
          </p:grpSpPr>
          <p:sp>
            <p:nvSpPr>
              <p:cNvPr id="11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1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1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109" name="Group 768"/>
              <p:cNvGrpSpPr>
                <a:grpSpLocks/>
              </p:cNvGrpSpPr>
              <p:nvPr/>
            </p:nvGrpSpPr>
            <p:grpSpPr bwMode="auto">
              <a:xfrm>
                <a:off x="4383" y="1488"/>
                <a:ext cx="138" cy="33"/>
                <a:chOff x="2468" y="1332"/>
                <a:chExt cx="310" cy="60"/>
              </a:xfrm>
            </p:grpSpPr>
            <p:sp>
              <p:nvSpPr>
                <p:cNvPr id="1112"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13"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10"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1"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68"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69" name="Group 801"/>
            <p:cNvGrpSpPr>
              <a:grpSpLocks/>
            </p:cNvGrpSpPr>
            <p:nvPr/>
          </p:nvGrpSpPr>
          <p:grpSpPr bwMode="auto">
            <a:xfrm>
              <a:off x="7591425" y="4806950"/>
              <a:ext cx="622300" cy="244475"/>
              <a:chOff x="4334" y="1470"/>
              <a:chExt cx="246" cy="107"/>
            </a:xfrm>
          </p:grpSpPr>
          <p:sp>
            <p:nvSpPr>
              <p:cNvPr id="109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9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10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101" name="Group 805"/>
              <p:cNvGrpSpPr>
                <a:grpSpLocks/>
              </p:cNvGrpSpPr>
              <p:nvPr/>
            </p:nvGrpSpPr>
            <p:grpSpPr bwMode="auto">
              <a:xfrm>
                <a:off x="4383" y="1488"/>
                <a:ext cx="138" cy="33"/>
                <a:chOff x="2468" y="1332"/>
                <a:chExt cx="310" cy="60"/>
              </a:xfrm>
            </p:grpSpPr>
            <p:sp>
              <p:nvSpPr>
                <p:cNvPr id="1104"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05"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02"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3"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0" name="Group 810"/>
            <p:cNvGrpSpPr>
              <a:grpSpLocks/>
            </p:cNvGrpSpPr>
            <p:nvPr/>
          </p:nvGrpSpPr>
          <p:grpSpPr bwMode="auto">
            <a:xfrm>
              <a:off x="6965950" y="4508500"/>
              <a:ext cx="622300" cy="244475"/>
              <a:chOff x="4334" y="1470"/>
              <a:chExt cx="246" cy="107"/>
            </a:xfrm>
          </p:grpSpPr>
          <p:sp>
            <p:nvSpPr>
              <p:cNvPr id="109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9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9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93" name="Group 814"/>
              <p:cNvGrpSpPr>
                <a:grpSpLocks/>
              </p:cNvGrpSpPr>
              <p:nvPr/>
            </p:nvGrpSpPr>
            <p:grpSpPr bwMode="auto">
              <a:xfrm>
                <a:off x="4383" y="1488"/>
                <a:ext cx="138" cy="33"/>
                <a:chOff x="2468" y="1332"/>
                <a:chExt cx="310" cy="60"/>
              </a:xfrm>
            </p:grpSpPr>
            <p:sp>
              <p:nvSpPr>
                <p:cNvPr id="1096"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097"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094"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1" name="Group 819"/>
            <p:cNvGrpSpPr>
              <a:grpSpLocks/>
            </p:cNvGrpSpPr>
            <p:nvPr/>
          </p:nvGrpSpPr>
          <p:grpSpPr bwMode="auto">
            <a:xfrm>
              <a:off x="6242050" y="4851400"/>
              <a:ext cx="622300" cy="244475"/>
              <a:chOff x="4334" y="1470"/>
              <a:chExt cx="246" cy="107"/>
            </a:xfrm>
          </p:grpSpPr>
          <p:sp>
            <p:nvSpPr>
              <p:cNvPr id="108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8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8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85" name="Group 823"/>
              <p:cNvGrpSpPr>
                <a:grpSpLocks/>
              </p:cNvGrpSpPr>
              <p:nvPr/>
            </p:nvGrpSpPr>
            <p:grpSpPr bwMode="auto">
              <a:xfrm>
                <a:off x="4383" y="1488"/>
                <a:ext cx="138" cy="33"/>
                <a:chOff x="2468" y="1332"/>
                <a:chExt cx="310" cy="60"/>
              </a:xfrm>
            </p:grpSpPr>
            <p:sp>
              <p:nvSpPr>
                <p:cNvPr id="1088"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089"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086"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2" name="Group 828"/>
            <p:cNvGrpSpPr>
              <a:grpSpLocks/>
            </p:cNvGrpSpPr>
            <p:nvPr/>
          </p:nvGrpSpPr>
          <p:grpSpPr bwMode="auto">
            <a:xfrm>
              <a:off x="6051550" y="3644900"/>
              <a:ext cx="390525" cy="171450"/>
              <a:chOff x="4334" y="1470"/>
              <a:chExt cx="246" cy="107"/>
            </a:xfrm>
          </p:grpSpPr>
          <p:sp>
            <p:nvSpPr>
              <p:cNvPr id="107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7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107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1077" name="Group 832"/>
              <p:cNvGrpSpPr>
                <a:grpSpLocks/>
              </p:cNvGrpSpPr>
              <p:nvPr/>
            </p:nvGrpSpPr>
            <p:grpSpPr bwMode="auto">
              <a:xfrm>
                <a:off x="4383" y="1488"/>
                <a:ext cx="138" cy="33"/>
                <a:chOff x="2468" y="1332"/>
                <a:chExt cx="310" cy="60"/>
              </a:xfrm>
            </p:grpSpPr>
            <p:sp>
              <p:nvSpPr>
                <p:cNvPr id="1080"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081"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078"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9"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 name="Group 846"/>
            <p:cNvGrpSpPr>
              <a:grpSpLocks/>
            </p:cNvGrpSpPr>
            <p:nvPr/>
          </p:nvGrpSpPr>
          <p:grpSpPr bwMode="auto">
            <a:xfrm>
              <a:off x="6138863" y="1989138"/>
              <a:ext cx="282575" cy="477837"/>
              <a:chOff x="3748" y="1253"/>
              <a:chExt cx="178" cy="301"/>
            </a:xfrm>
          </p:grpSpPr>
          <p:sp>
            <p:nvSpPr>
              <p:cNvPr id="1058"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9"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60"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61"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62"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63"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64"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65"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66"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67"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68"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69"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70"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71"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72"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73"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pic>
          <p:nvPicPr>
            <p:cNvPr id="574"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5"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76" name="Group 919"/>
            <p:cNvGrpSpPr>
              <a:grpSpLocks/>
            </p:cNvGrpSpPr>
            <p:nvPr/>
          </p:nvGrpSpPr>
          <p:grpSpPr bwMode="auto">
            <a:xfrm flipH="1">
              <a:off x="5775325" y="4533900"/>
              <a:ext cx="414338" cy="373063"/>
              <a:chOff x="2839" y="3501"/>
              <a:chExt cx="755" cy="803"/>
            </a:xfrm>
          </p:grpSpPr>
          <p:pic>
            <p:nvPicPr>
              <p:cNvPr id="1056" name="Picture 920" descr="desktop_computer_stylized_medium"/>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7"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577" name="Group 922"/>
            <p:cNvGrpSpPr>
              <a:grpSpLocks/>
            </p:cNvGrpSpPr>
            <p:nvPr/>
          </p:nvGrpSpPr>
          <p:grpSpPr bwMode="auto">
            <a:xfrm flipH="1">
              <a:off x="5457825" y="4954588"/>
              <a:ext cx="482600" cy="406400"/>
              <a:chOff x="2839" y="3501"/>
              <a:chExt cx="755" cy="803"/>
            </a:xfrm>
          </p:grpSpPr>
          <p:pic>
            <p:nvPicPr>
              <p:cNvPr id="1054" name="Picture 923"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578" name="Group 925"/>
            <p:cNvGrpSpPr>
              <a:grpSpLocks/>
            </p:cNvGrpSpPr>
            <p:nvPr/>
          </p:nvGrpSpPr>
          <p:grpSpPr bwMode="auto">
            <a:xfrm flipH="1">
              <a:off x="5935663" y="5256213"/>
              <a:ext cx="427037" cy="349250"/>
              <a:chOff x="2839" y="3501"/>
              <a:chExt cx="755" cy="803"/>
            </a:xfrm>
          </p:grpSpPr>
          <p:pic>
            <p:nvPicPr>
              <p:cNvPr id="1052" name="Picture 926" descr="desktop_computer_stylized_mediu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3"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579" name="Group 928"/>
            <p:cNvGrpSpPr>
              <a:grpSpLocks/>
            </p:cNvGrpSpPr>
            <p:nvPr/>
          </p:nvGrpSpPr>
          <p:grpSpPr bwMode="auto">
            <a:xfrm>
              <a:off x="6550025" y="5238750"/>
              <a:ext cx="427038" cy="350838"/>
              <a:chOff x="2839" y="3501"/>
              <a:chExt cx="755" cy="803"/>
            </a:xfrm>
          </p:grpSpPr>
          <p:pic>
            <p:nvPicPr>
              <p:cNvPr id="1050" name="Picture 92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1"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580" name="Picture 933" descr="iphone_stylized_small"/>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1" name="Picture 934" descr="antenna_radiation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2"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3" name="Group 938"/>
            <p:cNvGrpSpPr>
              <a:grpSpLocks/>
            </p:cNvGrpSpPr>
            <p:nvPr/>
          </p:nvGrpSpPr>
          <p:grpSpPr bwMode="auto">
            <a:xfrm>
              <a:off x="8240713" y="5002213"/>
              <a:ext cx="227012" cy="481012"/>
              <a:chOff x="4140" y="429"/>
              <a:chExt cx="1425" cy="2396"/>
            </a:xfrm>
          </p:grpSpPr>
          <p:sp>
            <p:nvSpPr>
              <p:cNvPr id="1018"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9"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20"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1"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2"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023" name="Group 944"/>
              <p:cNvGrpSpPr>
                <a:grpSpLocks/>
              </p:cNvGrpSpPr>
              <p:nvPr/>
            </p:nvGrpSpPr>
            <p:grpSpPr bwMode="auto">
              <a:xfrm>
                <a:off x="4749" y="668"/>
                <a:ext cx="581" cy="145"/>
                <a:chOff x="614" y="2568"/>
                <a:chExt cx="725" cy="139"/>
              </a:xfrm>
            </p:grpSpPr>
            <p:sp>
              <p:nvSpPr>
                <p:cNvPr id="1048"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49"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024"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025" name="Group 948"/>
              <p:cNvGrpSpPr>
                <a:grpSpLocks/>
              </p:cNvGrpSpPr>
              <p:nvPr/>
            </p:nvGrpSpPr>
            <p:grpSpPr bwMode="auto">
              <a:xfrm>
                <a:off x="4747" y="994"/>
                <a:ext cx="581" cy="134"/>
                <a:chOff x="614" y="2568"/>
                <a:chExt cx="725" cy="139"/>
              </a:xfrm>
            </p:grpSpPr>
            <p:sp>
              <p:nvSpPr>
                <p:cNvPr id="1046"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47"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026"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27"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028" name="Group 953"/>
              <p:cNvGrpSpPr>
                <a:grpSpLocks/>
              </p:cNvGrpSpPr>
              <p:nvPr/>
            </p:nvGrpSpPr>
            <p:grpSpPr bwMode="auto">
              <a:xfrm>
                <a:off x="4735" y="1627"/>
                <a:ext cx="582" cy="151"/>
                <a:chOff x="614" y="2568"/>
                <a:chExt cx="725" cy="139"/>
              </a:xfrm>
            </p:grpSpPr>
            <p:sp>
              <p:nvSpPr>
                <p:cNvPr id="1044"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45"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029"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30" name="Group 957"/>
              <p:cNvGrpSpPr>
                <a:grpSpLocks/>
              </p:cNvGrpSpPr>
              <p:nvPr/>
            </p:nvGrpSpPr>
            <p:grpSpPr bwMode="auto">
              <a:xfrm>
                <a:off x="4739" y="1327"/>
                <a:ext cx="582" cy="139"/>
                <a:chOff x="614" y="2568"/>
                <a:chExt cx="725" cy="139"/>
              </a:xfrm>
            </p:grpSpPr>
            <p:sp>
              <p:nvSpPr>
                <p:cNvPr id="1042"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43"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031"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32"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3"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4"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35"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6"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37"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38"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39"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1040"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41"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84" name="Group 971"/>
            <p:cNvGrpSpPr>
              <a:grpSpLocks/>
            </p:cNvGrpSpPr>
            <p:nvPr/>
          </p:nvGrpSpPr>
          <p:grpSpPr bwMode="auto">
            <a:xfrm>
              <a:off x="7924800" y="5303838"/>
              <a:ext cx="227013" cy="481012"/>
              <a:chOff x="4140" y="429"/>
              <a:chExt cx="1425" cy="2396"/>
            </a:xfrm>
          </p:grpSpPr>
          <p:sp>
            <p:nvSpPr>
              <p:cNvPr id="986"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7"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988"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9"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0"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991" name="Group 977"/>
              <p:cNvGrpSpPr>
                <a:grpSpLocks/>
              </p:cNvGrpSpPr>
              <p:nvPr/>
            </p:nvGrpSpPr>
            <p:grpSpPr bwMode="auto">
              <a:xfrm>
                <a:off x="4749" y="668"/>
                <a:ext cx="581" cy="145"/>
                <a:chOff x="614" y="2568"/>
                <a:chExt cx="725" cy="139"/>
              </a:xfrm>
            </p:grpSpPr>
            <p:sp>
              <p:nvSpPr>
                <p:cNvPr id="1016"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17"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992"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993" name="Group 981"/>
              <p:cNvGrpSpPr>
                <a:grpSpLocks/>
              </p:cNvGrpSpPr>
              <p:nvPr/>
            </p:nvGrpSpPr>
            <p:grpSpPr bwMode="auto">
              <a:xfrm>
                <a:off x="4747" y="994"/>
                <a:ext cx="581" cy="134"/>
                <a:chOff x="614" y="2568"/>
                <a:chExt cx="725" cy="139"/>
              </a:xfrm>
            </p:grpSpPr>
            <p:sp>
              <p:nvSpPr>
                <p:cNvPr id="1014"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15"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994"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995"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996" name="Group 986"/>
              <p:cNvGrpSpPr>
                <a:grpSpLocks/>
              </p:cNvGrpSpPr>
              <p:nvPr/>
            </p:nvGrpSpPr>
            <p:grpSpPr bwMode="auto">
              <a:xfrm>
                <a:off x="4735" y="1627"/>
                <a:ext cx="582" cy="151"/>
                <a:chOff x="614" y="2568"/>
                <a:chExt cx="725" cy="139"/>
              </a:xfrm>
            </p:grpSpPr>
            <p:sp>
              <p:nvSpPr>
                <p:cNvPr id="1012"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13"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997"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98" name="Group 990"/>
              <p:cNvGrpSpPr>
                <a:grpSpLocks/>
              </p:cNvGrpSpPr>
              <p:nvPr/>
            </p:nvGrpSpPr>
            <p:grpSpPr bwMode="auto">
              <a:xfrm>
                <a:off x="4739" y="1327"/>
                <a:ext cx="582" cy="139"/>
                <a:chOff x="614" y="2568"/>
                <a:chExt cx="725" cy="139"/>
              </a:xfrm>
            </p:grpSpPr>
            <p:sp>
              <p:nvSpPr>
                <p:cNvPr id="1010"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11"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999"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00"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1"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2"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03"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4"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05"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06"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07"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1008"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09"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pic>
          <p:nvPicPr>
            <p:cNvPr id="585" name="Picture 1005" descr="antenna_stylized"/>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6" name="Picture 100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7"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88" name="Picture 1008" descr="screen"/>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9"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0"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1"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2"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3"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95" name="Group 1015"/>
            <p:cNvGrpSpPr>
              <a:grpSpLocks/>
            </p:cNvGrpSpPr>
            <p:nvPr/>
          </p:nvGrpSpPr>
          <p:grpSpPr bwMode="auto">
            <a:xfrm>
              <a:off x="5464285" y="2358039"/>
              <a:ext cx="98740" cy="36846"/>
              <a:chOff x="1740" y="2642"/>
              <a:chExt cx="752" cy="327"/>
            </a:xfrm>
          </p:grpSpPr>
          <p:sp>
            <p:nvSpPr>
              <p:cNvPr id="980"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1"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2"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3"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4"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5"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96"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0"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1"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602" name="Picture 1030"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3"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04" name="Picture 1032" descr="scree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5"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6"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7"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8"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9"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0"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11" name="Group 1039"/>
            <p:cNvGrpSpPr>
              <a:grpSpLocks/>
            </p:cNvGrpSpPr>
            <p:nvPr/>
          </p:nvGrpSpPr>
          <p:grpSpPr bwMode="auto">
            <a:xfrm>
              <a:off x="7019925" y="5800725"/>
              <a:ext cx="87313" cy="38100"/>
              <a:chOff x="1740" y="2642"/>
              <a:chExt cx="752" cy="327"/>
            </a:xfrm>
          </p:grpSpPr>
          <p:sp>
            <p:nvSpPr>
              <p:cNvPr id="974"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5"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6"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7"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8"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9"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12"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3"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4"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18" name="Group 2"/>
            <p:cNvGrpSpPr>
              <a:grpSpLocks/>
            </p:cNvGrpSpPr>
            <p:nvPr/>
          </p:nvGrpSpPr>
          <p:grpSpPr bwMode="auto">
            <a:xfrm>
              <a:off x="5607050" y="3182938"/>
              <a:ext cx="317500" cy="246062"/>
              <a:chOff x="5581650" y="3128963"/>
              <a:chExt cx="423863" cy="320675"/>
            </a:xfrm>
          </p:grpSpPr>
          <p:pic>
            <p:nvPicPr>
              <p:cNvPr id="952" name="Picture 1054" descr="laptop_keyboard"/>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3"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54" name="Picture 1056" descr="screen"/>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5"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6"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7"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8"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9"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0"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61" name="Group 1063"/>
              <p:cNvGrpSpPr>
                <a:grpSpLocks/>
              </p:cNvGrpSpPr>
              <p:nvPr/>
            </p:nvGrpSpPr>
            <p:grpSpPr bwMode="auto">
              <a:xfrm>
                <a:off x="5695950" y="3355975"/>
                <a:ext cx="80963" cy="38100"/>
                <a:chOff x="1740" y="2642"/>
                <a:chExt cx="752" cy="327"/>
              </a:xfrm>
            </p:grpSpPr>
            <p:sp>
              <p:nvSpPr>
                <p:cNvPr id="968"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9"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0"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1"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2"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3"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62"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6"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7"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619" name="Picture 1077" descr="desktop_computer_stylized_medium"/>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0"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pic>
          <p:nvPicPr>
            <p:cNvPr id="621" name="Picture 1081"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2"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23" name="Picture 1083" descr="scree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5"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6"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9"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30" name="Group 1090"/>
            <p:cNvGrpSpPr>
              <a:grpSpLocks/>
            </p:cNvGrpSpPr>
            <p:nvPr/>
          </p:nvGrpSpPr>
          <p:grpSpPr bwMode="auto">
            <a:xfrm>
              <a:off x="7451725" y="5737225"/>
              <a:ext cx="87313" cy="38100"/>
              <a:chOff x="1740" y="2642"/>
              <a:chExt cx="752" cy="327"/>
            </a:xfrm>
          </p:grpSpPr>
          <p:sp>
            <p:nvSpPr>
              <p:cNvPr id="946"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7"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8"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9"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0"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1"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1"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3"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4"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6"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37" name="Group 1103"/>
            <p:cNvGrpSpPr>
              <a:grpSpLocks/>
            </p:cNvGrpSpPr>
            <p:nvPr/>
          </p:nvGrpSpPr>
          <p:grpSpPr bwMode="auto">
            <a:xfrm>
              <a:off x="6351588" y="2493963"/>
              <a:ext cx="390525" cy="169862"/>
              <a:chOff x="4650" y="1129"/>
              <a:chExt cx="246" cy="95"/>
            </a:xfrm>
          </p:grpSpPr>
          <p:sp>
            <p:nvSpPr>
              <p:cNvPr id="93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3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4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41" name="Group 1107"/>
              <p:cNvGrpSpPr>
                <a:grpSpLocks/>
              </p:cNvGrpSpPr>
              <p:nvPr/>
            </p:nvGrpSpPr>
            <p:grpSpPr bwMode="auto">
              <a:xfrm>
                <a:off x="4699" y="1145"/>
                <a:ext cx="138" cy="29"/>
                <a:chOff x="2468" y="1332"/>
                <a:chExt cx="310" cy="60"/>
              </a:xfrm>
            </p:grpSpPr>
            <p:sp>
              <p:nvSpPr>
                <p:cNvPr id="944"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5"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2"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3"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8" name="Group 1112"/>
            <p:cNvGrpSpPr>
              <a:grpSpLocks/>
            </p:cNvGrpSpPr>
            <p:nvPr/>
          </p:nvGrpSpPr>
          <p:grpSpPr bwMode="auto">
            <a:xfrm>
              <a:off x="6051550" y="3641725"/>
              <a:ext cx="390525" cy="169863"/>
              <a:chOff x="4650" y="1129"/>
              <a:chExt cx="246" cy="95"/>
            </a:xfrm>
          </p:grpSpPr>
          <p:sp>
            <p:nvSpPr>
              <p:cNvPr id="93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3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3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33" name="Group 1116"/>
              <p:cNvGrpSpPr>
                <a:grpSpLocks/>
              </p:cNvGrpSpPr>
              <p:nvPr/>
            </p:nvGrpSpPr>
            <p:grpSpPr bwMode="auto">
              <a:xfrm>
                <a:off x="4699" y="1145"/>
                <a:ext cx="138" cy="29"/>
                <a:chOff x="2468" y="1332"/>
                <a:chExt cx="310" cy="60"/>
              </a:xfrm>
            </p:grpSpPr>
            <p:sp>
              <p:nvSpPr>
                <p:cNvPr id="936"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7"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34"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5"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9" name="Group 1121"/>
            <p:cNvGrpSpPr>
              <a:grpSpLocks/>
            </p:cNvGrpSpPr>
            <p:nvPr/>
          </p:nvGrpSpPr>
          <p:grpSpPr bwMode="auto">
            <a:xfrm>
              <a:off x="6248400" y="4852988"/>
              <a:ext cx="617538" cy="247650"/>
              <a:chOff x="2356" y="1300"/>
              <a:chExt cx="555" cy="194"/>
            </a:xfrm>
          </p:grpSpPr>
          <p:sp>
            <p:nvSpPr>
              <p:cNvPr id="92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2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2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25" name="Group 1125"/>
              <p:cNvGrpSpPr>
                <a:grpSpLocks/>
              </p:cNvGrpSpPr>
              <p:nvPr/>
            </p:nvGrpSpPr>
            <p:grpSpPr bwMode="auto">
              <a:xfrm>
                <a:off x="2468" y="1332"/>
                <a:ext cx="310" cy="60"/>
                <a:chOff x="2468" y="1332"/>
                <a:chExt cx="310" cy="60"/>
              </a:xfrm>
            </p:grpSpPr>
            <p:sp>
              <p:nvSpPr>
                <p:cNvPr id="928"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9"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26"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7"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0" name="Group 1130"/>
            <p:cNvGrpSpPr>
              <a:grpSpLocks/>
            </p:cNvGrpSpPr>
            <p:nvPr/>
          </p:nvGrpSpPr>
          <p:grpSpPr bwMode="auto">
            <a:xfrm>
              <a:off x="6969125" y="4510088"/>
              <a:ext cx="617538" cy="247650"/>
              <a:chOff x="2356" y="1300"/>
              <a:chExt cx="555" cy="194"/>
            </a:xfrm>
          </p:grpSpPr>
          <p:sp>
            <p:nvSpPr>
              <p:cNvPr id="91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1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1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17" name="Group 1134"/>
              <p:cNvGrpSpPr>
                <a:grpSpLocks/>
              </p:cNvGrpSpPr>
              <p:nvPr/>
            </p:nvGrpSpPr>
            <p:grpSpPr bwMode="auto">
              <a:xfrm>
                <a:off x="2468" y="1332"/>
                <a:ext cx="310" cy="60"/>
                <a:chOff x="2468" y="1332"/>
                <a:chExt cx="310" cy="60"/>
              </a:xfrm>
            </p:grpSpPr>
            <p:sp>
              <p:nvSpPr>
                <p:cNvPr id="920"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1"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18"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9"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1" name="Group 1139"/>
            <p:cNvGrpSpPr>
              <a:grpSpLocks/>
            </p:cNvGrpSpPr>
            <p:nvPr/>
          </p:nvGrpSpPr>
          <p:grpSpPr bwMode="auto">
            <a:xfrm>
              <a:off x="7585075" y="4811713"/>
              <a:ext cx="617538" cy="247650"/>
              <a:chOff x="2356" y="1300"/>
              <a:chExt cx="555" cy="194"/>
            </a:xfrm>
          </p:grpSpPr>
          <p:sp>
            <p:nvSpPr>
              <p:cNvPr id="90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90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90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909" name="Group 1143"/>
              <p:cNvGrpSpPr>
                <a:grpSpLocks/>
              </p:cNvGrpSpPr>
              <p:nvPr/>
            </p:nvGrpSpPr>
            <p:grpSpPr bwMode="auto">
              <a:xfrm>
                <a:off x="2468" y="1332"/>
                <a:ext cx="310" cy="60"/>
                <a:chOff x="2468" y="1332"/>
                <a:chExt cx="310" cy="60"/>
              </a:xfrm>
            </p:grpSpPr>
            <p:sp>
              <p:nvSpPr>
                <p:cNvPr id="912"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13"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10"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2" name="Group 3"/>
            <p:cNvGrpSpPr>
              <a:grpSpLocks/>
            </p:cNvGrpSpPr>
            <p:nvPr/>
          </p:nvGrpSpPr>
          <p:grpSpPr bwMode="auto">
            <a:xfrm>
              <a:off x="5964238" y="3135313"/>
              <a:ext cx="314325" cy="334962"/>
              <a:chOff x="5974579" y="3105349"/>
              <a:chExt cx="347997" cy="396620"/>
            </a:xfrm>
          </p:grpSpPr>
          <p:pic>
            <p:nvPicPr>
              <p:cNvPr id="904" name="Picture 555" descr="fridge2.png"/>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5" name="Picture 1115" descr="antenna_stylized"/>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43" name="Picture 603" descr="car_icon_small"/>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4" name="Picture 814" descr="light2.png"/>
            <p:cNvPicPr>
              <a:picLocks noChangeAspect="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 name="Picture 1017" descr="antenna_stylized"/>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6" name="Picture 1017" descr="antenna_stylized"/>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7" name="Group 347"/>
            <p:cNvGrpSpPr>
              <a:grpSpLocks/>
            </p:cNvGrpSpPr>
            <p:nvPr/>
          </p:nvGrpSpPr>
          <p:grpSpPr bwMode="auto">
            <a:xfrm>
              <a:off x="6220922" y="4838544"/>
              <a:ext cx="660165" cy="269566"/>
              <a:chOff x="1871277" y="1576300"/>
              <a:chExt cx="1128371" cy="437861"/>
            </a:xfrm>
          </p:grpSpPr>
          <p:sp>
            <p:nvSpPr>
              <p:cNvPr id="895"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96"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7"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98"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9"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00"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01"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02" name="Straight Connector 835"/>
              <p:cNvCxnSpPr>
                <a:cxnSpLocks noChangeShapeType="1"/>
                <a:endCxn id="8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03"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48" name="Group 347"/>
            <p:cNvGrpSpPr>
              <a:grpSpLocks/>
            </p:cNvGrpSpPr>
            <p:nvPr/>
          </p:nvGrpSpPr>
          <p:grpSpPr bwMode="auto">
            <a:xfrm>
              <a:off x="6933466" y="4503243"/>
              <a:ext cx="660165" cy="269566"/>
              <a:chOff x="1871277" y="1576300"/>
              <a:chExt cx="1128371" cy="437861"/>
            </a:xfrm>
          </p:grpSpPr>
          <p:sp>
            <p:nvSpPr>
              <p:cNvPr id="886"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87"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88"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89"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0"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91"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92"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93" name="Straight Connector 826"/>
              <p:cNvCxnSpPr>
                <a:cxnSpLocks noChangeShapeType="1"/>
                <a:endCxn id="8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94"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49" name="Group 347"/>
            <p:cNvGrpSpPr>
              <a:grpSpLocks/>
            </p:cNvGrpSpPr>
            <p:nvPr/>
          </p:nvGrpSpPr>
          <p:grpSpPr bwMode="auto">
            <a:xfrm>
              <a:off x="7563920" y="4800505"/>
              <a:ext cx="660165" cy="269566"/>
              <a:chOff x="1871277" y="1576300"/>
              <a:chExt cx="1128371" cy="437861"/>
            </a:xfrm>
          </p:grpSpPr>
          <p:sp>
            <p:nvSpPr>
              <p:cNvPr id="877"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78"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79"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80"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81"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82"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83"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84" name="Straight Connector 817"/>
              <p:cNvCxnSpPr>
                <a:cxnSpLocks noChangeShapeType="1"/>
                <a:endCxn id="8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85"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50" name="Group 347"/>
            <p:cNvGrpSpPr>
              <a:grpSpLocks/>
            </p:cNvGrpSpPr>
            <p:nvPr/>
          </p:nvGrpSpPr>
          <p:grpSpPr bwMode="auto">
            <a:xfrm>
              <a:off x="6050373" y="3620176"/>
              <a:ext cx="425094" cy="228319"/>
              <a:chOff x="1871277" y="1576300"/>
              <a:chExt cx="1128371" cy="437861"/>
            </a:xfrm>
          </p:grpSpPr>
          <p:sp>
            <p:nvSpPr>
              <p:cNvPr id="868"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69"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70"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71"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72"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73"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74"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75" name="Straight Connector 808"/>
              <p:cNvCxnSpPr>
                <a:cxnSpLocks noChangeShapeType="1"/>
                <a:endCxn id="8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76"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51" name="Group 347"/>
            <p:cNvGrpSpPr>
              <a:grpSpLocks/>
            </p:cNvGrpSpPr>
            <p:nvPr/>
          </p:nvGrpSpPr>
          <p:grpSpPr bwMode="auto">
            <a:xfrm>
              <a:off x="6347637" y="2481965"/>
              <a:ext cx="403071" cy="202807"/>
              <a:chOff x="1871277" y="1576300"/>
              <a:chExt cx="1128371" cy="437861"/>
            </a:xfrm>
          </p:grpSpPr>
          <p:sp>
            <p:nvSpPr>
              <p:cNvPr id="859"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60"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61"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62"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63"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64"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65"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66" name="Straight Connector 799"/>
              <p:cNvCxnSpPr>
                <a:cxnSpLocks noChangeShapeType="1"/>
                <a:endCxn id="8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67"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52" name="Group 589"/>
            <p:cNvGrpSpPr>
              <a:grpSpLocks/>
            </p:cNvGrpSpPr>
            <p:nvPr/>
          </p:nvGrpSpPr>
          <p:grpSpPr bwMode="auto">
            <a:xfrm>
              <a:off x="7678804" y="2388750"/>
              <a:ext cx="418211" cy="189727"/>
              <a:chOff x="7913987" y="1515773"/>
              <a:chExt cx="625138" cy="276534"/>
            </a:xfrm>
          </p:grpSpPr>
          <p:sp>
            <p:nvSpPr>
              <p:cNvPr id="850"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51"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52"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53"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54"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55"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56"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57" name="Straight Connector 790"/>
              <p:cNvCxnSpPr>
                <a:cxnSpLocks noChangeShapeType="1"/>
                <a:endCxn id="85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8"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53" name="Group 590"/>
            <p:cNvGrpSpPr>
              <a:grpSpLocks/>
            </p:cNvGrpSpPr>
            <p:nvPr/>
          </p:nvGrpSpPr>
          <p:grpSpPr bwMode="auto">
            <a:xfrm>
              <a:off x="7187343" y="2485248"/>
              <a:ext cx="418211" cy="189727"/>
              <a:chOff x="7913987" y="1515773"/>
              <a:chExt cx="625138" cy="276534"/>
            </a:xfrm>
          </p:grpSpPr>
          <p:sp>
            <p:nvSpPr>
              <p:cNvPr id="841"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42"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43"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44"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45"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46"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47"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48" name="Straight Connector 781"/>
              <p:cNvCxnSpPr>
                <a:cxnSpLocks noChangeShapeType="1"/>
                <a:endCxn id="84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9"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54" name="Group 591"/>
            <p:cNvGrpSpPr>
              <a:grpSpLocks/>
            </p:cNvGrpSpPr>
            <p:nvPr/>
          </p:nvGrpSpPr>
          <p:grpSpPr bwMode="auto">
            <a:xfrm>
              <a:off x="7195275" y="2751878"/>
              <a:ext cx="418211" cy="189727"/>
              <a:chOff x="7913987" y="1515773"/>
              <a:chExt cx="625138" cy="276534"/>
            </a:xfrm>
          </p:grpSpPr>
          <p:sp>
            <p:nvSpPr>
              <p:cNvPr id="832"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33"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34"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35"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36"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37"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38"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39" name="Straight Connector 772"/>
              <p:cNvCxnSpPr>
                <a:cxnSpLocks noChangeShapeType="1"/>
                <a:endCxn id="83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0"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55" name="Group 592"/>
            <p:cNvGrpSpPr>
              <a:grpSpLocks/>
            </p:cNvGrpSpPr>
            <p:nvPr/>
          </p:nvGrpSpPr>
          <p:grpSpPr bwMode="auto">
            <a:xfrm>
              <a:off x="7088975" y="3633334"/>
              <a:ext cx="418211" cy="189727"/>
              <a:chOff x="7913987" y="1515773"/>
              <a:chExt cx="625138" cy="276534"/>
            </a:xfrm>
          </p:grpSpPr>
          <p:sp>
            <p:nvSpPr>
              <p:cNvPr id="823"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24"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25"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26"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27"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28"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29"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30" name="Straight Connector 763"/>
              <p:cNvCxnSpPr>
                <a:cxnSpLocks noChangeShapeType="1"/>
                <a:endCxn id="82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1"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56" name="Group 593"/>
            <p:cNvGrpSpPr>
              <a:grpSpLocks/>
            </p:cNvGrpSpPr>
            <p:nvPr/>
          </p:nvGrpSpPr>
          <p:grpSpPr bwMode="auto">
            <a:xfrm>
              <a:off x="7748699" y="3641266"/>
              <a:ext cx="418211" cy="189727"/>
              <a:chOff x="7913987" y="1515773"/>
              <a:chExt cx="625138" cy="276534"/>
            </a:xfrm>
          </p:grpSpPr>
          <p:sp>
            <p:nvSpPr>
              <p:cNvPr id="814"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15"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16"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17"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18"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19"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20"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21" name="Straight Connector 754"/>
              <p:cNvCxnSpPr>
                <a:cxnSpLocks noChangeShapeType="1"/>
                <a:endCxn id="81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2"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57" name="Group 594"/>
            <p:cNvGrpSpPr>
              <a:grpSpLocks/>
            </p:cNvGrpSpPr>
            <p:nvPr/>
          </p:nvGrpSpPr>
          <p:grpSpPr bwMode="auto">
            <a:xfrm>
              <a:off x="7440813" y="3924693"/>
              <a:ext cx="418211" cy="189727"/>
              <a:chOff x="7913987" y="1515773"/>
              <a:chExt cx="625138" cy="276534"/>
            </a:xfrm>
          </p:grpSpPr>
          <p:sp>
            <p:nvSpPr>
              <p:cNvPr id="805"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06"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07"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08"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09"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10"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11"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12" name="Straight Connector 745"/>
              <p:cNvCxnSpPr>
                <a:cxnSpLocks noChangeShapeType="1"/>
                <a:endCxn id="80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3"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58"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9"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0"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1"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2"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3"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4"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7"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8"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9"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70" name="Group 665"/>
            <p:cNvGrpSpPr>
              <a:grpSpLocks/>
            </p:cNvGrpSpPr>
            <p:nvPr/>
          </p:nvGrpSpPr>
          <p:grpSpPr bwMode="auto">
            <a:xfrm>
              <a:off x="7689850" y="2395538"/>
              <a:ext cx="390525" cy="169862"/>
              <a:chOff x="4650" y="1129"/>
              <a:chExt cx="246" cy="95"/>
            </a:xfrm>
          </p:grpSpPr>
          <p:sp>
            <p:nvSpPr>
              <p:cNvPr id="7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7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7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800" name="Group 659"/>
              <p:cNvGrpSpPr>
                <a:grpSpLocks/>
              </p:cNvGrpSpPr>
              <p:nvPr/>
            </p:nvGrpSpPr>
            <p:grpSpPr bwMode="auto">
              <a:xfrm>
                <a:off x="4699" y="1145"/>
                <a:ext cx="138" cy="29"/>
                <a:chOff x="2468" y="1332"/>
                <a:chExt cx="310" cy="60"/>
              </a:xfrm>
            </p:grpSpPr>
            <p:sp>
              <p:nvSpPr>
                <p:cNvPr id="803"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4"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01"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2"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1" name="Group 675"/>
            <p:cNvGrpSpPr>
              <a:grpSpLocks/>
            </p:cNvGrpSpPr>
            <p:nvPr/>
          </p:nvGrpSpPr>
          <p:grpSpPr bwMode="auto">
            <a:xfrm>
              <a:off x="7204075" y="2493963"/>
              <a:ext cx="390525" cy="169862"/>
              <a:chOff x="4650" y="1129"/>
              <a:chExt cx="246" cy="95"/>
            </a:xfrm>
          </p:grpSpPr>
          <p:sp>
            <p:nvSpPr>
              <p:cNvPr id="78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79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79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792" name="Group 679"/>
              <p:cNvGrpSpPr>
                <a:grpSpLocks/>
              </p:cNvGrpSpPr>
              <p:nvPr/>
            </p:nvGrpSpPr>
            <p:grpSpPr bwMode="auto">
              <a:xfrm>
                <a:off x="4699" y="1145"/>
                <a:ext cx="138" cy="29"/>
                <a:chOff x="2468" y="1332"/>
                <a:chExt cx="310" cy="60"/>
              </a:xfrm>
            </p:grpSpPr>
            <p:sp>
              <p:nvSpPr>
                <p:cNvPr id="795"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6"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93"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4"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2" name="Group 684"/>
            <p:cNvGrpSpPr>
              <a:grpSpLocks/>
            </p:cNvGrpSpPr>
            <p:nvPr/>
          </p:nvGrpSpPr>
          <p:grpSpPr bwMode="auto">
            <a:xfrm>
              <a:off x="7215188" y="2757488"/>
              <a:ext cx="390525" cy="169862"/>
              <a:chOff x="4650" y="1129"/>
              <a:chExt cx="246" cy="95"/>
            </a:xfrm>
          </p:grpSpPr>
          <p:sp>
            <p:nvSpPr>
              <p:cNvPr id="7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7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7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784" name="Group 688"/>
              <p:cNvGrpSpPr>
                <a:grpSpLocks/>
              </p:cNvGrpSpPr>
              <p:nvPr/>
            </p:nvGrpSpPr>
            <p:grpSpPr bwMode="auto">
              <a:xfrm>
                <a:off x="4699" y="1145"/>
                <a:ext cx="138" cy="29"/>
                <a:chOff x="2468" y="1332"/>
                <a:chExt cx="310" cy="60"/>
              </a:xfrm>
            </p:grpSpPr>
            <p:sp>
              <p:nvSpPr>
                <p:cNvPr id="787"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8"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5"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6"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73"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74" name="Group 694"/>
            <p:cNvGrpSpPr>
              <a:grpSpLocks/>
            </p:cNvGrpSpPr>
            <p:nvPr/>
          </p:nvGrpSpPr>
          <p:grpSpPr bwMode="auto">
            <a:xfrm>
              <a:off x="7400925" y="3911600"/>
              <a:ext cx="485775" cy="203200"/>
              <a:chOff x="4650" y="1129"/>
              <a:chExt cx="246" cy="95"/>
            </a:xfrm>
          </p:grpSpPr>
          <p:sp>
            <p:nvSpPr>
              <p:cNvPr id="7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7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7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776" name="Group 698"/>
              <p:cNvGrpSpPr>
                <a:grpSpLocks/>
              </p:cNvGrpSpPr>
              <p:nvPr/>
            </p:nvGrpSpPr>
            <p:grpSpPr bwMode="auto">
              <a:xfrm>
                <a:off x="4699" y="1145"/>
                <a:ext cx="138" cy="29"/>
                <a:chOff x="2468" y="1332"/>
                <a:chExt cx="310" cy="60"/>
              </a:xfrm>
            </p:grpSpPr>
            <p:sp>
              <p:nvSpPr>
                <p:cNvPr id="779"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0"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7"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5" name="Group 712"/>
            <p:cNvGrpSpPr>
              <a:grpSpLocks/>
            </p:cNvGrpSpPr>
            <p:nvPr/>
          </p:nvGrpSpPr>
          <p:grpSpPr bwMode="auto">
            <a:xfrm>
              <a:off x="7081838" y="3630613"/>
              <a:ext cx="485775" cy="203200"/>
              <a:chOff x="4650" y="1129"/>
              <a:chExt cx="246" cy="95"/>
            </a:xfrm>
          </p:grpSpPr>
          <p:sp>
            <p:nvSpPr>
              <p:cNvPr id="7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7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7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768" name="Group 716"/>
              <p:cNvGrpSpPr>
                <a:grpSpLocks/>
              </p:cNvGrpSpPr>
              <p:nvPr/>
            </p:nvGrpSpPr>
            <p:grpSpPr bwMode="auto">
              <a:xfrm>
                <a:off x="4699" y="1145"/>
                <a:ext cx="138" cy="29"/>
                <a:chOff x="2468" y="1332"/>
                <a:chExt cx="310" cy="60"/>
              </a:xfrm>
            </p:grpSpPr>
            <p:sp>
              <p:nvSpPr>
                <p:cNvPr id="771"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2"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69"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0"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6" name="Group 721"/>
            <p:cNvGrpSpPr>
              <a:grpSpLocks/>
            </p:cNvGrpSpPr>
            <p:nvPr/>
          </p:nvGrpSpPr>
          <p:grpSpPr bwMode="auto">
            <a:xfrm>
              <a:off x="7743825" y="3643313"/>
              <a:ext cx="485775" cy="203200"/>
              <a:chOff x="4650" y="1129"/>
              <a:chExt cx="246" cy="95"/>
            </a:xfrm>
          </p:grpSpPr>
          <p:sp>
            <p:nvSpPr>
              <p:cNvPr id="7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7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7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760" name="Group 725"/>
              <p:cNvGrpSpPr>
                <a:grpSpLocks/>
              </p:cNvGrpSpPr>
              <p:nvPr/>
            </p:nvGrpSpPr>
            <p:grpSpPr bwMode="auto">
              <a:xfrm>
                <a:off x="4699" y="1145"/>
                <a:ext cx="138" cy="29"/>
                <a:chOff x="2468" y="1332"/>
                <a:chExt cx="310" cy="60"/>
              </a:xfrm>
            </p:grpSpPr>
            <p:sp>
              <p:nvSpPr>
                <p:cNvPr id="763"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4"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61"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2"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77"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mobile network</a:t>
              </a:r>
            </a:p>
          </p:txBody>
        </p:sp>
        <p:sp>
          <p:nvSpPr>
            <p:cNvPr id="678"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global ISP</a:t>
              </a:r>
            </a:p>
          </p:txBody>
        </p:sp>
        <p:sp>
          <p:nvSpPr>
            <p:cNvPr id="679"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t>regional ISP</a:t>
              </a:r>
            </a:p>
          </p:txBody>
        </p:sp>
        <p:sp>
          <p:nvSpPr>
            <p:cNvPr id="680"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681"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t>institutional</a:t>
              </a:r>
            </a:p>
            <a:p>
              <a:pPr>
                <a:lnSpc>
                  <a:spcPct val="80000"/>
                </a:lnSpc>
              </a:pPr>
              <a:r>
                <a:rPr lang="en-US" altLang="zh-CN" sz="1600"/>
                <a:t>       network</a:t>
              </a:r>
            </a:p>
          </p:txBody>
        </p:sp>
        <p:pic>
          <p:nvPicPr>
            <p:cNvPr id="682" name="Picture 26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3" name="Group 347"/>
            <p:cNvGrpSpPr>
              <a:grpSpLocks/>
            </p:cNvGrpSpPr>
            <p:nvPr/>
          </p:nvGrpSpPr>
          <p:grpSpPr bwMode="auto">
            <a:xfrm>
              <a:off x="7077272" y="3621727"/>
              <a:ext cx="493804" cy="228319"/>
              <a:chOff x="1871277" y="1576300"/>
              <a:chExt cx="1128371" cy="437861"/>
            </a:xfrm>
          </p:grpSpPr>
          <p:sp>
            <p:nvSpPr>
              <p:cNvPr id="748"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49"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50"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51"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52"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53"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54"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55" name="Straight Connector 688"/>
              <p:cNvCxnSpPr>
                <a:cxnSpLocks noChangeShapeType="1"/>
                <a:endCxn id="75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6"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84" name="Group 347"/>
            <p:cNvGrpSpPr>
              <a:grpSpLocks/>
            </p:cNvGrpSpPr>
            <p:nvPr/>
          </p:nvGrpSpPr>
          <p:grpSpPr bwMode="auto">
            <a:xfrm>
              <a:off x="7733157" y="3638864"/>
              <a:ext cx="493804" cy="228319"/>
              <a:chOff x="1871277" y="1576300"/>
              <a:chExt cx="1128371" cy="437861"/>
            </a:xfrm>
          </p:grpSpPr>
          <p:sp>
            <p:nvSpPr>
              <p:cNvPr id="739"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40"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41"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42"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43"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44"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45"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46" name="Straight Connector 679"/>
              <p:cNvCxnSpPr>
                <a:cxnSpLocks noChangeShapeType="1"/>
                <a:endCxn id="74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7"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85" name="Group 347"/>
            <p:cNvGrpSpPr>
              <a:grpSpLocks/>
            </p:cNvGrpSpPr>
            <p:nvPr/>
          </p:nvGrpSpPr>
          <p:grpSpPr bwMode="auto">
            <a:xfrm>
              <a:off x="7397100" y="3903983"/>
              <a:ext cx="493804" cy="228319"/>
              <a:chOff x="1871277" y="1576300"/>
              <a:chExt cx="1128371" cy="437861"/>
            </a:xfrm>
          </p:grpSpPr>
          <p:sp>
            <p:nvSpPr>
              <p:cNvPr id="730"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31"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32"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33"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34"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35"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36"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37" name="Straight Connector 670"/>
              <p:cNvCxnSpPr>
                <a:cxnSpLocks noChangeShapeType="1"/>
                <a:endCxn id="73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38"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86" name="Group 347"/>
            <p:cNvGrpSpPr>
              <a:grpSpLocks/>
            </p:cNvGrpSpPr>
            <p:nvPr/>
          </p:nvGrpSpPr>
          <p:grpSpPr bwMode="auto">
            <a:xfrm>
              <a:off x="7195340" y="2756360"/>
              <a:ext cx="413310" cy="196874"/>
              <a:chOff x="1871277" y="1576300"/>
              <a:chExt cx="1128371" cy="437861"/>
            </a:xfrm>
          </p:grpSpPr>
          <p:sp>
            <p:nvSpPr>
              <p:cNvPr id="721"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22"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23"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24"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25"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26"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27"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28" name="Straight Connector 661"/>
              <p:cNvCxnSpPr>
                <a:cxnSpLocks noChangeShapeType="1"/>
                <a:endCxn id="72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29"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87" name="Group 347"/>
            <p:cNvGrpSpPr>
              <a:grpSpLocks/>
            </p:cNvGrpSpPr>
            <p:nvPr/>
          </p:nvGrpSpPr>
          <p:grpSpPr bwMode="auto">
            <a:xfrm>
              <a:off x="7677419" y="2378982"/>
              <a:ext cx="413310" cy="196874"/>
              <a:chOff x="1871277" y="1576300"/>
              <a:chExt cx="1128371" cy="437861"/>
            </a:xfrm>
          </p:grpSpPr>
          <p:sp>
            <p:nvSpPr>
              <p:cNvPr id="712"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13"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14"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15"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16"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17"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18"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19" name="Straight Connector 652"/>
              <p:cNvCxnSpPr>
                <a:cxnSpLocks noChangeShapeType="1"/>
                <a:endCxn id="7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20"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88" name="Group 347"/>
            <p:cNvGrpSpPr>
              <a:grpSpLocks/>
            </p:cNvGrpSpPr>
            <p:nvPr/>
          </p:nvGrpSpPr>
          <p:grpSpPr bwMode="auto">
            <a:xfrm>
              <a:off x="7186342" y="2486295"/>
              <a:ext cx="413310" cy="196874"/>
              <a:chOff x="1871277" y="1576300"/>
              <a:chExt cx="1128371" cy="437861"/>
            </a:xfrm>
          </p:grpSpPr>
          <p:sp>
            <p:nvSpPr>
              <p:cNvPr id="703"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04"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05"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06"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07"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08"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09"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10" name="Straight Connector 643"/>
              <p:cNvCxnSpPr>
                <a:cxnSpLocks noChangeShapeType="1"/>
                <a:endCxn id="70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11"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89" name="Group 347"/>
            <p:cNvGrpSpPr>
              <a:grpSpLocks/>
            </p:cNvGrpSpPr>
            <p:nvPr/>
          </p:nvGrpSpPr>
          <p:grpSpPr bwMode="auto">
            <a:xfrm>
              <a:off x="7750914" y="2756819"/>
              <a:ext cx="413310" cy="196874"/>
              <a:chOff x="1871277" y="1576300"/>
              <a:chExt cx="1128371" cy="437861"/>
            </a:xfrm>
          </p:grpSpPr>
          <p:sp>
            <p:nvSpPr>
              <p:cNvPr id="694"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95"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96"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97"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98"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99"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00"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01" name="Straight Connector 634"/>
              <p:cNvCxnSpPr>
                <a:cxnSpLocks noChangeShapeType="1"/>
                <a:endCxn id="6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02"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690" name="Picture 1005" descr="antenna_stylized"/>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1" name="Picture 1005" descr="antenna_stylized"/>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2" name="Picture 1005" descr="antenna_stylized"/>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3" name="Picture 934" descr="antenna_radiation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67"/>
                                        </p:tgtEl>
                                        <p:attrNameLst>
                                          <p:attrName>style.visibility</p:attrName>
                                        </p:attrNameLst>
                                      </p:cBhvr>
                                      <p:to>
                                        <p:strVal val="visible"/>
                                      </p:to>
                                    </p:set>
                                  </p:childTnLst>
                                </p:cTn>
                              </p:par>
                              <p:par>
                                <p:cTn id="15" presetID="9" presetClass="entr" presetSubtype="0" fill="hold" nodeType="withEffect">
                                  <p:stCondLst>
                                    <p:cond delay="0"/>
                                  </p:stCondLst>
                                  <p:childTnLst>
                                    <p:set>
                                      <p:cBhvr>
                                        <p:cTn id="16" dur="1" fill="hold">
                                          <p:stCondLst>
                                            <p:cond delay="0"/>
                                          </p:stCondLst>
                                        </p:cTn>
                                        <p:tgtEl>
                                          <p:spTgt spid="453"/>
                                        </p:tgtEl>
                                        <p:attrNameLst>
                                          <p:attrName>style.visibility</p:attrName>
                                        </p:attrNameLst>
                                      </p:cBhvr>
                                      <p:to>
                                        <p:strVal val="visible"/>
                                      </p:to>
                                    </p:set>
                                    <p:animEffect transition="in" filter="dissolve">
                                      <p:cBhvr>
                                        <p:cTn id="17" dur="500"/>
                                        <p:tgtEl>
                                          <p:spTgt spid="453"/>
                                        </p:tgtEl>
                                      </p:cBhvr>
                                    </p:animEffect>
                                  </p:childTnLst>
                                </p:cTn>
                              </p:par>
                              <p:par>
                                <p:cTn id="18" presetID="9" presetClass="entr" presetSubtype="0" fill="hold" nodeType="withEffect">
                                  <p:stCondLst>
                                    <p:cond delay="0"/>
                                  </p:stCondLst>
                                  <p:childTnLst>
                                    <p:set>
                                      <p:cBhvr>
                                        <p:cTn id="19" dur="1" fill="hold">
                                          <p:stCondLst>
                                            <p:cond delay="0"/>
                                          </p:stCondLst>
                                        </p:cTn>
                                        <p:tgtEl>
                                          <p:spTgt spid="416"/>
                                        </p:tgtEl>
                                        <p:attrNameLst>
                                          <p:attrName>style.visibility</p:attrName>
                                        </p:attrNameLst>
                                      </p:cBhvr>
                                      <p:to>
                                        <p:strVal val="visible"/>
                                      </p:to>
                                    </p:set>
                                    <p:animEffect transition="in" filter="dissolve">
                                      <p:cBhvr>
                                        <p:cTn id="20" dur="500"/>
                                        <p:tgtEl>
                                          <p:spTgt spid="416"/>
                                        </p:tgtEl>
                                      </p:cBhvr>
                                    </p:animEffect>
                                  </p:childTnLst>
                                </p:cTn>
                              </p:par>
                              <p:par>
                                <p:cTn id="21" presetID="9" presetClass="entr" presetSubtype="0" fill="hold" nodeType="withEffect">
                                  <p:stCondLst>
                                    <p:cond delay="0"/>
                                  </p:stCondLst>
                                  <p:childTnLst>
                                    <p:set>
                                      <p:cBhvr>
                                        <p:cTn id="22" dur="1" fill="hold">
                                          <p:stCondLst>
                                            <p:cond delay="0"/>
                                          </p:stCondLst>
                                        </p:cTn>
                                        <p:tgtEl>
                                          <p:spTgt spid="442"/>
                                        </p:tgtEl>
                                        <p:attrNameLst>
                                          <p:attrName>style.visibility</p:attrName>
                                        </p:attrNameLst>
                                      </p:cBhvr>
                                      <p:to>
                                        <p:strVal val="visible"/>
                                      </p:to>
                                    </p:set>
                                    <p:animEffect transition="in" filter="dissolve">
                                      <p:cBhvr>
                                        <p:cTn id="23"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533400" y="228600"/>
            <a:ext cx="7772400" cy="908050"/>
          </a:xfrm>
        </p:spPr>
        <p:txBody>
          <a:bodyPr/>
          <a:lstStyle/>
          <a:p>
            <a:r>
              <a:rPr lang="zh-CN" altLang="en-US" sz="3200" smtClean="0">
                <a:solidFill>
                  <a:srgbClr val="008000"/>
                </a:solidFill>
              </a:rPr>
              <a:t>存储转发传输</a:t>
            </a:r>
            <a:r>
              <a:rPr lang="en-US" altLang="zh-CN" sz="3200" smtClean="0">
                <a:solidFill>
                  <a:srgbClr val="008000"/>
                </a:solidFill>
              </a:rPr>
              <a:t>(</a:t>
            </a:r>
            <a:r>
              <a:rPr lang="zh-CN" altLang="en-US" sz="3200" smtClean="0">
                <a:solidFill>
                  <a:srgbClr val="008000"/>
                </a:solidFill>
              </a:rPr>
              <a:t> </a:t>
            </a:r>
            <a:r>
              <a:rPr lang="en-US" altLang="zh-CN" sz="3200" smtClean="0">
                <a:solidFill>
                  <a:srgbClr val="008000"/>
                </a:solidFill>
              </a:rPr>
              <a:t>store-and-forward )</a:t>
            </a:r>
            <a:endParaRPr lang="zh-CN" altLang="en-US" sz="3200" smtClean="0">
              <a:solidFill>
                <a:srgbClr val="008000"/>
              </a:solidFill>
            </a:endParaRPr>
          </a:p>
        </p:txBody>
      </p:sp>
      <p:sp>
        <p:nvSpPr>
          <p:cNvPr id="80899" name="Rectangle 3"/>
          <p:cNvSpPr>
            <a:spLocks noGrp="1" noChangeArrowheads="1"/>
          </p:cNvSpPr>
          <p:nvPr>
            <p:ph idx="1"/>
          </p:nvPr>
        </p:nvSpPr>
        <p:spPr>
          <a:xfrm>
            <a:off x="533400" y="1136650"/>
            <a:ext cx="7772400" cy="1239838"/>
          </a:xfrm>
        </p:spPr>
        <p:txBody>
          <a:bodyPr/>
          <a:lstStyle/>
          <a:p>
            <a:pPr eaLnBrk="1">
              <a:lnSpc>
                <a:spcPct val="130000"/>
              </a:lnSpc>
              <a:buFont typeface="Wingdings" pitchFamily="2" charset="2"/>
              <a:buNone/>
            </a:pPr>
            <a:r>
              <a:rPr lang="zh-CN" altLang="en-US" sz="2400" smtClean="0">
                <a:latin typeface="华文中宋" pitchFamily="2" charset="-122"/>
                <a:ea typeface="华文中宋" pitchFamily="2" charset="-122"/>
              </a:rPr>
              <a:t>         分组交换机先将输入端的整个分组接收下来（</a:t>
            </a:r>
            <a:r>
              <a:rPr lang="zh-CN" altLang="en-US" sz="2400" i="1" smtClean="0">
                <a:solidFill>
                  <a:srgbClr val="FF0066"/>
                </a:solidFill>
                <a:latin typeface="华文中宋" pitchFamily="2" charset="-122"/>
                <a:ea typeface="华文中宋" pitchFamily="2" charset="-122"/>
              </a:rPr>
              <a:t>存储</a:t>
            </a:r>
            <a:r>
              <a:rPr lang="zh-CN" altLang="en-US" sz="2400" smtClean="0">
                <a:latin typeface="华文中宋" pitchFamily="2" charset="-122"/>
                <a:ea typeface="华文中宋" pitchFamily="2" charset="-122"/>
              </a:rPr>
              <a:t>），再从输出链路转发传输出去（</a:t>
            </a:r>
            <a:r>
              <a:rPr lang="zh-CN" altLang="en-US" sz="2400" smtClean="0">
                <a:solidFill>
                  <a:srgbClr val="FF0066"/>
                </a:solidFill>
                <a:latin typeface="华文中宋" pitchFamily="2" charset="-122"/>
                <a:ea typeface="华文中宋" pitchFamily="2" charset="-122"/>
              </a:rPr>
              <a:t>转发</a:t>
            </a:r>
            <a:r>
              <a:rPr lang="zh-CN" altLang="en-US" sz="2400" smtClean="0">
                <a:latin typeface="华文中宋" pitchFamily="2" charset="-122"/>
                <a:ea typeface="华文中宋" pitchFamily="2" charset="-122"/>
              </a:rPr>
              <a:t>）。</a:t>
            </a:r>
          </a:p>
        </p:txBody>
      </p:sp>
      <p:sp>
        <p:nvSpPr>
          <p:cNvPr id="80900" name="灯片编号占位符 5"/>
          <p:cNvSpPr>
            <a:spLocks noGrp="1"/>
          </p:cNvSpPr>
          <p:nvPr>
            <p:ph type="sldNum" sz="quarter" idx="12"/>
          </p:nvPr>
        </p:nvSpPr>
        <p:spPr>
          <a:noFill/>
          <a:ln>
            <a:miter lim="800000"/>
            <a:headEnd/>
            <a:tailEnd/>
          </a:ln>
        </p:spPr>
        <p:txBody>
          <a:bodyPr/>
          <a:lstStyle/>
          <a:p>
            <a:fld id="{60C0CD3D-63C1-4A84-9C6D-F78C98424A78}" type="slidenum">
              <a:rPr lang="en-US" altLang="zh-CN"/>
              <a:pPr/>
              <a:t>40</a:t>
            </a:fld>
            <a:endParaRPr lang="en-US" altLang="zh-CN"/>
          </a:p>
        </p:txBody>
      </p:sp>
      <p:grpSp>
        <p:nvGrpSpPr>
          <p:cNvPr id="263349" name="Group 181"/>
          <p:cNvGrpSpPr>
            <a:grpSpLocks/>
          </p:cNvGrpSpPr>
          <p:nvPr/>
        </p:nvGrpSpPr>
        <p:grpSpPr bwMode="auto">
          <a:xfrm>
            <a:off x="1465263" y="3308350"/>
            <a:ext cx="6191250" cy="2389188"/>
            <a:chOff x="923" y="2084"/>
            <a:chExt cx="3900" cy="1505"/>
          </a:xfrm>
        </p:grpSpPr>
        <p:sp>
          <p:nvSpPr>
            <p:cNvPr id="80907" name="Text Box 53"/>
            <p:cNvSpPr txBox="1">
              <a:spLocks noChangeArrowheads="1"/>
            </p:cNvSpPr>
            <p:nvPr/>
          </p:nvSpPr>
          <p:spPr bwMode="auto">
            <a:xfrm>
              <a:off x="4084" y="2761"/>
              <a:ext cx="116" cy="288"/>
            </a:xfrm>
            <a:prstGeom prst="rect">
              <a:avLst/>
            </a:prstGeom>
            <a:noFill/>
            <a:ln w="9525">
              <a:noFill/>
              <a:miter lim="800000"/>
              <a:headEnd/>
              <a:tailEnd/>
            </a:ln>
            <a:effectLst/>
          </p:spPr>
          <p:txBody>
            <a:bodyPr wrap="none">
              <a:spAutoFit/>
            </a:bodyPr>
            <a:lstStyle/>
            <a:p>
              <a:endParaRPr lang="zh-CN" altLang="en-US">
                <a:solidFill>
                  <a:schemeClr val="accent1"/>
                </a:solidFill>
              </a:endParaRPr>
            </a:p>
          </p:txBody>
        </p:sp>
        <p:graphicFrame>
          <p:nvGraphicFramePr>
            <p:cNvPr id="80908" name="Object 90"/>
            <p:cNvGraphicFramePr>
              <a:graphicFrameLocks noChangeAspect="1"/>
            </p:cNvGraphicFramePr>
            <p:nvPr/>
          </p:nvGraphicFramePr>
          <p:xfrm>
            <a:off x="1450" y="3253"/>
            <a:ext cx="407" cy="336"/>
          </p:xfrm>
          <a:graphic>
            <a:graphicData uri="http://schemas.openxmlformats.org/presentationml/2006/ole">
              <mc:AlternateContent xmlns:mc="http://schemas.openxmlformats.org/markup-compatibility/2006">
                <mc:Choice xmlns:v="urn:schemas-microsoft-com:vml" Requires="v">
                  <p:oleObj spid="_x0000_s80982" name="Clip" r:id="rId3" imgW="1307263" imgH="1084139" progId="MS_ClipArt_Gallery.2">
                    <p:embed/>
                  </p:oleObj>
                </mc:Choice>
                <mc:Fallback>
                  <p:oleObj name="Clip" r:id="rId3" imgW="1307263" imgH="1084139" progId="MS_ClipArt_Gallery.2">
                    <p:embed/>
                    <p:pic>
                      <p:nvPicPr>
                        <p:cNvPr id="0" name="Object 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 y="3253"/>
                          <a:ext cx="407"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09" name="Oval 91"/>
            <p:cNvSpPr>
              <a:spLocks noChangeArrowheads="1"/>
            </p:cNvSpPr>
            <p:nvPr/>
          </p:nvSpPr>
          <p:spPr bwMode="auto">
            <a:xfrm>
              <a:off x="2106" y="3101"/>
              <a:ext cx="755" cy="233"/>
            </a:xfrm>
            <a:prstGeom prst="ellipse">
              <a:avLst/>
            </a:prstGeom>
            <a:solidFill>
              <a:schemeClr val="hlink"/>
            </a:solidFill>
            <a:ln w="12700">
              <a:noFill/>
              <a:round/>
              <a:headEnd/>
              <a:tailEnd/>
            </a:ln>
            <a:effectLst/>
          </p:spPr>
          <p:txBody>
            <a:bodyPr wrap="none" anchor="ctr"/>
            <a:lstStyle/>
            <a:p>
              <a:pPr algn="ctr"/>
              <a:endParaRPr lang="zh-CN" altLang="en-US"/>
            </a:p>
          </p:txBody>
        </p:sp>
        <p:sp>
          <p:nvSpPr>
            <p:cNvPr id="80910" name="Rectangle 92"/>
            <p:cNvSpPr>
              <a:spLocks noChangeArrowheads="1"/>
            </p:cNvSpPr>
            <p:nvPr/>
          </p:nvSpPr>
          <p:spPr bwMode="auto">
            <a:xfrm>
              <a:off x="2106" y="3058"/>
              <a:ext cx="755" cy="166"/>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80911" name="Oval 93"/>
            <p:cNvSpPr>
              <a:spLocks noChangeArrowheads="1"/>
            </p:cNvSpPr>
            <p:nvPr/>
          </p:nvSpPr>
          <p:spPr bwMode="auto">
            <a:xfrm>
              <a:off x="2112" y="2914"/>
              <a:ext cx="755" cy="271"/>
            </a:xfrm>
            <a:prstGeom prst="ellipse">
              <a:avLst/>
            </a:prstGeom>
            <a:solidFill>
              <a:schemeClr val="hlink"/>
            </a:solidFill>
            <a:ln w="12700">
              <a:noFill/>
              <a:round/>
              <a:headEnd/>
              <a:tailEnd/>
            </a:ln>
            <a:effectLst/>
          </p:spPr>
          <p:txBody>
            <a:bodyPr wrap="none" anchor="ctr"/>
            <a:lstStyle/>
            <a:p>
              <a:pPr algn="ctr"/>
              <a:endParaRPr lang="zh-CN" altLang="en-US"/>
            </a:p>
          </p:txBody>
        </p:sp>
        <p:grpSp>
          <p:nvGrpSpPr>
            <p:cNvPr id="80912" name="Group 94"/>
            <p:cNvGrpSpPr>
              <a:grpSpLocks/>
            </p:cNvGrpSpPr>
            <p:nvPr/>
          </p:nvGrpSpPr>
          <p:grpSpPr bwMode="auto">
            <a:xfrm>
              <a:off x="2330" y="2933"/>
              <a:ext cx="314" cy="75"/>
              <a:chOff x="2208" y="2184"/>
              <a:chExt cx="176" cy="69"/>
            </a:xfrm>
          </p:grpSpPr>
          <p:grpSp>
            <p:nvGrpSpPr>
              <p:cNvPr id="80960" name="Group 95"/>
              <p:cNvGrpSpPr>
                <a:grpSpLocks/>
              </p:cNvGrpSpPr>
              <p:nvPr/>
            </p:nvGrpSpPr>
            <p:grpSpPr bwMode="auto">
              <a:xfrm>
                <a:off x="2208" y="2185"/>
                <a:ext cx="176" cy="68"/>
                <a:chOff x="2848" y="848"/>
                <a:chExt cx="140" cy="98"/>
              </a:xfrm>
            </p:grpSpPr>
            <p:sp>
              <p:nvSpPr>
                <p:cNvPr id="80965" name="Line 96"/>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80966" name="Line 97"/>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80967" name="Line 98"/>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80961" name="Group 99"/>
              <p:cNvGrpSpPr>
                <a:grpSpLocks/>
              </p:cNvGrpSpPr>
              <p:nvPr/>
            </p:nvGrpSpPr>
            <p:grpSpPr bwMode="auto">
              <a:xfrm flipV="1">
                <a:off x="2208" y="2184"/>
                <a:ext cx="176" cy="68"/>
                <a:chOff x="2848" y="848"/>
                <a:chExt cx="140" cy="98"/>
              </a:xfrm>
            </p:grpSpPr>
            <p:sp>
              <p:nvSpPr>
                <p:cNvPr id="80962" name="Line 100"/>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80963" name="Line 101"/>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80964" name="Line 102"/>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sp>
          <p:nvSpPr>
            <p:cNvPr id="80913" name="Oval 103"/>
            <p:cNvSpPr>
              <a:spLocks noChangeArrowheads="1"/>
            </p:cNvSpPr>
            <p:nvPr/>
          </p:nvSpPr>
          <p:spPr bwMode="auto">
            <a:xfrm>
              <a:off x="4056" y="3113"/>
              <a:ext cx="755" cy="233"/>
            </a:xfrm>
            <a:prstGeom prst="ellipse">
              <a:avLst/>
            </a:prstGeom>
            <a:solidFill>
              <a:schemeClr val="hlink"/>
            </a:solidFill>
            <a:ln w="12700">
              <a:noFill/>
              <a:round/>
              <a:headEnd/>
              <a:tailEnd/>
            </a:ln>
            <a:effectLst/>
          </p:spPr>
          <p:txBody>
            <a:bodyPr wrap="none" anchor="ctr"/>
            <a:lstStyle/>
            <a:p>
              <a:pPr algn="ctr"/>
              <a:endParaRPr lang="zh-CN" altLang="en-US"/>
            </a:p>
          </p:txBody>
        </p:sp>
        <p:sp>
          <p:nvSpPr>
            <p:cNvPr id="80914" name="Line 104"/>
            <p:cNvSpPr>
              <a:spLocks noChangeShapeType="1"/>
            </p:cNvSpPr>
            <p:nvPr/>
          </p:nvSpPr>
          <p:spPr bwMode="auto">
            <a:xfrm>
              <a:off x="4062" y="3100"/>
              <a:ext cx="0" cy="144"/>
            </a:xfrm>
            <a:prstGeom prst="line">
              <a:avLst/>
            </a:prstGeom>
            <a:noFill/>
            <a:ln w="12700">
              <a:solidFill>
                <a:schemeClr val="tx1"/>
              </a:solidFill>
              <a:round/>
              <a:headEnd/>
              <a:tailEnd/>
            </a:ln>
            <a:effectLst/>
          </p:spPr>
          <p:txBody>
            <a:bodyPr wrap="none" anchor="ctr"/>
            <a:lstStyle/>
            <a:p>
              <a:endParaRPr lang="zh-CN" altLang="en-US"/>
            </a:p>
          </p:txBody>
        </p:sp>
        <p:sp>
          <p:nvSpPr>
            <p:cNvPr id="80915" name="Rectangle 105"/>
            <p:cNvSpPr>
              <a:spLocks noChangeArrowheads="1"/>
            </p:cNvSpPr>
            <p:nvPr/>
          </p:nvSpPr>
          <p:spPr bwMode="auto">
            <a:xfrm>
              <a:off x="4062" y="3076"/>
              <a:ext cx="755" cy="166"/>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80916" name="Oval 106"/>
            <p:cNvSpPr>
              <a:spLocks noChangeArrowheads="1"/>
            </p:cNvSpPr>
            <p:nvPr/>
          </p:nvSpPr>
          <p:spPr bwMode="auto">
            <a:xfrm>
              <a:off x="4068" y="2932"/>
              <a:ext cx="755" cy="271"/>
            </a:xfrm>
            <a:prstGeom prst="ellipse">
              <a:avLst/>
            </a:prstGeom>
            <a:solidFill>
              <a:schemeClr val="hlink"/>
            </a:solidFill>
            <a:ln w="12700">
              <a:noFill/>
              <a:round/>
              <a:headEnd/>
              <a:tailEnd/>
            </a:ln>
            <a:effectLst/>
          </p:spPr>
          <p:txBody>
            <a:bodyPr wrap="none" anchor="ctr"/>
            <a:lstStyle/>
            <a:p>
              <a:pPr algn="ctr"/>
              <a:endParaRPr lang="zh-CN" altLang="en-US"/>
            </a:p>
          </p:txBody>
        </p:sp>
        <p:graphicFrame>
          <p:nvGraphicFramePr>
            <p:cNvPr id="80917" name="Object 107"/>
            <p:cNvGraphicFramePr>
              <a:graphicFrameLocks noChangeAspect="1"/>
            </p:cNvGraphicFramePr>
            <p:nvPr/>
          </p:nvGraphicFramePr>
          <p:xfrm>
            <a:off x="1252" y="2617"/>
            <a:ext cx="407" cy="336"/>
          </p:xfrm>
          <a:graphic>
            <a:graphicData uri="http://schemas.openxmlformats.org/presentationml/2006/ole">
              <mc:AlternateContent xmlns:mc="http://schemas.openxmlformats.org/markup-compatibility/2006">
                <mc:Choice xmlns:v="urn:schemas-microsoft-com:vml" Requires="v">
                  <p:oleObj spid="_x0000_s80983" name="Clip" r:id="rId5" imgW="1307263" imgH="1084139" progId="MS_ClipArt_Gallery.2">
                    <p:embed/>
                  </p:oleObj>
                </mc:Choice>
                <mc:Fallback>
                  <p:oleObj name="Clip" r:id="rId5" imgW="1307263" imgH="1084139" progId="MS_ClipArt_Gallery.2">
                    <p:embed/>
                    <p:pic>
                      <p:nvPicPr>
                        <p:cNvPr id="0" name="Object 1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2" y="2617"/>
                          <a:ext cx="407"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18" name="Line 108"/>
            <p:cNvSpPr>
              <a:spLocks noChangeShapeType="1"/>
            </p:cNvSpPr>
            <p:nvPr/>
          </p:nvSpPr>
          <p:spPr bwMode="auto">
            <a:xfrm>
              <a:off x="1646" y="2873"/>
              <a:ext cx="318" cy="0"/>
            </a:xfrm>
            <a:prstGeom prst="line">
              <a:avLst/>
            </a:prstGeom>
            <a:noFill/>
            <a:ln w="28575">
              <a:solidFill>
                <a:schemeClr val="tx1"/>
              </a:solidFill>
              <a:round/>
              <a:headEnd/>
              <a:tailEnd/>
            </a:ln>
            <a:effectLst/>
          </p:spPr>
          <p:txBody>
            <a:bodyPr/>
            <a:lstStyle/>
            <a:p>
              <a:endParaRPr lang="zh-CN" altLang="en-US"/>
            </a:p>
          </p:txBody>
        </p:sp>
        <p:sp>
          <p:nvSpPr>
            <p:cNvPr id="80919" name="Line 109"/>
            <p:cNvSpPr>
              <a:spLocks noChangeShapeType="1"/>
            </p:cNvSpPr>
            <p:nvPr/>
          </p:nvSpPr>
          <p:spPr bwMode="auto">
            <a:xfrm flipV="1">
              <a:off x="1838" y="3494"/>
              <a:ext cx="123" cy="3"/>
            </a:xfrm>
            <a:prstGeom prst="line">
              <a:avLst/>
            </a:prstGeom>
            <a:noFill/>
            <a:ln w="19050">
              <a:solidFill>
                <a:schemeClr val="tx1"/>
              </a:solidFill>
              <a:round/>
              <a:headEnd/>
              <a:tailEnd/>
            </a:ln>
            <a:effectLst/>
          </p:spPr>
          <p:txBody>
            <a:bodyPr wrap="none" anchor="ctr"/>
            <a:lstStyle/>
            <a:p>
              <a:endParaRPr lang="zh-CN" altLang="en-US"/>
            </a:p>
          </p:txBody>
        </p:sp>
        <p:sp>
          <p:nvSpPr>
            <p:cNvPr id="80920" name="Line 111"/>
            <p:cNvSpPr>
              <a:spLocks noChangeShapeType="1"/>
            </p:cNvSpPr>
            <p:nvPr/>
          </p:nvSpPr>
          <p:spPr bwMode="auto">
            <a:xfrm flipH="1">
              <a:off x="1964" y="2867"/>
              <a:ext cx="0" cy="630"/>
            </a:xfrm>
            <a:prstGeom prst="line">
              <a:avLst/>
            </a:prstGeom>
            <a:noFill/>
            <a:ln w="28575">
              <a:solidFill>
                <a:schemeClr val="tx1"/>
              </a:solidFill>
              <a:round/>
              <a:headEnd/>
              <a:tailEnd/>
            </a:ln>
            <a:effectLst/>
          </p:spPr>
          <p:txBody>
            <a:bodyPr/>
            <a:lstStyle/>
            <a:p>
              <a:endParaRPr lang="zh-CN" altLang="en-US"/>
            </a:p>
          </p:txBody>
        </p:sp>
        <p:sp>
          <p:nvSpPr>
            <p:cNvPr id="80921" name="Line 112"/>
            <p:cNvSpPr>
              <a:spLocks noChangeShapeType="1"/>
            </p:cNvSpPr>
            <p:nvPr/>
          </p:nvSpPr>
          <p:spPr bwMode="auto">
            <a:xfrm>
              <a:off x="1970" y="3140"/>
              <a:ext cx="126" cy="0"/>
            </a:xfrm>
            <a:prstGeom prst="line">
              <a:avLst/>
            </a:prstGeom>
            <a:noFill/>
            <a:ln w="28575">
              <a:solidFill>
                <a:schemeClr val="tx1"/>
              </a:solidFill>
              <a:round/>
              <a:headEnd/>
              <a:tailEnd/>
            </a:ln>
            <a:effectLst/>
          </p:spPr>
          <p:txBody>
            <a:bodyPr/>
            <a:lstStyle/>
            <a:p>
              <a:endParaRPr lang="zh-CN" altLang="en-US"/>
            </a:p>
          </p:txBody>
        </p:sp>
        <p:sp>
          <p:nvSpPr>
            <p:cNvPr id="80922" name="Rectangle 113"/>
            <p:cNvSpPr>
              <a:spLocks noChangeArrowheads="1"/>
            </p:cNvSpPr>
            <p:nvPr/>
          </p:nvSpPr>
          <p:spPr bwMode="auto">
            <a:xfrm>
              <a:off x="2648" y="3056"/>
              <a:ext cx="93" cy="126"/>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sp>
          <p:nvSpPr>
            <p:cNvPr id="80923" name="Rectangle 114"/>
            <p:cNvSpPr>
              <a:spLocks noChangeArrowheads="1"/>
            </p:cNvSpPr>
            <p:nvPr/>
          </p:nvSpPr>
          <p:spPr bwMode="auto">
            <a:xfrm>
              <a:off x="2750" y="3056"/>
              <a:ext cx="93" cy="126"/>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80924" name="Rectangle 115"/>
            <p:cNvSpPr>
              <a:spLocks noChangeArrowheads="1"/>
            </p:cNvSpPr>
            <p:nvPr/>
          </p:nvSpPr>
          <p:spPr bwMode="auto">
            <a:xfrm>
              <a:off x="1985" y="2986"/>
              <a:ext cx="93" cy="126"/>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sp>
          <p:nvSpPr>
            <p:cNvPr id="80925" name="Line 116"/>
            <p:cNvSpPr>
              <a:spLocks noChangeShapeType="1"/>
            </p:cNvSpPr>
            <p:nvPr/>
          </p:nvSpPr>
          <p:spPr bwMode="auto">
            <a:xfrm>
              <a:off x="2096" y="3059"/>
              <a:ext cx="153" cy="3"/>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80926" name="Line 117"/>
            <p:cNvSpPr>
              <a:spLocks noChangeShapeType="1"/>
            </p:cNvSpPr>
            <p:nvPr/>
          </p:nvSpPr>
          <p:spPr bwMode="auto">
            <a:xfrm flipV="1">
              <a:off x="1886" y="3233"/>
              <a:ext cx="0" cy="111"/>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80927" name="Text Box 118"/>
            <p:cNvSpPr txBox="1">
              <a:spLocks noChangeArrowheads="1"/>
            </p:cNvSpPr>
            <p:nvPr/>
          </p:nvSpPr>
          <p:spPr bwMode="auto">
            <a:xfrm>
              <a:off x="923" y="2632"/>
              <a:ext cx="256" cy="288"/>
            </a:xfrm>
            <a:prstGeom prst="rect">
              <a:avLst/>
            </a:prstGeom>
            <a:noFill/>
            <a:ln w="9525">
              <a:noFill/>
              <a:miter lim="800000"/>
              <a:headEnd/>
              <a:tailEnd/>
            </a:ln>
            <a:effectLst/>
          </p:spPr>
          <p:txBody>
            <a:bodyPr wrap="none">
              <a:spAutoFit/>
            </a:bodyPr>
            <a:lstStyle/>
            <a:p>
              <a:r>
                <a:rPr lang="en-US" altLang="zh-CN">
                  <a:solidFill>
                    <a:schemeClr val="accent1"/>
                  </a:solidFill>
                  <a:latin typeface="Comic Sans MS" pitchFamily="66" charset="0"/>
                </a:rPr>
                <a:t>A</a:t>
              </a:r>
              <a:endParaRPr lang="en-US" altLang="zh-CN">
                <a:solidFill>
                  <a:schemeClr val="accent1"/>
                </a:solidFill>
              </a:endParaRPr>
            </a:p>
          </p:txBody>
        </p:sp>
        <p:sp>
          <p:nvSpPr>
            <p:cNvPr id="80928" name="Text Box 119"/>
            <p:cNvSpPr txBox="1">
              <a:spLocks noChangeArrowheads="1"/>
            </p:cNvSpPr>
            <p:nvPr/>
          </p:nvSpPr>
          <p:spPr bwMode="auto">
            <a:xfrm>
              <a:off x="1204" y="3274"/>
              <a:ext cx="237" cy="288"/>
            </a:xfrm>
            <a:prstGeom prst="rect">
              <a:avLst/>
            </a:prstGeom>
            <a:noFill/>
            <a:ln w="9525">
              <a:noFill/>
              <a:miter lim="800000"/>
              <a:headEnd/>
              <a:tailEnd/>
            </a:ln>
            <a:effectLst/>
          </p:spPr>
          <p:txBody>
            <a:bodyPr wrap="none">
              <a:spAutoFit/>
            </a:bodyPr>
            <a:lstStyle/>
            <a:p>
              <a:r>
                <a:rPr lang="en-US" altLang="zh-CN">
                  <a:solidFill>
                    <a:schemeClr val="accent2"/>
                  </a:solidFill>
                  <a:latin typeface="Comic Sans MS" pitchFamily="66" charset="0"/>
                </a:rPr>
                <a:t>B</a:t>
              </a:r>
              <a:endParaRPr lang="en-US" altLang="zh-CN">
                <a:solidFill>
                  <a:schemeClr val="accent1"/>
                </a:solidFill>
              </a:endParaRPr>
            </a:p>
          </p:txBody>
        </p:sp>
        <p:sp>
          <p:nvSpPr>
            <p:cNvPr id="80929" name="Rectangle 120"/>
            <p:cNvSpPr>
              <a:spLocks noChangeArrowheads="1"/>
            </p:cNvSpPr>
            <p:nvPr/>
          </p:nvSpPr>
          <p:spPr bwMode="auto">
            <a:xfrm>
              <a:off x="2831" y="3017"/>
              <a:ext cx="93" cy="126"/>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grpSp>
          <p:nvGrpSpPr>
            <p:cNvPr id="80930" name="Group 127"/>
            <p:cNvGrpSpPr>
              <a:grpSpLocks/>
            </p:cNvGrpSpPr>
            <p:nvPr/>
          </p:nvGrpSpPr>
          <p:grpSpPr bwMode="auto">
            <a:xfrm>
              <a:off x="4274" y="2969"/>
              <a:ext cx="314" cy="75"/>
              <a:chOff x="2208" y="2184"/>
              <a:chExt cx="176" cy="69"/>
            </a:xfrm>
          </p:grpSpPr>
          <p:grpSp>
            <p:nvGrpSpPr>
              <p:cNvPr id="80952" name="Group 128"/>
              <p:cNvGrpSpPr>
                <a:grpSpLocks/>
              </p:cNvGrpSpPr>
              <p:nvPr/>
            </p:nvGrpSpPr>
            <p:grpSpPr bwMode="auto">
              <a:xfrm>
                <a:off x="2208" y="2185"/>
                <a:ext cx="176" cy="68"/>
                <a:chOff x="2848" y="848"/>
                <a:chExt cx="140" cy="98"/>
              </a:xfrm>
            </p:grpSpPr>
            <p:sp>
              <p:nvSpPr>
                <p:cNvPr id="80957" name="Line 129"/>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80958" name="Line 130"/>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80959" name="Line 131"/>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80953" name="Group 132"/>
              <p:cNvGrpSpPr>
                <a:grpSpLocks/>
              </p:cNvGrpSpPr>
              <p:nvPr/>
            </p:nvGrpSpPr>
            <p:grpSpPr bwMode="auto">
              <a:xfrm flipV="1">
                <a:off x="2208" y="2184"/>
                <a:ext cx="176" cy="68"/>
                <a:chOff x="2848" y="848"/>
                <a:chExt cx="140" cy="98"/>
              </a:xfrm>
            </p:grpSpPr>
            <p:sp>
              <p:nvSpPr>
                <p:cNvPr id="80954" name="Line 133"/>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80955" name="Line 134"/>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80956" name="Line 135"/>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sp>
          <p:nvSpPr>
            <p:cNvPr id="80931" name="Rectangle 136"/>
            <p:cNvSpPr>
              <a:spLocks noChangeArrowheads="1"/>
            </p:cNvSpPr>
            <p:nvPr/>
          </p:nvSpPr>
          <p:spPr bwMode="auto">
            <a:xfrm>
              <a:off x="1686" y="2696"/>
              <a:ext cx="93" cy="126"/>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80932" name="Line 137"/>
            <p:cNvSpPr>
              <a:spLocks noChangeShapeType="1"/>
            </p:cNvSpPr>
            <p:nvPr/>
          </p:nvSpPr>
          <p:spPr bwMode="auto">
            <a:xfrm>
              <a:off x="1768" y="2763"/>
              <a:ext cx="153" cy="3"/>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80933" name="Rectangle 138"/>
            <p:cNvSpPr>
              <a:spLocks noChangeArrowheads="1"/>
            </p:cNvSpPr>
            <p:nvPr/>
          </p:nvSpPr>
          <p:spPr bwMode="auto">
            <a:xfrm>
              <a:off x="1857" y="3345"/>
              <a:ext cx="93" cy="126"/>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sp>
          <p:nvSpPr>
            <p:cNvPr id="80934" name="Rectangle 139"/>
            <p:cNvSpPr>
              <a:spLocks noChangeArrowheads="1"/>
            </p:cNvSpPr>
            <p:nvPr/>
          </p:nvSpPr>
          <p:spPr bwMode="auto">
            <a:xfrm>
              <a:off x="2560" y="3056"/>
              <a:ext cx="93" cy="126"/>
            </a:xfrm>
            <a:prstGeom prst="rect">
              <a:avLst/>
            </a:prstGeom>
            <a:solidFill>
              <a:schemeClr val="bg1"/>
            </a:solidFill>
            <a:ln w="9525">
              <a:solidFill>
                <a:schemeClr val="tx1"/>
              </a:solidFill>
              <a:miter lim="800000"/>
              <a:headEnd/>
              <a:tailEnd/>
            </a:ln>
            <a:effectLst/>
          </p:spPr>
          <p:txBody>
            <a:bodyPr wrap="none" anchor="ctr"/>
            <a:lstStyle/>
            <a:p>
              <a:pPr algn="ctr"/>
              <a:endParaRPr lang="zh-CN" altLang="en-US"/>
            </a:p>
          </p:txBody>
        </p:sp>
        <p:sp>
          <p:nvSpPr>
            <p:cNvPr id="80935" name="Rectangle 140"/>
            <p:cNvSpPr>
              <a:spLocks noChangeArrowheads="1"/>
            </p:cNvSpPr>
            <p:nvPr/>
          </p:nvSpPr>
          <p:spPr bwMode="auto">
            <a:xfrm>
              <a:off x="2472" y="3056"/>
              <a:ext cx="93" cy="126"/>
            </a:xfrm>
            <a:prstGeom prst="rect">
              <a:avLst/>
            </a:prstGeom>
            <a:solidFill>
              <a:schemeClr val="bg1"/>
            </a:solidFill>
            <a:ln w="9525">
              <a:solidFill>
                <a:schemeClr val="tx1"/>
              </a:solidFill>
              <a:miter lim="800000"/>
              <a:headEnd/>
              <a:tailEnd/>
            </a:ln>
            <a:effectLst/>
          </p:spPr>
          <p:txBody>
            <a:bodyPr wrap="none" anchor="ctr"/>
            <a:lstStyle/>
            <a:p>
              <a:pPr algn="ctr"/>
              <a:endParaRPr lang="zh-CN" altLang="en-US"/>
            </a:p>
          </p:txBody>
        </p:sp>
        <p:sp>
          <p:nvSpPr>
            <p:cNvPr id="80936" name="Rectangle 141"/>
            <p:cNvSpPr>
              <a:spLocks noChangeArrowheads="1"/>
            </p:cNvSpPr>
            <p:nvPr/>
          </p:nvSpPr>
          <p:spPr bwMode="auto">
            <a:xfrm>
              <a:off x="2384" y="3056"/>
              <a:ext cx="93" cy="126"/>
            </a:xfrm>
            <a:prstGeom prst="rect">
              <a:avLst/>
            </a:prstGeom>
            <a:solidFill>
              <a:schemeClr val="bg1"/>
            </a:solidFill>
            <a:ln w="9525">
              <a:solidFill>
                <a:schemeClr val="tx1"/>
              </a:solidFill>
              <a:miter lim="800000"/>
              <a:headEnd/>
              <a:tailEnd/>
            </a:ln>
            <a:effectLst/>
          </p:spPr>
          <p:txBody>
            <a:bodyPr wrap="none" anchor="ctr"/>
            <a:lstStyle/>
            <a:p>
              <a:pPr algn="ctr"/>
              <a:endParaRPr lang="zh-CN" altLang="en-US"/>
            </a:p>
          </p:txBody>
        </p:sp>
        <p:sp>
          <p:nvSpPr>
            <p:cNvPr id="80937" name="Oval 164"/>
            <p:cNvSpPr>
              <a:spLocks noChangeArrowheads="1"/>
            </p:cNvSpPr>
            <p:nvPr/>
          </p:nvSpPr>
          <p:spPr bwMode="auto">
            <a:xfrm>
              <a:off x="3824" y="2265"/>
              <a:ext cx="755" cy="233"/>
            </a:xfrm>
            <a:prstGeom prst="ellipse">
              <a:avLst/>
            </a:prstGeom>
            <a:solidFill>
              <a:schemeClr val="hlink"/>
            </a:solidFill>
            <a:ln w="12700">
              <a:noFill/>
              <a:round/>
              <a:headEnd/>
              <a:tailEnd/>
            </a:ln>
            <a:effectLst/>
          </p:spPr>
          <p:txBody>
            <a:bodyPr wrap="none" anchor="ctr"/>
            <a:lstStyle/>
            <a:p>
              <a:pPr algn="ctr"/>
              <a:endParaRPr lang="zh-CN" altLang="en-US"/>
            </a:p>
          </p:txBody>
        </p:sp>
        <p:sp>
          <p:nvSpPr>
            <p:cNvPr id="80938" name="Line 165"/>
            <p:cNvSpPr>
              <a:spLocks noChangeShapeType="1"/>
            </p:cNvSpPr>
            <p:nvPr/>
          </p:nvSpPr>
          <p:spPr bwMode="auto">
            <a:xfrm>
              <a:off x="3830" y="2252"/>
              <a:ext cx="0" cy="144"/>
            </a:xfrm>
            <a:prstGeom prst="line">
              <a:avLst/>
            </a:prstGeom>
            <a:noFill/>
            <a:ln w="12700">
              <a:solidFill>
                <a:schemeClr val="tx1"/>
              </a:solidFill>
              <a:round/>
              <a:headEnd/>
              <a:tailEnd/>
            </a:ln>
            <a:effectLst/>
          </p:spPr>
          <p:txBody>
            <a:bodyPr wrap="none" anchor="ctr"/>
            <a:lstStyle/>
            <a:p>
              <a:endParaRPr lang="zh-CN" altLang="en-US"/>
            </a:p>
          </p:txBody>
        </p:sp>
        <p:sp>
          <p:nvSpPr>
            <p:cNvPr id="80939" name="Rectangle 166"/>
            <p:cNvSpPr>
              <a:spLocks noChangeArrowheads="1"/>
            </p:cNvSpPr>
            <p:nvPr/>
          </p:nvSpPr>
          <p:spPr bwMode="auto">
            <a:xfrm>
              <a:off x="3830" y="2228"/>
              <a:ext cx="755" cy="166"/>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80940" name="Oval 167"/>
            <p:cNvSpPr>
              <a:spLocks noChangeArrowheads="1"/>
            </p:cNvSpPr>
            <p:nvPr/>
          </p:nvSpPr>
          <p:spPr bwMode="auto">
            <a:xfrm>
              <a:off x="3836" y="2084"/>
              <a:ext cx="755" cy="271"/>
            </a:xfrm>
            <a:prstGeom prst="ellipse">
              <a:avLst/>
            </a:prstGeom>
            <a:solidFill>
              <a:schemeClr val="hlink"/>
            </a:solidFill>
            <a:ln w="12700">
              <a:noFill/>
              <a:round/>
              <a:headEnd/>
              <a:tailEnd/>
            </a:ln>
            <a:effectLst/>
          </p:spPr>
          <p:txBody>
            <a:bodyPr wrap="none" anchor="ctr"/>
            <a:lstStyle/>
            <a:p>
              <a:pPr algn="ctr"/>
              <a:endParaRPr lang="zh-CN" altLang="en-US"/>
            </a:p>
          </p:txBody>
        </p:sp>
        <p:grpSp>
          <p:nvGrpSpPr>
            <p:cNvPr id="80941" name="Group 168"/>
            <p:cNvGrpSpPr>
              <a:grpSpLocks/>
            </p:cNvGrpSpPr>
            <p:nvPr/>
          </p:nvGrpSpPr>
          <p:grpSpPr bwMode="auto">
            <a:xfrm>
              <a:off x="4042" y="2121"/>
              <a:ext cx="314" cy="75"/>
              <a:chOff x="2208" y="2184"/>
              <a:chExt cx="176" cy="69"/>
            </a:xfrm>
          </p:grpSpPr>
          <p:grpSp>
            <p:nvGrpSpPr>
              <p:cNvPr id="80944" name="Group 169"/>
              <p:cNvGrpSpPr>
                <a:grpSpLocks/>
              </p:cNvGrpSpPr>
              <p:nvPr/>
            </p:nvGrpSpPr>
            <p:grpSpPr bwMode="auto">
              <a:xfrm>
                <a:off x="2208" y="2185"/>
                <a:ext cx="176" cy="68"/>
                <a:chOff x="2848" y="848"/>
                <a:chExt cx="140" cy="98"/>
              </a:xfrm>
            </p:grpSpPr>
            <p:sp>
              <p:nvSpPr>
                <p:cNvPr id="80949" name="Line 170"/>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80950" name="Line 171"/>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80951" name="Line 172"/>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80945" name="Group 173"/>
              <p:cNvGrpSpPr>
                <a:grpSpLocks/>
              </p:cNvGrpSpPr>
              <p:nvPr/>
            </p:nvGrpSpPr>
            <p:grpSpPr bwMode="auto">
              <a:xfrm flipV="1">
                <a:off x="2208" y="2184"/>
                <a:ext cx="176" cy="68"/>
                <a:chOff x="2848" y="848"/>
                <a:chExt cx="140" cy="98"/>
              </a:xfrm>
            </p:grpSpPr>
            <p:sp>
              <p:nvSpPr>
                <p:cNvPr id="80946" name="Line 174"/>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80947" name="Line 175"/>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80948" name="Line 176"/>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sp>
          <p:nvSpPr>
            <p:cNvPr id="80942" name="Line 177"/>
            <p:cNvSpPr>
              <a:spLocks noChangeShapeType="1"/>
            </p:cNvSpPr>
            <p:nvPr/>
          </p:nvSpPr>
          <p:spPr bwMode="auto">
            <a:xfrm flipV="1">
              <a:off x="2924" y="2355"/>
              <a:ext cx="900" cy="701"/>
            </a:xfrm>
            <a:prstGeom prst="line">
              <a:avLst/>
            </a:prstGeom>
            <a:noFill/>
            <a:ln w="28575">
              <a:solidFill>
                <a:schemeClr val="tx1"/>
              </a:solidFill>
              <a:round/>
              <a:headEnd/>
              <a:tailEnd/>
            </a:ln>
            <a:effectLst/>
          </p:spPr>
          <p:txBody>
            <a:bodyPr/>
            <a:lstStyle/>
            <a:p>
              <a:endParaRPr lang="zh-CN" altLang="en-US"/>
            </a:p>
          </p:txBody>
        </p:sp>
        <p:sp>
          <p:nvSpPr>
            <p:cNvPr id="80943" name="Line 178"/>
            <p:cNvSpPr>
              <a:spLocks noChangeShapeType="1"/>
            </p:cNvSpPr>
            <p:nvPr/>
          </p:nvSpPr>
          <p:spPr bwMode="auto">
            <a:xfrm>
              <a:off x="2867" y="3140"/>
              <a:ext cx="1201" cy="0"/>
            </a:xfrm>
            <a:prstGeom prst="line">
              <a:avLst/>
            </a:prstGeom>
            <a:noFill/>
            <a:ln w="28575">
              <a:solidFill>
                <a:schemeClr val="tx1"/>
              </a:solidFill>
              <a:round/>
              <a:headEnd/>
              <a:tailEnd/>
            </a:ln>
            <a:effectLst/>
          </p:spPr>
          <p:txBody>
            <a:bodyPr/>
            <a:lstStyle/>
            <a:p>
              <a:endParaRPr lang="zh-CN" altLang="en-US"/>
            </a:p>
          </p:txBody>
        </p:sp>
      </p:grpSp>
      <p:sp>
        <p:nvSpPr>
          <p:cNvPr id="263347" name="AutoShape 179"/>
          <p:cNvSpPr>
            <a:spLocks noChangeArrowheads="1"/>
          </p:cNvSpPr>
          <p:nvPr/>
        </p:nvSpPr>
        <p:spPr bwMode="auto">
          <a:xfrm>
            <a:off x="4351338" y="5781675"/>
            <a:ext cx="1160462" cy="538163"/>
          </a:xfrm>
          <a:prstGeom prst="wedgeRoundRectCallout">
            <a:avLst>
              <a:gd name="adj1" fmla="val -65597"/>
              <a:gd name="adj2" fmla="val -166222"/>
              <a:gd name="adj3" fmla="val 16667"/>
            </a:avLst>
          </a:prstGeom>
          <a:solidFill>
            <a:srgbClr val="FFFF00"/>
          </a:solidFill>
          <a:ln w="9525">
            <a:solidFill>
              <a:schemeClr val="tx1"/>
            </a:solidFill>
            <a:miter lim="800000"/>
            <a:headEnd/>
            <a:tailEnd/>
          </a:ln>
          <a:effectLst/>
        </p:spPr>
        <p:txBody>
          <a:bodyPr/>
          <a:lstStyle/>
          <a:p>
            <a:pPr algn="ctr"/>
            <a:r>
              <a:rPr lang="zh-CN" altLang="en-US" b="1">
                <a:solidFill>
                  <a:schemeClr val="hlink"/>
                </a:solidFill>
                <a:latin typeface="华文中宋" pitchFamily="2" charset="-122"/>
                <a:ea typeface="华文中宋" pitchFamily="2" charset="-122"/>
              </a:rPr>
              <a:t>存储 </a:t>
            </a:r>
          </a:p>
        </p:txBody>
      </p:sp>
      <p:sp>
        <p:nvSpPr>
          <p:cNvPr id="263348" name="AutoShape 180"/>
          <p:cNvSpPr>
            <a:spLocks noChangeArrowheads="1"/>
          </p:cNvSpPr>
          <p:nvPr/>
        </p:nvSpPr>
        <p:spPr bwMode="auto">
          <a:xfrm>
            <a:off x="4351338" y="2808288"/>
            <a:ext cx="1160462" cy="558800"/>
          </a:xfrm>
          <a:prstGeom prst="wedgeRoundRectCallout">
            <a:avLst>
              <a:gd name="adj1" fmla="val 41792"/>
              <a:gd name="adj2" fmla="val 207384"/>
              <a:gd name="adj3" fmla="val 16667"/>
            </a:avLst>
          </a:prstGeom>
          <a:solidFill>
            <a:srgbClr val="FFFF00"/>
          </a:solidFill>
          <a:ln w="9525">
            <a:solidFill>
              <a:schemeClr val="tx1"/>
            </a:solidFill>
            <a:miter lim="800000"/>
            <a:headEnd/>
            <a:tailEnd/>
          </a:ln>
          <a:effectLst/>
        </p:spPr>
        <p:txBody>
          <a:bodyPr/>
          <a:lstStyle/>
          <a:p>
            <a:pPr algn="ctr"/>
            <a:r>
              <a:rPr lang="zh-CN" altLang="en-US" b="1">
                <a:solidFill>
                  <a:schemeClr val="hlink"/>
                </a:solidFill>
                <a:latin typeface="华文中宋" pitchFamily="2" charset="-122"/>
                <a:ea typeface="华文中宋" pitchFamily="2" charset="-122"/>
              </a:rPr>
              <a:t>转发 </a:t>
            </a:r>
          </a:p>
        </p:txBody>
      </p:sp>
      <p:sp>
        <p:nvSpPr>
          <p:cNvPr id="263350" name="AutoShape 182"/>
          <p:cNvSpPr>
            <a:spLocks noChangeArrowheads="1"/>
          </p:cNvSpPr>
          <p:nvPr/>
        </p:nvSpPr>
        <p:spPr bwMode="auto">
          <a:xfrm>
            <a:off x="1987550" y="2638425"/>
            <a:ext cx="977900" cy="668338"/>
          </a:xfrm>
          <a:prstGeom prst="wedgeRoundRectCallout">
            <a:avLst>
              <a:gd name="adj1" fmla="val 29546"/>
              <a:gd name="adj2" fmla="val 185394"/>
              <a:gd name="adj3" fmla="val 16667"/>
            </a:avLst>
          </a:prstGeom>
          <a:solidFill>
            <a:srgbClr val="FFFF00"/>
          </a:solidFill>
          <a:ln w="9525">
            <a:solidFill>
              <a:schemeClr val="tx1"/>
            </a:solidFill>
            <a:miter lim="800000"/>
            <a:headEnd/>
            <a:tailEnd/>
          </a:ln>
          <a:effectLst/>
        </p:spPr>
        <p:txBody>
          <a:bodyPr/>
          <a:lstStyle/>
          <a:p>
            <a:pPr algn="ctr"/>
            <a:r>
              <a:rPr lang="zh-CN" altLang="en-US" b="1">
                <a:solidFill>
                  <a:schemeClr val="hlink"/>
                </a:solidFill>
                <a:latin typeface="华文中宋" pitchFamily="2" charset="-122"/>
                <a:ea typeface="华文中宋" pitchFamily="2" charset="-122"/>
              </a:rPr>
              <a:t>分组</a:t>
            </a:r>
          </a:p>
        </p:txBody>
      </p:sp>
      <p:sp>
        <p:nvSpPr>
          <p:cNvPr id="263352" name="Line 184"/>
          <p:cNvSpPr>
            <a:spLocks noChangeShapeType="1"/>
          </p:cNvSpPr>
          <p:nvPr/>
        </p:nvSpPr>
        <p:spPr bwMode="auto">
          <a:xfrm flipV="1">
            <a:off x="4641850" y="4391025"/>
            <a:ext cx="247650" cy="244475"/>
          </a:xfrm>
          <a:prstGeom prst="line">
            <a:avLst/>
          </a:prstGeom>
          <a:noFill/>
          <a:ln w="57150">
            <a:solidFill>
              <a:srgbClr val="FF0000"/>
            </a:solidFill>
            <a:round/>
            <a:headEnd/>
            <a:tailEnd type="triangle" w="med" len="med"/>
          </a:ln>
          <a:effectLst/>
        </p:spPr>
        <p:txBody>
          <a:bodyPr/>
          <a:lstStyle/>
          <a:p>
            <a:endParaRPr lang="zh-CN" altLang="en-US"/>
          </a:p>
        </p:txBody>
      </p:sp>
      <p:sp>
        <p:nvSpPr>
          <p:cNvPr id="263353" name="Line 185"/>
          <p:cNvSpPr>
            <a:spLocks noChangeShapeType="1"/>
          </p:cNvSpPr>
          <p:nvPr/>
        </p:nvSpPr>
        <p:spPr bwMode="auto">
          <a:xfrm flipV="1">
            <a:off x="4641850" y="5084763"/>
            <a:ext cx="438150" cy="33337"/>
          </a:xfrm>
          <a:prstGeom prst="line">
            <a:avLst/>
          </a:prstGeom>
          <a:noFill/>
          <a:ln w="57150">
            <a:solidFill>
              <a:srgbClr val="FF0000"/>
            </a:solidFill>
            <a:round/>
            <a:headEnd/>
            <a:tailEnd type="triangle" w="med" len="med"/>
          </a:ln>
          <a:effec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63349"/>
                                        </p:tgtEl>
                                        <p:attrNameLst>
                                          <p:attrName>style.visibility</p:attrName>
                                        </p:attrNameLst>
                                      </p:cBhvr>
                                      <p:to>
                                        <p:strVal val="visible"/>
                                      </p:to>
                                    </p:set>
                                    <p:animEffect transition="in" filter="dissolve">
                                      <p:cBhvr>
                                        <p:cTn id="7" dur="500"/>
                                        <p:tgtEl>
                                          <p:spTgt spid="2633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3350"/>
                                        </p:tgtEl>
                                        <p:attrNameLst>
                                          <p:attrName>style.visibility</p:attrName>
                                        </p:attrNameLst>
                                      </p:cBhvr>
                                      <p:to>
                                        <p:strVal val="visible"/>
                                      </p:to>
                                    </p:set>
                                    <p:animEffect transition="in" filter="dissolve">
                                      <p:cBhvr>
                                        <p:cTn id="12" dur="500"/>
                                        <p:tgtEl>
                                          <p:spTgt spid="2633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3347"/>
                                        </p:tgtEl>
                                        <p:attrNameLst>
                                          <p:attrName>style.visibility</p:attrName>
                                        </p:attrNameLst>
                                      </p:cBhvr>
                                      <p:to>
                                        <p:strVal val="visible"/>
                                      </p:to>
                                    </p:set>
                                    <p:animEffect transition="in" filter="dissolve">
                                      <p:cBhvr>
                                        <p:cTn id="17" dur="500"/>
                                        <p:tgtEl>
                                          <p:spTgt spid="2633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3348"/>
                                        </p:tgtEl>
                                        <p:attrNameLst>
                                          <p:attrName>style.visibility</p:attrName>
                                        </p:attrNameLst>
                                      </p:cBhvr>
                                      <p:to>
                                        <p:strVal val="visible"/>
                                      </p:to>
                                    </p:set>
                                    <p:animEffect transition="in" filter="dissolve">
                                      <p:cBhvr>
                                        <p:cTn id="22" dur="500"/>
                                        <p:tgtEl>
                                          <p:spTgt spid="2633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3352"/>
                                        </p:tgtEl>
                                        <p:attrNameLst>
                                          <p:attrName>style.visibility</p:attrName>
                                        </p:attrNameLst>
                                      </p:cBhvr>
                                      <p:to>
                                        <p:strVal val="visible"/>
                                      </p:to>
                                    </p:set>
                                    <p:animEffect transition="in" filter="wipe(left)">
                                      <p:cBhvr>
                                        <p:cTn id="27" dur="500"/>
                                        <p:tgtEl>
                                          <p:spTgt spid="26335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3353"/>
                                        </p:tgtEl>
                                        <p:attrNameLst>
                                          <p:attrName>style.visibility</p:attrName>
                                        </p:attrNameLst>
                                      </p:cBhvr>
                                      <p:to>
                                        <p:strVal val="visible"/>
                                      </p:to>
                                    </p:set>
                                    <p:animEffect transition="in" filter="wipe(left)">
                                      <p:cBhvr>
                                        <p:cTn id="32" dur="500"/>
                                        <p:tgtEl>
                                          <p:spTgt spid="263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347" grpId="0" animBg="1"/>
      <p:bldP spid="263348" grpId="0" animBg="1"/>
      <p:bldP spid="263350" grpId="0" animBg="1"/>
      <p:bldP spid="263352" grpId="0" animBg="1"/>
      <p:bldP spid="26335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84188" y="415925"/>
            <a:ext cx="8447087" cy="658813"/>
          </a:xfrm>
        </p:spPr>
        <p:txBody>
          <a:bodyPr/>
          <a:lstStyle/>
          <a:p>
            <a:r>
              <a:rPr lang="zh-CN" altLang="en-US" sz="3200" smtClean="0">
                <a:solidFill>
                  <a:srgbClr val="008000"/>
                </a:solidFill>
              </a:rPr>
              <a:t>分组交换网络</a:t>
            </a:r>
            <a:endParaRPr lang="en-US" altLang="zh-CN" sz="3200" smtClean="0">
              <a:solidFill>
                <a:srgbClr val="008000"/>
              </a:solidFill>
            </a:endParaRPr>
          </a:p>
        </p:txBody>
      </p:sp>
      <p:sp>
        <p:nvSpPr>
          <p:cNvPr id="81923" name="灯片编号占位符 6"/>
          <p:cNvSpPr>
            <a:spLocks noGrp="1"/>
          </p:cNvSpPr>
          <p:nvPr>
            <p:ph type="sldNum" sz="quarter" idx="12"/>
          </p:nvPr>
        </p:nvSpPr>
        <p:spPr>
          <a:noFill/>
          <a:ln>
            <a:miter lim="800000"/>
            <a:headEnd/>
            <a:tailEnd/>
          </a:ln>
        </p:spPr>
        <p:txBody>
          <a:bodyPr/>
          <a:lstStyle/>
          <a:p>
            <a:fld id="{BDE8C684-17FC-4774-B971-6744D6F7201D}" type="slidenum">
              <a:rPr lang="en-US" altLang="zh-CN"/>
              <a:pPr/>
              <a:t>41</a:t>
            </a:fld>
            <a:endParaRPr lang="en-US" altLang="zh-CN"/>
          </a:p>
        </p:txBody>
      </p:sp>
      <p:graphicFrame>
        <p:nvGraphicFramePr>
          <p:cNvPr id="81924" name="Object 226"/>
          <p:cNvGraphicFramePr>
            <a:graphicFrameLocks noChangeAspect="1"/>
          </p:cNvGraphicFramePr>
          <p:nvPr/>
        </p:nvGraphicFramePr>
        <p:xfrm>
          <a:off x="1663700" y="3859213"/>
          <a:ext cx="646113" cy="533400"/>
        </p:xfrm>
        <a:graphic>
          <a:graphicData uri="http://schemas.openxmlformats.org/presentationml/2006/ole">
            <mc:AlternateContent xmlns:mc="http://schemas.openxmlformats.org/markup-compatibility/2006">
              <mc:Choice xmlns:v="urn:schemas-microsoft-com:vml" Requires="v">
                <p:oleObj spid="_x0000_s82142" name="Clip" r:id="rId4" imgW="1307263" imgH="1084139" progId="MS_ClipArt_Gallery.2">
                  <p:embed/>
                </p:oleObj>
              </mc:Choice>
              <mc:Fallback>
                <p:oleObj name="Clip" r:id="rId4" imgW="1307263" imgH="1084139" progId="MS_ClipArt_Gallery.2">
                  <p:embed/>
                  <p:pic>
                    <p:nvPicPr>
                      <p:cNvPr id="0" name="Object 2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3700" y="3859213"/>
                        <a:ext cx="646113"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25" name="Line 230"/>
          <p:cNvSpPr>
            <a:spLocks noChangeShapeType="1"/>
          </p:cNvSpPr>
          <p:nvPr/>
        </p:nvSpPr>
        <p:spPr bwMode="auto">
          <a:xfrm>
            <a:off x="3998913" y="3692525"/>
            <a:ext cx="0" cy="228600"/>
          </a:xfrm>
          <a:prstGeom prst="line">
            <a:avLst/>
          </a:prstGeom>
          <a:noFill/>
          <a:ln w="12700">
            <a:noFill/>
            <a:round/>
            <a:headEnd/>
            <a:tailEnd/>
          </a:ln>
          <a:effectLst/>
        </p:spPr>
        <p:txBody>
          <a:bodyPr wrap="none" anchor="ctr"/>
          <a:lstStyle/>
          <a:p>
            <a:endParaRPr lang="zh-CN" altLang="en-US"/>
          </a:p>
        </p:txBody>
      </p:sp>
      <p:sp>
        <p:nvSpPr>
          <p:cNvPr id="81926" name="Oval 228"/>
          <p:cNvSpPr>
            <a:spLocks noChangeArrowheads="1"/>
          </p:cNvSpPr>
          <p:nvPr/>
        </p:nvSpPr>
        <p:spPr bwMode="auto">
          <a:xfrm>
            <a:off x="2781300" y="3722688"/>
            <a:ext cx="1198563" cy="369887"/>
          </a:xfrm>
          <a:prstGeom prst="ellipse">
            <a:avLst/>
          </a:prstGeom>
          <a:solidFill>
            <a:schemeClr val="hlink"/>
          </a:solidFill>
          <a:ln w="12700">
            <a:noFill/>
            <a:round/>
            <a:headEnd/>
            <a:tailEnd/>
          </a:ln>
          <a:effectLst/>
        </p:spPr>
        <p:txBody>
          <a:bodyPr wrap="none" anchor="ctr"/>
          <a:lstStyle/>
          <a:p>
            <a:pPr algn="ctr"/>
            <a:endParaRPr lang="zh-CN" altLang="en-US"/>
          </a:p>
        </p:txBody>
      </p:sp>
      <p:sp>
        <p:nvSpPr>
          <p:cNvPr id="81927" name="Rectangle 231"/>
          <p:cNvSpPr>
            <a:spLocks noChangeArrowheads="1"/>
          </p:cNvSpPr>
          <p:nvPr/>
        </p:nvSpPr>
        <p:spPr bwMode="auto">
          <a:xfrm>
            <a:off x="2781300" y="3654425"/>
            <a:ext cx="1198563" cy="263525"/>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81928" name="Oval 232"/>
          <p:cNvSpPr>
            <a:spLocks noChangeArrowheads="1"/>
          </p:cNvSpPr>
          <p:nvPr/>
        </p:nvSpPr>
        <p:spPr bwMode="auto">
          <a:xfrm>
            <a:off x="2790825" y="3425825"/>
            <a:ext cx="1198563" cy="430213"/>
          </a:xfrm>
          <a:prstGeom prst="ellipse">
            <a:avLst/>
          </a:prstGeom>
          <a:solidFill>
            <a:schemeClr val="hlink"/>
          </a:solidFill>
          <a:ln w="12700">
            <a:noFill/>
            <a:round/>
            <a:headEnd/>
            <a:tailEnd/>
          </a:ln>
          <a:effectLst/>
        </p:spPr>
        <p:txBody>
          <a:bodyPr wrap="none" anchor="ctr"/>
          <a:lstStyle/>
          <a:p>
            <a:pPr algn="ctr"/>
            <a:endParaRPr lang="zh-CN" altLang="en-US"/>
          </a:p>
        </p:txBody>
      </p:sp>
      <p:grpSp>
        <p:nvGrpSpPr>
          <p:cNvPr id="81929" name="Group 242"/>
          <p:cNvGrpSpPr>
            <a:grpSpLocks/>
          </p:cNvGrpSpPr>
          <p:nvPr/>
        </p:nvGrpSpPr>
        <p:grpSpPr bwMode="auto">
          <a:xfrm>
            <a:off x="3136900" y="3455988"/>
            <a:ext cx="498475" cy="119062"/>
            <a:chOff x="2208" y="2184"/>
            <a:chExt cx="176" cy="69"/>
          </a:xfrm>
        </p:grpSpPr>
        <p:grpSp>
          <p:nvGrpSpPr>
            <p:cNvPr id="82012" name="Group 120"/>
            <p:cNvGrpSpPr>
              <a:grpSpLocks/>
            </p:cNvGrpSpPr>
            <p:nvPr/>
          </p:nvGrpSpPr>
          <p:grpSpPr bwMode="auto">
            <a:xfrm>
              <a:off x="2208" y="2185"/>
              <a:ext cx="176" cy="68"/>
              <a:chOff x="2848" y="848"/>
              <a:chExt cx="140" cy="98"/>
            </a:xfrm>
          </p:grpSpPr>
          <p:sp>
            <p:nvSpPr>
              <p:cNvPr id="82017" name="Line 121"/>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82018" name="Line 122"/>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82019" name="Line 123"/>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82013" name="Group 124"/>
            <p:cNvGrpSpPr>
              <a:grpSpLocks/>
            </p:cNvGrpSpPr>
            <p:nvPr/>
          </p:nvGrpSpPr>
          <p:grpSpPr bwMode="auto">
            <a:xfrm flipV="1">
              <a:off x="2208" y="2184"/>
              <a:ext cx="176" cy="68"/>
              <a:chOff x="2848" y="848"/>
              <a:chExt cx="140" cy="98"/>
            </a:xfrm>
          </p:grpSpPr>
          <p:sp>
            <p:nvSpPr>
              <p:cNvPr id="82014" name="Line 125"/>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82015" name="Line 126"/>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82016" name="Line 127"/>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sp>
        <p:nvSpPr>
          <p:cNvPr id="81930" name="Oval 246"/>
          <p:cNvSpPr>
            <a:spLocks noChangeArrowheads="1"/>
          </p:cNvSpPr>
          <p:nvPr/>
        </p:nvSpPr>
        <p:spPr bwMode="auto">
          <a:xfrm>
            <a:off x="5876925" y="3741738"/>
            <a:ext cx="1198563" cy="369887"/>
          </a:xfrm>
          <a:prstGeom prst="ellipse">
            <a:avLst/>
          </a:prstGeom>
          <a:solidFill>
            <a:schemeClr val="hlink"/>
          </a:solidFill>
          <a:ln w="12700">
            <a:noFill/>
            <a:round/>
            <a:headEnd/>
            <a:tailEnd/>
          </a:ln>
          <a:effectLst/>
        </p:spPr>
        <p:txBody>
          <a:bodyPr wrap="none" anchor="ctr"/>
          <a:lstStyle/>
          <a:p>
            <a:pPr algn="ctr"/>
            <a:endParaRPr lang="zh-CN" altLang="en-US"/>
          </a:p>
        </p:txBody>
      </p:sp>
      <p:sp>
        <p:nvSpPr>
          <p:cNvPr id="81931" name="Line 247"/>
          <p:cNvSpPr>
            <a:spLocks noChangeShapeType="1"/>
          </p:cNvSpPr>
          <p:nvPr/>
        </p:nvSpPr>
        <p:spPr bwMode="auto">
          <a:xfrm>
            <a:off x="5886450" y="3721100"/>
            <a:ext cx="0" cy="228600"/>
          </a:xfrm>
          <a:prstGeom prst="line">
            <a:avLst/>
          </a:prstGeom>
          <a:noFill/>
          <a:ln w="12700">
            <a:solidFill>
              <a:schemeClr val="tx1"/>
            </a:solidFill>
            <a:round/>
            <a:headEnd/>
            <a:tailEnd/>
          </a:ln>
          <a:effectLst/>
        </p:spPr>
        <p:txBody>
          <a:bodyPr wrap="none" anchor="ctr"/>
          <a:lstStyle/>
          <a:p>
            <a:endParaRPr lang="zh-CN" altLang="en-US"/>
          </a:p>
        </p:txBody>
      </p:sp>
      <p:sp>
        <p:nvSpPr>
          <p:cNvPr id="81932" name="Rectangle 248"/>
          <p:cNvSpPr>
            <a:spLocks noChangeArrowheads="1"/>
          </p:cNvSpPr>
          <p:nvPr/>
        </p:nvSpPr>
        <p:spPr bwMode="auto">
          <a:xfrm>
            <a:off x="5886450" y="3683000"/>
            <a:ext cx="1198563" cy="263525"/>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81933" name="Oval 249"/>
          <p:cNvSpPr>
            <a:spLocks noChangeArrowheads="1"/>
          </p:cNvSpPr>
          <p:nvPr/>
        </p:nvSpPr>
        <p:spPr bwMode="auto">
          <a:xfrm>
            <a:off x="5895975" y="3454400"/>
            <a:ext cx="1198563" cy="430213"/>
          </a:xfrm>
          <a:prstGeom prst="ellipse">
            <a:avLst/>
          </a:prstGeom>
          <a:solidFill>
            <a:schemeClr val="hlink"/>
          </a:solidFill>
          <a:ln w="12700">
            <a:noFill/>
            <a:round/>
            <a:headEnd/>
            <a:tailEnd/>
          </a:ln>
          <a:effectLst/>
        </p:spPr>
        <p:txBody>
          <a:bodyPr wrap="none" anchor="ctr"/>
          <a:lstStyle/>
          <a:p>
            <a:pPr algn="ctr"/>
            <a:endParaRPr lang="zh-CN" altLang="en-US"/>
          </a:p>
        </p:txBody>
      </p:sp>
      <p:graphicFrame>
        <p:nvGraphicFramePr>
          <p:cNvPr id="81934" name="Object 274"/>
          <p:cNvGraphicFramePr>
            <a:graphicFrameLocks noChangeAspect="1"/>
          </p:cNvGraphicFramePr>
          <p:nvPr/>
        </p:nvGraphicFramePr>
        <p:xfrm>
          <a:off x="7464425" y="2935288"/>
          <a:ext cx="646113" cy="533400"/>
        </p:xfrm>
        <a:graphic>
          <a:graphicData uri="http://schemas.openxmlformats.org/presentationml/2006/ole">
            <mc:AlternateContent xmlns:mc="http://schemas.openxmlformats.org/markup-compatibility/2006">
              <mc:Choice xmlns:v="urn:schemas-microsoft-com:vml" Requires="v">
                <p:oleObj spid="_x0000_s82143" name="Clip" r:id="rId6" imgW="1307263" imgH="1084139" progId="MS_ClipArt_Gallery.2">
                  <p:embed/>
                </p:oleObj>
              </mc:Choice>
              <mc:Fallback>
                <p:oleObj name="Clip" r:id="rId6" imgW="1307263" imgH="1084139" progId="MS_ClipArt_Gallery.2">
                  <p:embed/>
                  <p:pic>
                    <p:nvPicPr>
                      <p:cNvPr id="0" name="Object 2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4425" y="2935288"/>
                        <a:ext cx="646113"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35" name="Object 275"/>
          <p:cNvGraphicFramePr>
            <a:graphicFrameLocks noChangeAspect="1"/>
          </p:cNvGraphicFramePr>
          <p:nvPr/>
        </p:nvGraphicFramePr>
        <p:xfrm>
          <a:off x="1425575" y="2954338"/>
          <a:ext cx="646113" cy="533400"/>
        </p:xfrm>
        <a:graphic>
          <a:graphicData uri="http://schemas.openxmlformats.org/presentationml/2006/ole">
            <mc:AlternateContent xmlns:mc="http://schemas.openxmlformats.org/markup-compatibility/2006">
              <mc:Choice xmlns:v="urn:schemas-microsoft-com:vml" Requires="v">
                <p:oleObj spid="_x0000_s82144" name="Clip" r:id="rId7" imgW="1307263" imgH="1084139" progId="MS_ClipArt_Gallery.2">
                  <p:embed/>
                </p:oleObj>
              </mc:Choice>
              <mc:Fallback>
                <p:oleObj name="Clip" r:id="rId7" imgW="1307263" imgH="1084139" progId="MS_ClipArt_Gallery.2">
                  <p:embed/>
                  <p:pic>
                    <p:nvPicPr>
                      <p:cNvPr id="0" name="Object 2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5575" y="2954338"/>
                        <a:ext cx="646113"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36" name="Line 276"/>
          <p:cNvSpPr>
            <a:spLocks noChangeShapeType="1"/>
          </p:cNvSpPr>
          <p:nvPr/>
        </p:nvSpPr>
        <p:spPr bwMode="auto">
          <a:xfrm>
            <a:off x="2051050" y="3360738"/>
            <a:ext cx="504825" cy="0"/>
          </a:xfrm>
          <a:prstGeom prst="line">
            <a:avLst/>
          </a:prstGeom>
          <a:noFill/>
          <a:ln w="19050">
            <a:solidFill>
              <a:schemeClr val="tx1"/>
            </a:solidFill>
            <a:round/>
            <a:headEnd/>
            <a:tailEnd/>
          </a:ln>
          <a:effectLst/>
        </p:spPr>
        <p:txBody>
          <a:bodyPr wrap="none" anchor="ctr"/>
          <a:lstStyle/>
          <a:p>
            <a:endParaRPr lang="zh-CN" altLang="en-US"/>
          </a:p>
        </p:txBody>
      </p:sp>
      <p:sp>
        <p:nvSpPr>
          <p:cNvPr id="81937" name="Line 277"/>
          <p:cNvSpPr>
            <a:spLocks noChangeShapeType="1"/>
          </p:cNvSpPr>
          <p:nvPr/>
        </p:nvSpPr>
        <p:spPr bwMode="auto">
          <a:xfrm flipV="1">
            <a:off x="2355850" y="4346575"/>
            <a:ext cx="195263" cy="4763"/>
          </a:xfrm>
          <a:prstGeom prst="line">
            <a:avLst/>
          </a:prstGeom>
          <a:noFill/>
          <a:ln w="19050">
            <a:solidFill>
              <a:schemeClr val="tx1"/>
            </a:solidFill>
            <a:round/>
            <a:headEnd/>
            <a:tailEnd/>
          </a:ln>
          <a:effectLst/>
        </p:spPr>
        <p:txBody>
          <a:bodyPr wrap="none" anchor="ctr"/>
          <a:lstStyle/>
          <a:p>
            <a:endParaRPr lang="zh-CN" altLang="en-US"/>
          </a:p>
        </p:txBody>
      </p:sp>
      <p:sp>
        <p:nvSpPr>
          <p:cNvPr id="81938" name="Line 278"/>
          <p:cNvSpPr>
            <a:spLocks noChangeShapeType="1"/>
          </p:cNvSpPr>
          <p:nvPr/>
        </p:nvSpPr>
        <p:spPr bwMode="auto">
          <a:xfrm>
            <a:off x="3975100" y="3779838"/>
            <a:ext cx="1933575" cy="9525"/>
          </a:xfrm>
          <a:prstGeom prst="line">
            <a:avLst/>
          </a:prstGeom>
          <a:noFill/>
          <a:ln w="19050">
            <a:solidFill>
              <a:schemeClr val="tx1"/>
            </a:solidFill>
            <a:round/>
            <a:headEnd/>
            <a:tailEnd/>
          </a:ln>
          <a:effectLst/>
        </p:spPr>
        <p:txBody>
          <a:bodyPr wrap="none" anchor="ctr"/>
          <a:lstStyle/>
          <a:p>
            <a:endParaRPr lang="zh-CN" altLang="en-US"/>
          </a:p>
        </p:txBody>
      </p:sp>
      <p:sp>
        <p:nvSpPr>
          <p:cNvPr id="81939" name="Line 279"/>
          <p:cNvSpPr>
            <a:spLocks noChangeShapeType="1"/>
          </p:cNvSpPr>
          <p:nvPr/>
        </p:nvSpPr>
        <p:spPr bwMode="auto">
          <a:xfrm flipV="1">
            <a:off x="6080125" y="4113213"/>
            <a:ext cx="142875" cy="657225"/>
          </a:xfrm>
          <a:prstGeom prst="line">
            <a:avLst/>
          </a:prstGeom>
          <a:noFill/>
          <a:ln w="19050">
            <a:solidFill>
              <a:schemeClr val="tx1"/>
            </a:solidFill>
            <a:round/>
            <a:headEnd/>
            <a:tailEnd/>
          </a:ln>
          <a:effectLst/>
        </p:spPr>
        <p:txBody>
          <a:bodyPr wrap="none" anchor="ctr"/>
          <a:lstStyle/>
          <a:p>
            <a:endParaRPr lang="zh-CN" altLang="en-US"/>
          </a:p>
        </p:txBody>
      </p:sp>
      <p:sp>
        <p:nvSpPr>
          <p:cNvPr id="81940" name="Line 280"/>
          <p:cNvSpPr>
            <a:spLocks noChangeShapeType="1"/>
          </p:cNvSpPr>
          <p:nvPr/>
        </p:nvSpPr>
        <p:spPr bwMode="auto">
          <a:xfrm flipV="1">
            <a:off x="7051675" y="3341688"/>
            <a:ext cx="504825" cy="266700"/>
          </a:xfrm>
          <a:prstGeom prst="line">
            <a:avLst/>
          </a:prstGeom>
          <a:noFill/>
          <a:ln w="19050">
            <a:solidFill>
              <a:schemeClr val="tx1"/>
            </a:solidFill>
            <a:round/>
            <a:headEnd/>
            <a:tailEnd/>
          </a:ln>
          <a:effectLst/>
        </p:spPr>
        <p:txBody>
          <a:bodyPr wrap="none" anchor="ctr"/>
          <a:lstStyle/>
          <a:p>
            <a:endParaRPr lang="zh-CN" altLang="en-US"/>
          </a:p>
        </p:txBody>
      </p:sp>
      <p:sp>
        <p:nvSpPr>
          <p:cNvPr id="81941" name="Line 284"/>
          <p:cNvSpPr>
            <a:spLocks noChangeShapeType="1"/>
          </p:cNvSpPr>
          <p:nvPr/>
        </p:nvSpPr>
        <p:spPr bwMode="auto">
          <a:xfrm flipH="1">
            <a:off x="2555875" y="3351213"/>
            <a:ext cx="0" cy="1000125"/>
          </a:xfrm>
          <a:prstGeom prst="line">
            <a:avLst/>
          </a:prstGeom>
          <a:noFill/>
          <a:ln w="19050">
            <a:solidFill>
              <a:schemeClr val="tx1"/>
            </a:solidFill>
            <a:round/>
            <a:headEnd/>
            <a:tailEnd/>
          </a:ln>
          <a:effectLst/>
        </p:spPr>
        <p:txBody>
          <a:bodyPr wrap="none" anchor="ctr"/>
          <a:lstStyle/>
          <a:p>
            <a:endParaRPr lang="zh-CN" altLang="en-US"/>
          </a:p>
        </p:txBody>
      </p:sp>
      <p:sp>
        <p:nvSpPr>
          <p:cNvPr id="81942" name="Line 285"/>
          <p:cNvSpPr>
            <a:spLocks noChangeShapeType="1"/>
          </p:cNvSpPr>
          <p:nvPr/>
        </p:nvSpPr>
        <p:spPr bwMode="auto">
          <a:xfrm>
            <a:off x="2565400" y="3784600"/>
            <a:ext cx="200025" cy="0"/>
          </a:xfrm>
          <a:prstGeom prst="line">
            <a:avLst/>
          </a:prstGeom>
          <a:noFill/>
          <a:ln w="19050">
            <a:solidFill>
              <a:schemeClr val="tx1"/>
            </a:solidFill>
            <a:round/>
            <a:headEnd/>
            <a:tailEnd/>
          </a:ln>
          <a:effectLst/>
        </p:spPr>
        <p:txBody>
          <a:bodyPr wrap="none" anchor="ctr"/>
          <a:lstStyle/>
          <a:p>
            <a:endParaRPr lang="zh-CN" altLang="en-US"/>
          </a:p>
        </p:txBody>
      </p:sp>
      <p:sp>
        <p:nvSpPr>
          <p:cNvPr id="81943" name="Rectangle 287"/>
          <p:cNvSpPr>
            <a:spLocks noChangeArrowheads="1"/>
          </p:cNvSpPr>
          <p:nvPr/>
        </p:nvSpPr>
        <p:spPr bwMode="auto">
          <a:xfrm>
            <a:off x="4008438" y="3575050"/>
            <a:ext cx="147637" cy="200025"/>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sp>
        <p:nvSpPr>
          <p:cNvPr id="81944" name="Rectangle 288"/>
          <p:cNvSpPr>
            <a:spLocks noChangeArrowheads="1"/>
          </p:cNvSpPr>
          <p:nvPr/>
        </p:nvSpPr>
        <p:spPr bwMode="auto">
          <a:xfrm>
            <a:off x="4170363" y="3575050"/>
            <a:ext cx="147637" cy="200025"/>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81945" name="Rectangle 289"/>
          <p:cNvSpPr>
            <a:spLocks noChangeArrowheads="1"/>
          </p:cNvSpPr>
          <p:nvPr/>
        </p:nvSpPr>
        <p:spPr bwMode="auto">
          <a:xfrm>
            <a:off x="4332288" y="3575050"/>
            <a:ext cx="147637" cy="200025"/>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sp>
        <p:nvSpPr>
          <p:cNvPr id="81946" name="Rectangle 290"/>
          <p:cNvSpPr>
            <a:spLocks noChangeArrowheads="1"/>
          </p:cNvSpPr>
          <p:nvPr/>
        </p:nvSpPr>
        <p:spPr bwMode="auto">
          <a:xfrm>
            <a:off x="4494213" y="3575050"/>
            <a:ext cx="147637" cy="200025"/>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sp>
        <p:nvSpPr>
          <p:cNvPr id="81947" name="Rectangle 291"/>
          <p:cNvSpPr>
            <a:spLocks noChangeArrowheads="1"/>
          </p:cNvSpPr>
          <p:nvPr/>
        </p:nvSpPr>
        <p:spPr bwMode="auto">
          <a:xfrm>
            <a:off x="4656138" y="3575050"/>
            <a:ext cx="147637" cy="200025"/>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81948" name="Rectangle 292"/>
          <p:cNvSpPr>
            <a:spLocks noChangeArrowheads="1"/>
          </p:cNvSpPr>
          <p:nvPr/>
        </p:nvSpPr>
        <p:spPr bwMode="auto">
          <a:xfrm>
            <a:off x="5027613" y="3575050"/>
            <a:ext cx="147637" cy="200025"/>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81949" name="Rectangle 293"/>
          <p:cNvSpPr>
            <a:spLocks noChangeArrowheads="1"/>
          </p:cNvSpPr>
          <p:nvPr/>
        </p:nvSpPr>
        <p:spPr bwMode="auto">
          <a:xfrm>
            <a:off x="5465763" y="3570288"/>
            <a:ext cx="147637" cy="200025"/>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grpSp>
        <p:nvGrpSpPr>
          <p:cNvPr id="81950" name="Group 311"/>
          <p:cNvGrpSpPr>
            <a:grpSpLocks/>
          </p:cNvGrpSpPr>
          <p:nvPr/>
        </p:nvGrpSpPr>
        <p:grpSpPr bwMode="auto">
          <a:xfrm>
            <a:off x="3317875" y="3651250"/>
            <a:ext cx="633413" cy="200025"/>
            <a:chOff x="1800" y="1425"/>
            <a:chExt cx="399" cy="126"/>
          </a:xfrm>
        </p:grpSpPr>
        <p:sp>
          <p:nvSpPr>
            <p:cNvPr id="82008"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sp>
          <p:nvSpPr>
            <p:cNvPr id="82009"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82010"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sp>
          <p:nvSpPr>
            <p:cNvPr id="82011"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grpSp>
      <p:sp>
        <p:nvSpPr>
          <p:cNvPr id="81951" name="Rectangle 298"/>
          <p:cNvSpPr>
            <a:spLocks noChangeArrowheads="1"/>
          </p:cNvSpPr>
          <p:nvPr/>
        </p:nvSpPr>
        <p:spPr bwMode="auto">
          <a:xfrm>
            <a:off x="2589213" y="3551238"/>
            <a:ext cx="147637" cy="200025"/>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sp>
        <p:nvSpPr>
          <p:cNvPr id="81952" name="Rectangle 299"/>
          <p:cNvSpPr>
            <a:spLocks noChangeArrowheads="1"/>
          </p:cNvSpPr>
          <p:nvPr/>
        </p:nvSpPr>
        <p:spPr bwMode="auto">
          <a:xfrm>
            <a:off x="2370138" y="4122738"/>
            <a:ext cx="147637" cy="200025"/>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81953" name="Line 300"/>
          <p:cNvSpPr>
            <a:spLocks noChangeShapeType="1"/>
          </p:cNvSpPr>
          <p:nvPr/>
        </p:nvSpPr>
        <p:spPr bwMode="auto">
          <a:xfrm>
            <a:off x="2765425" y="3656013"/>
            <a:ext cx="242888" cy="4762"/>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81954" name="Line 301"/>
          <p:cNvSpPr>
            <a:spLocks noChangeShapeType="1"/>
          </p:cNvSpPr>
          <p:nvPr/>
        </p:nvSpPr>
        <p:spPr bwMode="auto">
          <a:xfrm flipV="1">
            <a:off x="2432050" y="3932238"/>
            <a:ext cx="0" cy="176212"/>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81955" name="Line 302"/>
          <p:cNvSpPr>
            <a:spLocks noChangeShapeType="1"/>
          </p:cNvSpPr>
          <p:nvPr/>
        </p:nvSpPr>
        <p:spPr bwMode="auto">
          <a:xfrm>
            <a:off x="4389438" y="3465513"/>
            <a:ext cx="1062037" cy="0"/>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81956" name="Text Box 303"/>
          <p:cNvSpPr txBox="1">
            <a:spLocks noChangeArrowheads="1"/>
          </p:cNvSpPr>
          <p:nvPr/>
        </p:nvSpPr>
        <p:spPr bwMode="auto">
          <a:xfrm>
            <a:off x="974725" y="2932113"/>
            <a:ext cx="406400" cy="457200"/>
          </a:xfrm>
          <a:prstGeom prst="rect">
            <a:avLst/>
          </a:prstGeom>
          <a:noFill/>
          <a:ln w="9525">
            <a:noFill/>
            <a:miter lim="800000"/>
            <a:headEnd/>
            <a:tailEnd/>
          </a:ln>
          <a:effectLst/>
        </p:spPr>
        <p:txBody>
          <a:bodyPr wrap="none">
            <a:spAutoFit/>
          </a:bodyPr>
          <a:lstStyle/>
          <a:p>
            <a:r>
              <a:rPr lang="en-US" altLang="zh-CN">
                <a:solidFill>
                  <a:schemeClr val="accent1"/>
                </a:solidFill>
                <a:latin typeface="Comic Sans MS" pitchFamily="66" charset="0"/>
              </a:rPr>
              <a:t>A</a:t>
            </a:r>
            <a:endParaRPr lang="en-US" altLang="zh-CN">
              <a:solidFill>
                <a:schemeClr val="accent1"/>
              </a:solidFill>
            </a:endParaRPr>
          </a:p>
        </p:txBody>
      </p:sp>
      <p:sp>
        <p:nvSpPr>
          <p:cNvPr id="81957" name="Text Box 304"/>
          <p:cNvSpPr txBox="1">
            <a:spLocks noChangeArrowheads="1"/>
          </p:cNvSpPr>
          <p:nvPr/>
        </p:nvSpPr>
        <p:spPr bwMode="auto">
          <a:xfrm>
            <a:off x="1177925" y="3925888"/>
            <a:ext cx="376238" cy="457200"/>
          </a:xfrm>
          <a:prstGeom prst="rect">
            <a:avLst/>
          </a:prstGeom>
          <a:noFill/>
          <a:ln w="9525">
            <a:noFill/>
            <a:miter lim="800000"/>
            <a:headEnd/>
            <a:tailEnd/>
          </a:ln>
          <a:effectLst/>
        </p:spPr>
        <p:txBody>
          <a:bodyPr wrap="none">
            <a:spAutoFit/>
          </a:bodyPr>
          <a:lstStyle/>
          <a:p>
            <a:r>
              <a:rPr lang="en-US" altLang="zh-CN">
                <a:solidFill>
                  <a:schemeClr val="accent2"/>
                </a:solidFill>
                <a:latin typeface="Comic Sans MS" pitchFamily="66" charset="0"/>
              </a:rPr>
              <a:t>B</a:t>
            </a:r>
            <a:endParaRPr lang="en-US" altLang="zh-CN">
              <a:solidFill>
                <a:schemeClr val="accent1"/>
              </a:solidFill>
            </a:endParaRPr>
          </a:p>
        </p:txBody>
      </p:sp>
      <p:sp>
        <p:nvSpPr>
          <p:cNvPr id="81958" name="Text Box 305"/>
          <p:cNvSpPr txBox="1">
            <a:spLocks noChangeArrowheads="1"/>
          </p:cNvSpPr>
          <p:nvPr/>
        </p:nvSpPr>
        <p:spPr bwMode="auto">
          <a:xfrm>
            <a:off x="7064375" y="2854325"/>
            <a:ext cx="368300" cy="457200"/>
          </a:xfrm>
          <a:prstGeom prst="rect">
            <a:avLst/>
          </a:prstGeom>
          <a:noFill/>
          <a:ln w="9525">
            <a:noFill/>
            <a:miter lim="800000"/>
            <a:headEnd/>
            <a:tailEnd/>
          </a:ln>
          <a:effectLst/>
        </p:spPr>
        <p:txBody>
          <a:bodyPr wrap="none">
            <a:spAutoFit/>
          </a:bodyPr>
          <a:lstStyle/>
          <a:p>
            <a:r>
              <a:rPr lang="en-US" altLang="zh-CN">
                <a:latin typeface="Comic Sans MS" pitchFamily="66" charset="0"/>
              </a:rPr>
              <a:t>C</a:t>
            </a:r>
            <a:endParaRPr lang="en-US" altLang="zh-CN">
              <a:solidFill>
                <a:schemeClr val="accent1"/>
              </a:solidFill>
            </a:endParaRPr>
          </a:p>
        </p:txBody>
      </p:sp>
      <p:sp>
        <p:nvSpPr>
          <p:cNvPr id="77863" name="Text Box 308"/>
          <p:cNvSpPr txBox="1">
            <a:spLocks noChangeArrowheads="1"/>
          </p:cNvSpPr>
          <p:nvPr/>
        </p:nvSpPr>
        <p:spPr bwMode="auto">
          <a:xfrm>
            <a:off x="2073275" y="2654300"/>
            <a:ext cx="121761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defRPr/>
            </a:pPr>
            <a:r>
              <a:rPr lang="en-US" altLang="zh-CN" sz="2000" dirty="0" smtClean="0">
                <a:latin typeface="+mn-lt"/>
              </a:rPr>
              <a:t>100 Mbps</a:t>
            </a:r>
          </a:p>
          <a:p>
            <a:pPr>
              <a:spcBef>
                <a:spcPct val="0"/>
              </a:spcBef>
              <a:buClrTx/>
              <a:buSzTx/>
              <a:buFontTx/>
              <a:buNone/>
              <a:defRPr/>
            </a:pPr>
            <a:r>
              <a:rPr lang="zh-CN" altLang="en-US" sz="2000" dirty="0" smtClean="0">
                <a:latin typeface="+mn-lt"/>
              </a:rPr>
              <a:t>以太网</a:t>
            </a:r>
          </a:p>
        </p:txBody>
      </p:sp>
      <p:sp>
        <p:nvSpPr>
          <p:cNvPr id="77864" name="Text Box 309"/>
          <p:cNvSpPr txBox="1">
            <a:spLocks noChangeArrowheads="1"/>
          </p:cNvSpPr>
          <p:nvPr/>
        </p:nvSpPr>
        <p:spPr bwMode="auto">
          <a:xfrm>
            <a:off x="4216400" y="3768725"/>
            <a:ext cx="1181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defRPr/>
            </a:pPr>
            <a:r>
              <a:rPr lang="en-US" altLang="zh-CN" sz="2000" dirty="0" smtClean="0">
                <a:latin typeface="+mn-lt"/>
              </a:rPr>
              <a:t>1.5 Mbps</a:t>
            </a:r>
          </a:p>
        </p:txBody>
      </p:sp>
      <p:sp>
        <p:nvSpPr>
          <p:cNvPr id="81961" name="Text Box 310"/>
          <p:cNvSpPr txBox="1">
            <a:spLocks noChangeArrowheads="1"/>
          </p:cNvSpPr>
          <p:nvPr/>
        </p:nvSpPr>
        <p:spPr bwMode="auto">
          <a:xfrm>
            <a:off x="6483350" y="4383088"/>
            <a:ext cx="184150" cy="457200"/>
          </a:xfrm>
          <a:prstGeom prst="rect">
            <a:avLst/>
          </a:prstGeom>
          <a:noFill/>
          <a:ln w="9525">
            <a:noFill/>
            <a:miter lim="800000"/>
            <a:headEnd/>
            <a:tailEnd/>
          </a:ln>
          <a:effectLst/>
        </p:spPr>
        <p:txBody>
          <a:bodyPr wrap="none">
            <a:spAutoFit/>
          </a:bodyPr>
          <a:lstStyle/>
          <a:p>
            <a:endParaRPr lang="zh-CN" altLang="en-US">
              <a:solidFill>
                <a:schemeClr val="accent1"/>
              </a:solidFill>
            </a:endParaRPr>
          </a:p>
        </p:txBody>
      </p:sp>
      <p:sp>
        <p:nvSpPr>
          <p:cNvPr id="81962" name="Rectangle 313"/>
          <p:cNvSpPr>
            <a:spLocks noChangeArrowheads="1"/>
          </p:cNvSpPr>
          <p:nvPr/>
        </p:nvSpPr>
        <p:spPr bwMode="auto">
          <a:xfrm>
            <a:off x="5927725" y="3594100"/>
            <a:ext cx="147638" cy="200025"/>
          </a:xfrm>
          <a:prstGeom prst="rect">
            <a:avLst/>
          </a:prstGeom>
          <a:noFill/>
          <a:ln w="9525">
            <a:solidFill>
              <a:schemeClr val="tx1"/>
            </a:solidFill>
            <a:miter lim="800000"/>
            <a:headEnd/>
            <a:tailEnd/>
          </a:ln>
          <a:effectLst/>
        </p:spPr>
        <p:txBody>
          <a:bodyPr wrap="none" anchor="ctr"/>
          <a:lstStyle/>
          <a:p>
            <a:pPr algn="ctr"/>
            <a:endParaRPr lang="zh-CN" altLang="en-US"/>
          </a:p>
        </p:txBody>
      </p:sp>
      <p:sp>
        <p:nvSpPr>
          <p:cNvPr id="81963" name="Rectangle 314"/>
          <p:cNvSpPr>
            <a:spLocks noChangeArrowheads="1"/>
          </p:cNvSpPr>
          <p:nvPr/>
        </p:nvSpPr>
        <p:spPr bwMode="auto">
          <a:xfrm>
            <a:off x="6089650" y="3594100"/>
            <a:ext cx="147638" cy="200025"/>
          </a:xfrm>
          <a:prstGeom prst="rect">
            <a:avLst/>
          </a:prstGeom>
          <a:noFill/>
          <a:ln w="9525">
            <a:solidFill>
              <a:schemeClr val="tx1"/>
            </a:solidFill>
            <a:miter lim="800000"/>
            <a:headEnd/>
            <a:tailEnd/>
          </a:ln>
          <a:effectLst/>
        </p:spPr>
        <p:txBody>
          <a:bodyPr wrap="none" anchor="ctr"/>
          <a:lstStyle/>
          <a:p>
            <a:pPr algn="ctr"/>
            <a:endParaRPr lang="zh-CN" altLang="en-US"/>
          </a:p>
        </p:txBody>
      </p:sp>
      <p:sp>
        <p:nvSpPr>
          <p:cNvPr id="81964" name="Rectangle 315"/>
          <p:cNvSpPr>
            <a:spLocks noChangeArrowheads="1"/>
          </p:cNvSpPr>
          <p:nvPr/>
        </p:nvSpPr>
        <p:spPr bwMode="auto">
          <a:xfrm>
            <a:off x="6251575" y="3594100"/>
            <a:ext cx="147638" cy="200025"/>
          </a:xfrm>
          <a:prstGeom prst="rect">
            <a:avLst/>
          </a:prstGeom>
          <a:noFill/>
          <a:ln w="9525">
            <a:solidFill>
              <a:schemeClr val="tx1"/>
            </a:solidFill>
            <a:miter lim="800000"/>
            <a:headEnd/>
            <a:tailEnd/>
          </a:ln>
          <a:effectLst/>
        </p:spPr>
        <p:txBody>
          <a:bodyPr wrap="none" anchor="ctr"/>
          <a:lstStyle/>
          <a:p>
            <a:pPr algn="ctr"/>
            <a:endParaRPr lang="zh-CN" altLang="en-US"/>
          </a:p>
        </p:txBody>
      </p:sp>
      <p:grpSp>
        <p:nvGrpSpPr>
          <p:cNvPr id="81965" name="Group 319"/>
          <p:cNvGrpSpPr>
            <a:grpSpLocks/>
          </p:cNvGrpSpPr>
          <p:nvPr/>
        </p:nvGrpSpPr>
        <p:grpSpPr bwMode="auto">
          <a:xfrm rot="-1962567">
            <a:off x="6175375" y="3813175"/>
            <a:ext cx="633413" cy="200025"/>
            <a:chOff x="4176" y="2211"/>
            <a:chExt cx="399" cy="126"/>
          </a:xfrm>
        </p:grpSpPr>
        <p:sp>
          <p:nvSpPr>
            <p:cNvPr id="82004" name="Rectangle 320"/>
            <p:cNvSpPr>
              <a:spLocks noChangeArrowheads="1"/>
            </p:cNvSpPr>
            <p:nvPr/>
          </p:nvSpPr>
          <p:spPr bwMode="auto">
            <a:xfrm>
              <a:off x="4176" y="2211"/>
              <a:ext cx="93" cy="126"/>
            </a:xfrm>
            <a:prstGeom prst="rect">
              <a:avLst/>
            </a:prstGeom>
            <a:noFill/>
            <a:ln w="9525">
              <a:solidFill>
                <a:schemeClr val="tx1"/>
              </a:solidFill>
              <a:miter lim="800000"/>
              <a:headEnd/>
              <a:tailEnd/>
            </a:ln>
            <a:effectLst/>
          </p:spPr>
          <p:txBody>
            <a:bodyPr wrap="none" anchor="ctr"/>
            <a:lstStyle/>
            <a:p>
              <a:pPr algn="ctr"/>
              <a:endParaRPr lang="zh-CN" altLang="en-US"/>
            </a:p>
          </p:txBody>
        </p:sp>
        <p:sp>
          <p:nvSpPr>
            <p:cNvPr id="82005" name="Rectangle 321"/>
            <p:cNvSpPr>
              <a:spLocks noChangeArrowheads="1"/>
            </p:cNvSpPr>
            <p:nvPr/>
          </p:nvSpPr>
          <p:spPr bwMode="auto">
            <a:xfrm>
              <a:off x="4278" y="2211"/>
              <a:ext cx="93" cy="126"/>
            </a:xfrm>
            <a:prstGeom prst="rect">
              <a:avLst/>
            </a:prstGeom>
            <a:noFill/>
            <a:ln w="9525">
              <a:solidFill>
                <a:schemeClr val="tx1"/>
              </a:solidFill>
              <a:miter lim="800000"/>
              <a:headEnd/>
              <a:tailEnd/>
            </a:ln>
            <a:effectLst/>
          </p:spPr>
          <p:txBody>
            <a:bodyPr wrap="none" anchor="ctr"/>
            <a:lstStyle/>
            <a:p>
              <a:pPr algn="ctr"/>
              <a:endParaRPr lang="zh-CN" altLang="en-US"/>
            </a:p>
          </p:txBody>
        </p:sp>
        <p:sp>
          <p:nvSpPr>
            <p:cNvPr id="82006" name="Rectangle 322"/>
            <p:cNvSpPr>
              <a:spLocks noChangeArrowheads="1"/>
            </p:cNvSpPr>
            <p:nvPr/>
          </p:nvSpPr>
          <p:spPr bwMode="auto">
            <a:xfrm>
              <a:off x="4380" y="2211"/>
              <a:ext cx="93" cy="126"/>
            </a:xfrm>
            <a:prstGeom prst="rect">
              <a:avLst/>
            </a:prstGeom>
            <a:noFill/>
            <a:ln w="9525">
              <a:solidFill>
                <a:schemeClr val="tx1"/>
              </a:solidFill>
              <a:miter lim="800000"/>
              <a:headEnd/>
              <a:tailEnd/>
            </a:ln>
            <a:effectLst/>
          </p:spPr>
          <p:txBody>
            <a:bodyPr wrap="none" anchor="ctr"/>
            <a:lstStyle/>
            <a:p>
              <a:pPr algn="ctr"/>
              <a:endParaRPr lang="zh-CN" altLang="en-US"/>
            </a:p>
          </p:txBody>
        </p:sp>
        <p:sp>
          <p:nvSpPr>
            <p:cNvPr id="82007" name="Rectangle 323"/>
            <p:cNvSpPr>
              <a:spLocks noChangeArrowheads="1"/>
            </p:cNvSpPr>
            <p:nvPr/>
          </p:nvSpPr>
          <p:spPr bwMode="auto">
            <a:xfrm>
              <a:off x="4482" y="2211"/>
              <a:ext cx="93" cy="126"/>
            </a:xfrm>
            <a:prstGeom prst="rect">
              <a:avLst/>
            </a:prstGeom>
            <a:noFill/>
            <a:ln w="9525">
              <a:solidFill>
                <a:schemeClr val="tx1"/>
              </a:solidFill>
              <a:miter lim="800000"/>
              <a:headEnd/>
              <a:tailEnd/>
            </a:ln>
            <a:effectLst/>
          </p:spPr>
          <p:txBody>
            <a:bodyPr wrap="none" anchor="ctr"/>
            <a:lstStyle/>
            <a:p>
              <a:pPr algn="ctr"/>
              <a:endParaRPr lang="zh-CN" altLang="en-US"/>
            </a:p>
          </p:txBody>
        </p:sp>
      </p:grpSp>
      <p:grpSp>
        <p:nvGrpSpPr>
          <p:cNvPr id="81966" name="Group 331"/>
          <p:cNvGrpSpPr>
            <a:grpSpLocks/>
          </p:cNvGrpSpPr>
          <p:nvPr/>
        </p:nvGrpSpPr>
        <p:grpSpPr bwMode="auto">
          <a:xfrm>
            <a:off x="4140200" y="4730750"/>
            <a:ext cx="3117850" cy="1471613"/>
            <a:chOff x="1646" y="2009"/>
            <a:chExt cx="1964" cy="927"/>
          </a:xfrm>
        </p:grpSpPr>
        <p:graphicFrame>
          <p:nvGraphicFramePr>
            <p:cNvPr id="81979" name="Object 11"/>
            <p:cNvGraphicFramePr>
              <a:graphicFrameLocks noChangeAspect="1"/>
            </p:cNvGraphicFramePr>
            <p:nvPr/>
          </p:nvGraphicFramePr>
          <p:xfrm>
            <a:off x="2960" y="2600"/>
            <a:ext cx="407" cy="336"/>
          </p:xfrm>
          <a:graphic>
            <a:graphicData uri="http://schemas.openxmlformats.org/presentationml/2006/ole">
              <mc:AlternateContent xmlns:mc="http://schemas.openxmlformats.org/markup-compatibility/2006">
                <mc:Choice xmlns:v="urn:schemas-microsoft-com:vml" Requires="v">
                  <p:oleObj spid="_x0000_s82145" name="Clip" r:id="rId8" imgW="1307263" imgH="1084139" progId="MS_ClipArt_Gallery.2">
                    <p:embed/>
                  </p:oleObj>
                </mc:Choice>
                <mc:Fallback>
                  <p:oleObj name="Clip" r:id="rId8" imgW="1307263" imgH="1084139" progId="MS_ClipArt_Gallery.2">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0" y="2600"/>
                          <a:ext cx="407"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1980" name="Group 259"/>
            <p:cNvGrpSpPr>
              <a:grpSpLocks/>
            </p:cNvGrpSpPr>
            <p:nvPr/>
          </p:nvGrpSpPr>
          <p:grpSpPr bwMode="auto">
            <a:xfrm>
              <a:off x="2428" y="2009"/>
              <a:ext cx="761" cy="420"/>
              <a:chOff x="1462" y="1283"/>
              <a:chExt cx="761" cy="420"/>
            </a:xfrm>
          </p:grpSpPr>
          <p:sp>
            <p:nvSpPr>
              <p:cNvPr id="81991" name="Oval 260"/>
              <p:cNvSpPr>
                <a:spLocks noChangeArrowheads="1"/>
              </p:cNvSpPr>
              <p:nvPr/>
            </p:nvSpPr>
            <p:spPr bwMode="auto">
              <a:xfrm>
                <a:off x="1462" y="1470"/>
                <a:ext cx="755" cy="233"/>
              </a:xfrm>
              <a:prstGeom prst="ellipse">
                <a:avLst/>
              </a:prstGeom>
              <a:solidFill>
                <a:schemeClr val="hlink"/>
              </a:solidFill>
              <a:ln w="12700">
                <a:noFill/>
                <a:round/>
                <a:headEnd/>
                <a:tailEnd/>
              </a:ln>
              <a:effectLst/>
            </p:spPr>
            <p:txBody>
              <a:bodyPr wrap="none" anchor="ctr"/>
              <a:lstStyle/>
              <a:p>
                <a:pPr algn="ctr"/>
                <a:endParaRPr lang="zh-CN" altLang="en-US"/>
              </a:p>
            </p:txBody>
          </p:sp>
          <p:sp>
            <p:nvSpPr>
              <p:cNvPr id="81992" name="Line 261"/>
              <p:cNvSpPr>
                <a:spLocks noChangeShapeType="1"/>
              </p:cNvSpPr>
              <p:nvPr/>
            </p:nvSpPr>
            <p:spPr bwMode="auto">
              <a:xfrm>
                <a:off x="1462" y="1451"/>
                <a:ext cx="0" cy="144"/>
              </a:xfrm>
              <a:prstGeom prst="line">
                <a:avLst/>
              </a:prstGeom>
              <a:noFill/>
              <a:ln w="12700">
                <a:solidFill>
                  <a:schemeClr val="tx1"/>
                </a:solidFill>
                <a:round/>
                <a:headEnd/>
                <a:tailEnd/>
              </a:ln>
              <a:effectLst/>
            </p:spPr>
            <p:txBody>
              <a:bodyPr wrap="none" anchor="ctr"/>
              <a:lstStyle/>
              <a:p>
                <a:endParaRPr lang="zh-CN" altLang="en-US"/>
              </a:p>
            </p:txBody>
          </p:sp>
          <p:sp>
            <p:nvSpPr>
              <p:cNvPr id="81993" name="Rectangle 262"/>
              <p:cNvSpPr>
                <a:spLocks noChangeArrowheads="1"/>
              </p:cNvSpPr>
              <p:nvPr/>
            </p:nvSpPr>
            <p:spPr bwMode="auto">
              <a:xfrm>
                <a:off x="1462" y="1427"/>
                <a:ext cx="755" cy="166"/>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81994" name="Oval 263"/>
              <p:cNvSpPr>
                <a:spLocks noChangeArrowheads="1"/>
              </p:cNvSpPr>
              <p:nvPr/>
            </p:nvSpPr>
            <p:spPr bwMode="auto">
              <a:xfrm>
                <a:off x="1468" y="1283"/>
                <a:ext cx="755" cy="271"/>
              </a:xfrm>
              <a:prstGeom prst="ellipse">
                <a:avLst/>
              </a:prstGeom>
              <a:solidFill>
                <a:schemeClr val="hlink"/>
              </a:solidFill>
              <a:ln w="12700">
                <a:noFill/>
                <a:round/>
                <a:headEnd/>
                <a:tailEnd/>
              </a:ln>
              <a:effectLst/>
            </p:spPr>
            <p:txBody>
              <a:bodyPr wrap="none" anchor="ctr"/>
              <a:lstStyle/>
              <a:p>
                <a:pPr algn="ctr"/>
                <a:endParaRPr lang="zh-CN" altLang="en-US"/>
              </a:p>
            </p:txBody>
          </p:sp>
          <p:grpSp>
            <p:nvGrpSpPr>
              <p:cNvPr id="81995" name="Group 264"/>
              <p:cNvGrpSpPr>
                <a:grpSpLocks/>
              </p:cNvGrpSpPr>
              <p:nvPr/>
            </p:nvGrpSpPr>
            <p:grpSpPr bwMode="auto">
              <a:xfrm>
                <a:off x="1686" y="1302"/>
                <a:ext cx="314" cy="75"/>
                <a:chOff x="2208" y="2184"/>
                <a:chExt cx="176" cy="69"/>
              </a:xfrm>
            </p:grpSpPr>
            <p:grpSp>
              <p:nvGrpSpPr>
                <p:cNvPr id="81996" name="Group 265"/>
                <p:cNvGrpSpPr>
                  <a:grpSpLocks/>
                </p:cNvGrpSpPr>
                <p:nvPr/>
              </p:nvGrpSpPr>
              <p:grpSpPr bwMode="auto">
                <a:xfrm>
                  <a:off x="2208" y="2185"/>
                  <a:ext cx="176" cy="68"/>
                  <a:chOff x="2848" y="848"/>
                  <a:chExt cx="140" cy="98"/>
                </a:xfrm>
              </p:grpSpPr>
              <p:sp>
                <p:nvSpPr>
                  <p:cNvPr id="82001" name="Line 266"/>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82002" name="Line 267"/>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82003" name="Line 268"/>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81997" name="Group 269"/>
                <p:cNvGrpSpPr>
                  <a:grpSpLocks/>
                </p:cNvGrpSpPr>
                <p:nvPr/>
              </p:nvGrpSpPr>
              <p:grpSpPr bwMode="auto">
                <a:xfrm flipV="1">
                  <a:off x="2208" y="2184"/>
                  <a:ext cx="176" cy="68"/>
                  <a:chOff x="2848" y="848"/>
                  <a:chExt cx="140" cy="98"/>
                </a:xfrm>
              </p:grpSpPr>
              <p:sp>
                <p:nvSpPr>
                  <p:cNvPr id="81998" name="Line 270"/>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81999" name="Line 271"/>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82000" name="Line 272"/>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graphicFrame>
          <p:nvGraphicFramePr>
            <p:cNvPr id="81981" name="Object 273"/>
            <p:cNvGraphicFramePr>
              <a:graphicFrameLocks noChangeAspect="1"/>
            </p:cNvGraphicFramePr>
            <p:nvPr/>
          </p:nvGraphicFramePr>
          <p:xfrm>
            <a:off x="1874" y="2546"/>
            <a:ext cx="407" cy="336"/>
          </p:xfrm>
          <a:graphic>
            <a:graphicData uri="http://schemas.openxmlformats.org/presentationml/2006/ole">
              <mc:AlternateContent xmlns:mc="http://schemas.openxmlformats.org/markup-compatibility/2006">
                <mc:Choice xmlns:v="urn:schemas-microsoft-com:vml" Requires="v">
                  <p:oleObj spid="_x0000_s82146" name="Clip" r:id="rId9" imgW="1307263" imgH="1084139" progId="MS_ClipArt_Gallery.2">
                    <p:embed/>
                  </p:oleObj>
                </mc:Choice>
                <mc:Fallback>
                  <p:oleObj name="Clip" r:id="rId9" imgW="1307263" imgH="1084139" progId="MS_ClipArt_Gallery.2">
                    <p:embed/>
                    <p:pic>
                      <p:nvPicPr>
                        <p:cNvPr id="0" name="Object 2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4" y="2546"/>
                          <a:ext cx="407"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82" name="Line 281"/>
            <p:cNvSpPr>
              <a:spLocks noChangeShapeType="1"/>
            </p:cNvSpPr>
            <p:nvPr/>
          </p:nvSpPr>
          <p:spPr bwMode="auto">
            <a:xfrm flipV="1">
              <a:off x="2214" y="2370"/>
              <a:ext cx="294" cy="252"/>
            </a:xfrm>
            <a:prstGeom prst="line">
              <a:avLst/>
            </a:prstGeom>
            <a:noFill/>
            <a:ln w="19050">
              <a:solidFill>
                <a:schemeClr val="tx1"/>
              </a:solidFill>
              <a:round/>
              <a:headEnd/>
              <a:tailEnd/>
            </a:ln>
            <a:effectLst/>
          </p:spPr>
          <p:txBody>
            <a:bodyPr wrap="none" anchor="ctr"/>
            <a:lstStyle/>
            <a:p>
              <a:endParaRPr lang="zh-CN" altLang="en-US"/>
            </a:p>
          </p:txBody>
        </p:sp>
        <p:sp>
          <p:nvSpPr>
            <p:cNvPr id="81983" name="Line 283"/>
            <p:cNvSpPr>
              <a:spLocks noChangeShapeType="1"/>
            </p:cNvSpPr>
            <p:nvPr/>
          </p:nvSpPr>
          <p:spPr bwMode="auto">
            <a:xfrm flipH="1" flipV="1">
              <a:off x="2964" y="2406"/>
              <a:ext cx="210" cy="192"/>
            </a:xfrm>
            <a:prstGeom prst="line">
              <a:avLst/>
            </a:prstGeom>
            <a:noFill/>
            <a:ln w="19050">
              <a:solidFill>
                <a:schemeClr val="tx1"/>
              </a:solidFill>
              <a:round/>
              <a:headEnd/>
              <a:tailEnd/>
            </a:ln>
            <a:effectLst/>
          </p:spPr>
          <p:txBody>
            <a:bodyPr wrap="none" anchor="ctr"/>
            <a:lstStyle/>
            <a:p>
              <a:endParaRPr lang="zh-CN" altLang="en-US"/>
            </a:p>
          </p:txBody>
        </p:sp>
        <p:sp>
          <p:nvSpPr>
            <p:cNvPr id="81984" name="Text Box 306"/>
            <p:cNvSpPr txBox="1">
              <a:spLocks noChangeArrowheads="1"/>
            </p:cNvSpPr>
            <p:nvPr/>
          </p:nvSpPr>
          <p:spPr bwMode="auto">
            <a:xfrm>
              <a:off x="1646" y="2549"/>
              <a:ext cx="255" cy="288"/>
            </a:xfrm>
            <a:prstGeom prst="rect">
              <a:avLst/>
            </a:prstGeom>
            <a:noFill/>
            <a:ln w="9525">
              <a:noFill/>
              <a:miter lim="800000"/>
              <a:headEnd/>
              <a:tailEnd/>
            </a:ln>
            <a:effectLst/>
          </p:spPr>
          <p:txBody>
            <a:bodyPr wrap="none">
              <a:spAutoFit/>
            </a:bodyPr>
            <a:lstStyle/>
            <a:p>
              <a:r>
                <a:rPr lang="en-US" altLang="zh-CN">
                  <a:latin typeface="Comic Sans MS" pitchFamily="66" charset="0"/>
                </a:rPr>
                <a:t>D</a:t>
              </a:r>
              <a:endParaRPr lang="en-US" altLang="zh-CN">
                <a:solidFill>
                  <a:schemeClr val="accent1"/>
                </a:solidFill>
              </a:endParaRPr>
            </a:p>
          </p:txBody>
        </p:sp>
        <p:sp>
          <p:nvSpPr>
            <p:cNvPr id="81985" name="Text Box 307"/>
            <p:cNvSpPr txBox="1">
              <a:spLocks noChangeArrowheads="1"/>
            </p:cNvSpPr>
            <p:nvPr/>
          </p:nvSpPr>
          <p:spPr bwMode="auto">
            <a:xfrm>
              <a:off x="3374" y="2591"/>
              <a:ext cx="236" cy="288"/>
            </a:xfrm>
            <a:prstGeom prst="rect">
              <a:avLst/>
            </a:prstGeom>
            <a:noFill/>
            <a:ln w="9525">
              <a:noFill/>
              <a:miter lim="800000"/>
              <a:headEnd/>
              <a:tailEnd/>
            </a:ln>
            <a:effectLst/>
          </p:spPr>
          <p:txBody>
            <a:bodyPr wrap="none">
              <a:spAutoFit/>
            </a:bodyPr>
            <a:lstStyle/>
            <a:p>
              <a:r>
                <a:rPr lang="en-US" altLang="zh-CN">
                  <a:solidFill>
                    <a:srgbClr val="FF0000"/>
                  </a:solidFill>
                  <a:latin typeface="Comic Sans MS" pitchFamily="66" charset="0"/>
                </a:rPr>
                <a:t>E</a:t>
              </a:r>
              <a:endParaRPr lang="en-US" altLang="zh-CN">
                <a:solidFill>
                  <a:srgbClr val="FF0000"/>
                </a:solidFill>
              </a:endParaRPr>
            </a:p>
          </p:txBody>
        </p:sp>
        <p:grpSp>
          <p:nvGrpSpPr>
            <p:cNvPr id="81986" name="Group 324"/>
            <p:cNvGrpSpPr>
              <a:grpSpLocks/>
            </p:cNvGrpSpPr>
            <p:nvPr/>
          </p:nvGrpSpPr>
          <p:grpSpPr bwMode="auto">
            <a:xfrm rot="-2018696">
              <a:off x="2736" y="2139"/>
              <a:ext cx="399" cy="126"/>
              <a:chOff x="4176" y="2211"/>
              <a:chExt cx="399" cy="126"/>
            </a:xfrm>
          </p:grpSpPr>
          <p:sp>
            <p:nvSpPr>
              <p:cNvPr id="81987" name="Rectangle 325"/>
              <p:cNvSpPr>
                <a:spLocks noChangeArrowheads="1"/>
              </p:cNvSpPr>
              <p:nvPr/>
            </p:nvSpPr>
            <p:spPr bwMode="auto">
              <a:xfrm>
                <a:off x="4176" y="2211"/>
                <a:ext cx="93" cy="126"/>
              </a:xfrm>
              <a:prstGeom prst="rect">
                <a:avLst/>
              </a:prstGeom>
              <a:noFill/>
              <a:ln w="9525">
                <a:solidFill>
                  <a:schemeClr val="tx1"/>
                </a:solidFill>
                <a:miter lim="800000"/>
                <a:headEnd/>
                <a:tailEnd/>
              </a:ln>
              <a:effectLst/>
            </p:spPr>
            <p:txBody>
              <a:bodyPr wrap="none" anchor="ctr"/>
              <a:lstStyle/>
              <a:p>
                <a:pPr algn="ctr"/>
                <a:endParaRPr lang="zh-CN" altLang="en-US"/>
              </a:p>
            </p:txBody>
          </p:sp>
          <p:sp>
            <p:nvSpPr>
              <p:cNvPr id="81988" name="Rectangle 326"/>
              <p:cNvSpPr>
                <a:spLocks noChangeArrowheads="1"/>
              </p:cNvSpPr>
              <p:nvPr/>
            </p:nvSpPr>
            <p:spPr bwMode="auto">
              <a:xfrm>
                <a:off x="4278" y="2211"/>
                <a:ext cx="93" cy="126"/>
              </a:xfrm>
              <a:prstGeom prst="rect">
                <a:avLst/>
              </a:prstGeom>
              <a:noFill/>
              <a:ln w="9525">
                <a:solidFill>
                  <a:schemeClr val="tx1"/>
                </a:solidFill>
                <a:miter lim="800000"/>
                <a:headEnd/>
                <a:tailEnd/>
              </a:ln>
              <a:effectLst/>
            </p:spPr>
            <p:txBody>
              <a:bodyPr wrap="none" anchor="ctr"/>
              <a:lstStyle/>
              <a:p>
                <a:pPr algn="ctr"/>
                <a:endParaRPr lang="zh-CN" altLang="en-US"/>
              </a:p>
            </p:txBody>
          </p:sp>
          <p:sp>
            <p:nvSpPr>
              <p:cNvPr id="81989" name="Rectangle 327"/>
              <p:cNvSpPr>
                <a:spLocks noChangeArrowheads="1"/>
              </p:cNvSpPr>
              <p:nvPr/>
            </p:nvSpPr>
            <p:spPr bwMode="auto">
              <a:xfrm>
                <a:off x="4380" y="2211"/>
                <a:ext cx="93" cy="126"/>
              </a:xfrm>
              <a:prstGeom prst="rect">
                <a:avLst/>
              </a:prstGeom>
              <a:noFill/>
              <a:ln w="9525">
                <a:solidFill>
                  <a:schemeClr val="tx1"/>
                </a:solidFill>
                <a:miter lim="800000"/>
                <a:headEnd/>
                <a:tailEnd/>
              </a:ln>
              <a:effectLst/>
            </p:spPr>
            <p:txBody>
              <a:bodyPr wrap="none" anchor="ctr"/>
              <a:lstStyle/>
              <a:p>
                <a:pPr algn="ctr"/>
                <a:endParaRPr lang="zh-CN" altLang="en-US"/>
              </a:p>
            </p:txBody>
          </p:sp>
          <p:sp>
            <p:nvSpPr>
              <p:cNvPr id="81990" name="Rectangle 328"/>
              <p:cNvSpPr>
                <a:spLocks noChangeArrowheads="1"/>
              </p:cNvSpPr>
              <p:nvPr/>
            </p:nvSpPr>
            <p:spPr bwMode="auto">
              <a:xfrm>
                <a:off x="4482" y="2211"/>
                <a:ext cx="93" cy="126"/>
              </a:xfrm>
              <a:prstGeom prst="rect">
                <a:avLst/>
              </a:prstGeom>
              <a:noFill/>
              <a:ln w="9525">
                <a:solidFill>
                  <a:schemeClr val="tx1"/>
                </a:solidFill>
                <a:miter lim="800000"/>
                <a:headEnd/>
                <a:tailEnd/>
              </a:ln>
              <a:effectLst/>
            </p:spPr>
            <p:txBody>
              <a:bodyPr wrap="none" anchor="ctr"/>
              <a:lstStyle/>
              <a:p>
                <a:pPr algn="ctr"/>
                <a:endParaRPr lang="zh-CN" altLang="en-US"/>
              </a:p>
            </p:txBody>
          </p:sp>
        </p:grpSp>
      </p:grpSp>
      <p:sp>
        <p:nvSpPr>
          <p:cNvPr id="81967" name="Text Box 330"/>
          <p:cNvSpPr txBox="1">
            <a:spLocks noChangeArrowheads="1"/>
          </p:cNvSpPr>
          <p:nvPr/>
        </p:nvSpPr>
        <p:spPr bwMode="auto">
          <a:xfrm>
            <a:off x="2125663" y="4354513"/>
            <a:ext cx="2698750" cy="366712"/>
          </a:xfrm>
          <a:prstGeom prst="rect">
            <a:avLst/>
          </a:prstGeom>
          <a:noFill/>
          <a:ln w="9525">
            <a:noFill/>
            <a:miter lim="800000"/>
            <a:headEnd/>
            <a:tailEnd/>
          </a:ln>
          <a:effectLst/>
        </p:spPr>
        <p:txBody>
          <a:bodyPr wrap="none">
            <a:spAutoFit/>
          </a:bodyPr>
          <a:lstStyle/>
          <a:p>
            <a:pPr algn="ctr"/>
            <a:r>
              <a:rPr lang="zh-CN" altLang="en-US" sz="1800">
                <a:latin typeface="Comic Sans MS" pitchFamily="66" charset="0"/>
              </a:rPr>
              <a:t>等待输出链路的分组队列</a:t>
            </a:r>
            <a:endParaRPr lang="en-US" altLang="zh-CN" sz="1800">
              <a:solidFill>
                <a:schemeClr val="accent1"/>
              </a:solidFill>
            </a:endParaRPr>
          </a:p>
        </p:txBody>
      </p:sp>
      <p:sp>
        <p:nvSpPr>
          <p:cNvPr id="81968" name="Line 332"/>
          <p:cNvSpPr>
            <a:spLocks noChangeShapeType="1"/>
          </p:cNvSpPr>
          <p:nvPr/>
        </p:nvSpPr>
        <p:spPr bwMode="auto">
          <a:xfrm flipV="1">
            <a:off x="3351213" y="3903663"/>
            <a:ext cx="166687" cy="523875"/>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81969" name="Text Box 335"/>
          <p:cNvSpPr txBox="1">
            <a:spLocks noChangeArrowheads="1"/>
          </p:cNvSpPr>
          <p:nvPr/>
        </p:nvSpPr>
        <p:spPr bwMode="auto">
          <a:xfrm>
            <a:off x="760413" y="1233488"/>
            <a:ext cx="7467600" cy="457200"/>
          </a:xfrm>
          <a:prstGeom prst="rect">
            <a:avLst/>
          </a:prstGeom>
          <a:noFill/>
          <a:ln w="9525">
            <a:noFill/>
            <a:miter lim="800000"/>
            <a:headEnd/>
            <a:tailEnd/>
          </a:ln>
          <a:effectLst/>
        </p:spPr>
        <p:txBody>
          <a:bodyPr>
            <a:spAutoFit/>
          </a:bodyPr>
          <a:lstStyle/>
          <a:p>
            <a:pPr>
              <a:spcBef>
                <a:spcPct val="50000"/>
              </a:spcBef>
            </a:pPr>
            <a:r>
              <a:rPr lang="zh-CN" altLang="en-US" b="1">
                <a:latin typeface="华文中宋" pitchFamily="2" charset="-122"/>
                <a:ea typeface="华文中宋" pitchFamily="2" charset="-122"/>
              </a:rPr>
              <a:t>两对主机通信</a:t>
            </a:r>
            <a:r>
              <a:rPr lang="zh-CN" altLang="en-US">
                <a:latin typeface="华文中宋" pitchFamily="2" charset="-122"/>
                <a:ea typeface="华文中宋" pitchFamily="2" charset="-122"/>
              </a:rPr>
              <a:t>：</a:t>
            </a:r>
            <a:r>
              <a:rPr lang="en-US" altLang="zh-CN" b="1">
                <a:solidFill>
                  <a:srgbClr val="FF0000"/>
                </a:solidFill>
                <a:ea typeface="华文中宋" pitchFamily="2" charset="-122"/>
              </a:rPr>
              <a:t>A</a:t>
            </a:r>
            <a:r>
              <a:rPr lang="en-US" altLang="zh-CN" b="1">
                <a:solidFill>
                  <a:srgbClr val="FF0000"/>
                </a:solidFill>
                <a:ea typeface="华文中宋" pitchFamily="2" charset="-122"/>
                <a:sym typeface="Wingdings" pitchFamily="2" charset="2"/>
              </a:rPr>
              <a:t></a:t>
            </a:r>
            <a:r>
              <a:rPr lang="en-US" altLang="zh-CN" b="1">
                <a:solidFill>
                  <a:srgbClr val="FF0000"/>
                </a:solidFill>
                <a:ea typeface="华文中宋" pitchFamily="2" charset="-122"/>
              </a:rPr>
              <a:t>E </a:t>
            </a:r>
            <a:r>
              <a:rPr lang="zh-CN" altLang="en-US" b="1">
                <a:solidFill>
                  <a:srgbClr val="FF0000"/>
                </a:solidFill>
                <a:ea typeface="华文中宋" pitchFamily="2" charset="-122"/>
              </a:rPr>
              <a:t>、</a:t>
            </a:r>
            <a:r>
              <a:rPr lang="en-US" altLang="zh-CN" b="1">
                <a:solidFill>
                  <a:srgbClr val="FF0000"/>
                </a:solidFill>
                <a:ea typeface="华文中宋" pitchFamily="2" charset="-122"/>
              </a:rPr>
              <a:t>B</a:t>
            </a:r>
            <a:r>
              <a:rPr lang="en-US" altLang="zh-CN" b="1">
                <a:solidFill>
                  <a:srgbClr val="FF0000"/>
                </a:solidFill>
                <a:ea typeface="华文中宋" pitchFamily="2" charset="-122"/>
                <a:sym typeface="Wingdings" pitchFamily="2" charset="2"/>
              </a:rPr>
              <a:t></a:t>
            </a:r>
            <a:r>
              <a:rPr lang="en-US" altLang="zh-CN" b="1">
                <a:solidFill>
                  <a:srgbClr val="FF0000"/>
                </a:solidFill>
                <a:ea typeface="华文中宋" pitchFamily="2" charset="-122"/>
              </a:rPr>
              <a:t>E</a:t>
            </a:r>
            <a:r>
              <a:rPr lang="zh-CN" altLang="en-US" b="1">
                <a:ea typeface="华文中宋" pitchFamily="2" charset="-122"/>
              </a:rPr>
              <a:t>。所有分组长度相同。</a:t>
            </a:r>
          </a:p>
        </p:txBody>
      </p:sp>
      <p:sp>
        <p:nvSpPr>
          <p:cNvPr id="17746" name="Line 338"/>
          <p:cNvSpPr>
            <a:spLocks noChangeShapeType="1"/>
          </p:cNvSpPr>
          <p:nvPr/>
        </p:nvSpPr>
        <p:spPr bwMode="auto">
          <a:xfrm>
            <a:off x="2125663" y="3311525"/>
            <a:ext cx="1173162" cy="296863"/>
          </a:xfrm>
          <a:prstGeom prst="line">
            <a:avLst/>
          </a:prstGeom>
          <a:noFill/>
          <a:ln w="57150">
            <a:solidFill>
              <a:srgbClr val="00CC99"/>
            </a:solidFill>
            <a:round/>
            <a:headEnd/>
            <a:tailEnd type="triangle" w="med" len="med"/>
          </a:ln>
          <a:effectLst/>
        </p:spPr>
        <p:txBody>
          <a:bodyPr/>
          <a:lstStyle/>
          <a:p>
            <a:endParaRPr lang="zh-CN" altLang="en-US"/>
          </a:p>
        </p:txBody>
      </p:sp>
      <p:sp>
        <p:nvSpPr>
          <p:cNvPr id="17747" name="Line 339"/>
          <p:cNvSpPr>
            <a:spLocks noChangeShapeType="1"/>
          </p:cNvSpPr>
          <p:nvPr/>
        </p:nvSpPr>
        <p:spPr bwMode="auto">
          <a:xfrm>
            <a:off x="3300413" y="3575050"/>
            <a:ext cx="3098800" cy="33338"/>
          </a:xfrm>
          <a:prstGeom prst="line">
            <a:avLst/>
          </a:prstGeom>
          <a:noFill/>
          <a:ln w="57150">
            <a:solidFill>
              <a:srgbClr val="00CC99"/>
            </a:solidFill>
            <a:round/>
            <a:headEnd/>
            <a:tailEnd type="triangle" w="med" len="med"/>
          </a:ln>
          <a:effectLst/>
        </p:spPr>
        <p:txBody>
          <a:bodyPr/>
          <a:lstStyle/>
          <a:p>
            <a:endParaRPr lang="zh-CN" altLang="en-US"/>
          </a:p>
        </p:txBody>
      </p:sp>
      <p:sp>
        <p:nvSpPr>
          <p:cNvPr id="17749" name="Line 341"/>
          <p:cNvSpPr>
            <a:spLocks noChangeShapeType="1"/>
          </p:cNvSpPr>
          <p:nvPr/>
        </p:nvSpPr>
        <p:spPr bwMode="auto">
          <a:xfrm flipV="1">
            <a:off x="2517775" y="3794125"/>
            <a:ext cx="781050" cy="528638"/>
          </a:xfrm>
          <a:prstGeom prst="line">
            <a:avLst/>
          </a:prstGeom>
          <a:noFill/>
          <a:ln w="57150">
            <a:solidFill>
              <a:schemeClr val="accent2"/>
            </a:solidFill>
            <a:round/>
            <a:headEnd/>
            <a:tailEnd type="triangle" w="med" len="med"/>
          </a:ln>
          <a:effectLst/>
        </p:spPr>
        <p:txBody>
          <a:bodyPr/>
          <a:lstStyle/>
          <a:p>
            <a:endParaRPr lang="zh-CN" altLang="en-US"/>
          </a:p>
        </p:txBody>
      </p:sp>
      <p:sp>
        <p:nvSpPr>
          <p:cNvPr id="17750" name="Line 342"/>
          <p:cNvSpPr>
            <a:spLocks noChangeShapeType="1"/>
          </p:cNvSpPr>
          <p:nvPr/>
        </p:nvSpPr>
        <p:spPr bwMode="auto">
          <a:xfrm>
            <a:off x="3300413" y="3813175"/>
            <a:ext cx="2879725" cy="0"/>
          </a:xfrm>
          <a:prstGeom prst="line">
            <a:avLst/>
          </a:prstGeom>
          <a:noFill/>
          <a:ln w="57150">
            <a:solidFill>
              <a:schemeClr val="accent2"/>
            </a:solidFill>
            <a:round/>
            <a:headEnd/>
            <a:tailEnd type="triangle" w="med" len="med"/>
          </a:ln>
          <a:effectLst/>
        </p:spPr>
        <p:txBody>
          <a:bodyPr/>
          <a:lstStyle/>
          <a:p>
            <a:endParaRPr lang="zh-CN" altLang="en-US"/>
          </a:p>
        </p:txBody>
      </p:sp>
      <p:sp>
        <p:nvSpPr>
          <p:cNvPr id="17751" name="Line 343"/>
          <p:cNvSpPr>
            <a:spLocks noChangeShapeType="1"/>
          </p:cNvSpPr>
          <p:nvPr/>
        </p:nvSpPr>
        <p:spPr bwMode="auto">
          <a:xfrm flipH="1">
            <a:off x="6045200" y="3794125"/>
            <a:ext cx="134938" cy="1143000"/>
          </a:xfrm>
          <a:prstGeom prst="line">
            <a:avLst/>
          </a:prstGeom>
          <a:noFill/>
          <a:ln w="57150">
            <a:solidFill>
              <a:schemeClr val="accent2"/>
            </a:solidFill>
            <a:round/>
            <a:headEnd/>
            <a:tailEnd type="triangle" w="med" len="med"/>
          </a:ln>
          <a:effectLst/>
        </p:spPr>
        <p:txBody>
          <a:bodyPr/>
          <a:lstStyle/>
          <a:p>
            <a:endParaRPr lang="zh-CN" altLang="en-US"/>
          </a:p>
        </p:txBody>
      </p:sp>
      <p:sp>
        <p:nvSpPr>
          <p:cNvPr id="17752" name="Line 344"/>
          <p:cNvSpPr>
            <a:spLocks noChangeShapeType="1"/>
          </p:cNvSpPr>
          <p:nvPr/>
        </p:nvSpPr>
        <p:spPr bwMode="auto">
          <a:xfrm>
            <a:off x="6045200" y="4959350"/>
            <a:ext cx="622300" cy="628650"/>
          </a:xfrm>
          <a:prstGeom prst="line">
            <a:avLst/>
          </a:prstGeom>
          <a:noFill/>
          <a:ln w="57150">
            <a:solidFill>
              <a:schemeClr val="accent2"/>
            </a:solidFill>
            <a:round/>
            <a:headEnd/>
            <a:tailEnd type="triangle" w="med" len="med"/>
          </a:ln>
          <a:effectLst/>
        </p:spPr>
        <p:txBody>
          <a:bodyPr/>
          <a:lstStyle/>
          <a:p>
            <a:endParaRPr lang="zh-CN" altLang="en-US"/>
          </a:p>
        </p:txBody>
      </p:sp>
      <p:sp>
        <p:nvSpPr>
          <p:cNvPr id="17753" name="Line 345"/>
          <p:cNvSpPr>
            <a:spLocks noChangeShapeType="1"/>
          </p:cNvSpPr>
          <p:nvPr/>
        </p:nvSpPr>
        <p:spPr bwMode="auto">
          <a:xfrm flipH="1">
            <a:off x="6192838" y="3651250"/>
            <a:ext cx="206375" cy="1223963"/>
          </a:xfrm>
          <a:prstGeom prst="line">
            <a:avLst/>
          </a:prstGeom>
          <a:noFill/>
          <a:ln w="57150">
            <a:solidFill>
              <a:srgbClr val="00CC99"/>
            </a:solidFill>
            <a:round/>
            <a:headEnd/>
            <a:tailEnd type="triangle" w="med" len="med"/>
          </a:ln>
          <a:effectLst/>
        </p:spPr>
        <p:txBody>
          <a:bodyPr/>
          <a:lstStyle/>
          <a:p>
            <a:endParaRPr lang="zh-CN" altLang="en-US"/>
          </a:p>
        </p:txBody>
      </p:sp>
      <p:sp>
        <p:nvSpPr>
          <p:cNvPr id="17754" name="Line 346"/>
          <p:cNvSpPr>
            <a:spLocks noChangeShapeType="1"/>
          </p:cNvSpPr>
          <p:nvPr/>
        </p:nvSpPr>
        <p:spPr bwMode="auto">
          <a:xfrm>
            <a:off x="6213475" y="4891088"/>
            <a:ext cx="454025" cy="763587"/>
          </a:xfrm>
          <a:prstGeom prst="line">
            <a:avLst/>
          </a:prstGeom>
          <a:noFill/>
          <a:ln w="57150">
            <a:solidFill>
              <a:srgbClr val="00CC99"/>
            </a:solidFill>
            <a:round/>
            <a:headEnd/>
            <a:tailEnd type="triangle" w="med" len="med"/>
          </a:ln>
          <a:effectLst/>
        </p:spPr>
        <p:txBody>
          <a:bodyPr/>
          <a:lstStyle/>
          <a:p>
            <a:endParaRPr lang="zh-CN" altLang="en-US"/>
          </a:p>
        </p:txBody>
      </p:sp>
      <p:sp>
        <p:nvSpPr>
          <p:cNvPr id="17755" name="AutoShape 347"/>
          <p:cNvSpPr>
            <a:spLocks noChangeArrowheads="1"/>
          </p:cNvSpPr>
          <p:nvPr/>
        </p:nvSpPr>
        <p:spPr bwMode="auto">
          <a:xfrm>
            <a:off x="3971925" y="1825625"/>
            <a:ext cx="3914775" cy="704850"/>
          </a:xfrm>
          <a:prstGeom prst="wedgeRoundRectCallout">
            <a:avLst>
              <a:gd name="adj1" fmla="val -27074"/>
              <a:gd name="adj2" fmla="val 177801"/>
              <a:gd name="adj3" fmla="val 16667"/>
            </a:avLst>
          </a:prstGeom>
          <a:solidFill>
            <a:srgbClr val="FFFF00"/>
          </a:solidFill>
          <a:ln w="9525">
            <a:solidFill>
              <a:schemeClr val="tx1"/>
            </a:solidFill>
            <a:miter lim="800000"/>
            <a:headEnd/>
            <a:tailEnd/>
          </a:ln>
          <a:effectLst/>
        </p:spPr>
        <p:txBody>
          <a:bodyPr/>
          <a:lstStyle/>
          <a:p>
            <a:r>
              <a:rPr lang="zh-CN" altLang="en-US" sz="2000" b="1">
                <a:solidFill>
                  <a:schemeClr val="hlink"/>
                </a:solidFill>
                <a:ea typeface="华文中宋" pitchFamily="2" charset="-122"/>
              </a:rPr>
              <a:t>统计复用：按需分配资源。</a:t>
            </a:r>
          </a:p>
          <a:p>
            <a:r>
              <a:rPr lang="zh-CN" altLang="en-US" sz="2000" b="1">
                <a:solidFill>
                  <a:schemeClr val="hlink"/>
                </a:solidFill>
                <a:ea typeface="华文中宋" pitchFamily="2" charset="-122"/>
              </a:rPr>
              <a:t>如</a:t>
            </a:r>
            <a:r>
              <a:rPr lang="en-US" altLang="zh-CN" sz="2000" b="1">
                <a:solidFill>
                  <a:schemeClr val="hlink"/>
                </a:solidFill>
                <a:ea typeface="华文中宋" pitchFamily="2" charset="-122"/>
              </a:rPr>
              <a:t>A </a:t>
            </a:r>
            <a:r>
              <a:rPr lang="zh-CN" altLang="en-US" sz="2000" b="1">
                <a:solidFill>
                  <a:schemeClr val="hlink"/>
                </a:solidFill>
                <a:ea typeface="华文中宋" pitchFamily="2" charset="-122"/>
              </a:rPr>
              <a:t>和 </a:t>
            </a:r>
            <a:r>
              <a:rPr lang="en-US" altLang="zh-CN" sz="2000" b="1">
                <a:solidFill>
                  <a:schemeClr val="hlink"/>
                </a:solidFill>
                <a:ea typeface="华文中宋" pitchFamily="2" charset="-122"/>
              </a:rPr>
              <a:t>B </a:t>
            </a:r>
            <a:r>
              <a:rPr lang="zh-CN" altLang="en-US" sz="2000" b="1">
                <a:solidFill>
                  <a:schemeClr val="hlink"/>
                </a:solidFill>
                <a:ea typeface="华文中宋" pitchFamily="2" charset="-122"/>
              </a:rPr>
              <a:t>分组没有固定的顺序。</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746"/>
                                        </p:tgtEl>
                                        <p:attrNameLst>
                                          <p:attrName>style.visibility</p:attrName>
                                        </p:attrNameLst>
                                      </p:cBhvr>
                                      <p:to>
                                        <p:strVal val="visible"/>
                                      </p:to>
                                    </p:set>
                                    <p:animEffect transition="in" filter="wipe(left)">
                                      <p:cBhvr>
                                        <p:cTn id="7" dur="500"/>
                                        <p:tgtEl>
                                          <p:spTgt spid="1774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747"/>
                                        </p:tgtEl>
                                        <p:attrNameLst>
                                          <p:attrName>style.visibility</p:attrName>
                                        </p:attrNameLst>
                                      </p:cBhvr>
                                      <p:to>
                                        <p:strVal val="visible"/>
                                      </p:to>
                                    </p:set>
                                    <p:animEffect transition="in" filter="wipe(left)">
                                      <p:cBhvr>
                                        <p:cTn id="11" dur="500"/>
                                        <p:tgtEl>
                                          <p:spTgt spid="17747"/>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7753"/>
                                        </p:tgtEl>
                                        <p:attrNameLst>
                                          <p:attrName>style.visibility</p:attrName>
                                        </p:attrNameLst>
                                      </p:cBhvr>
                                      <p:to>
                                        <p:strVal val="visible"/>
                                      </p:to>
                                    </p:set>
                                    <p:animEffect transition="in" filter="wipe(up)">
                                      <p:cBhvr>
                                        <p:cTn id="15" dur="500"/>
                                        <p:tgtEl>
                                          <p:spTgt spid="17753"/>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7754"/>
                                        </p:tgtEl>
                                        <p:attrNameLst>
                                          <p:attrName>style.visibility</p:attrName>
                                        </p:attrNameLst>
                                      </p:cBhvr>
                                      <p:to>
                                        <p:strVal val="visible"/>
                                      </p:to>
                                    </p:set>
                                    <p:animEffect transition="in" filter="wipe(up)">
                                      <p:cBhvr>
                                        <p:cTn id="19" dur="500"/>
                                        <p:tgtEl>
                                          <p:spTgt spid="1775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7749"/>
                                        </p:tgtEl>
                                        <p:attrNameLst>
                                          <p:attrName>style.visibility</p:attrName>
                                        </p:attrNameLst>
                                      </p:cBhvr>
                                      <p:to>
                                        <p:strVal val="visible"/>
                                      </p:to>
                                    </p:set>
                                    <p:animEffect transition="in" filter="wipe(down)">
                                      <p:cBhvr>
                                        <p:cTn id="24" dur="500"/>
                                        <p:tgtEl>
                                          <p:spTgt spid="17749"/>
                                        </p:tgtEl>
                                      </p:cBhvr>
                                    </p:animEffect>
                                  </p:childTnLst>
                                </p:cTn>
                              </p:par>
                            </p:childTnLst>
                          </p:cTn>
                        </p:par>
                        <p:par>
                          <p:cTn id="25" fill="hold" nodeType="afterGroup">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7750"/>
                                        </p:tgtEl>
                                        <p:attrNameLst>
                                          <p:attrName>style.visibility</p:attrName>
                                        </p:attrNameLst>
                                      </p:cBhvr>
                                      <p:to>
                                        <p:strVal val="visible"/>
                                      </p:to>
                                    </p:set>
                                    <p:animEffect transition="in" filter="wipe(left)">
                                      <p:cBhvr>
                                        <p:cTn id="28" dur="500"/>
                                        <p:tgtEl>
                                          <p:spTgt spid="17750"/>
                                        </p:tgtEl>
                                      </p:cBhvr>
                                    </p:animEffect>
                                  </p:childTnLst>
                                </p:cTn>
                              </p:par>
                            </p:childTnLst>
                          </p:cTn>
                        </p:par>
                        <p:par>
                          <p:cTn id="29" fill="hold" nodeType="afterGroup">
                            <p:stCondLst>
                              <p:cond delay="1000"/>
                            </p:stCondLst>
                            <p:childTnLst>
                              <p:par>
                                <p:cTn id="30" presetID="22" presetClass="entr" presetSubtype="1" fill="hold" grpId="0" nodeType="afterEffect">
                                  <p:stCondLst>
                                    <p:cond delay="0"/>
                                  </p:stCondLst>
                                  <p:childTnLst>
                                    <p:set>
                                      <p:cBhvr>
                                        <p:cTn id="31" dur="1" fill="hold">
                                          <p:stCondLst>
                                            <p:cond delay="0"/>
                                          </p:stCondLst>
                                        </p:cTn>
                                        <p:tgtEl>
                                          <p:spTgt spid="17751"/>
                                        </p:tgtEl>
                                        <p:attrNameLst>
                                          <p:attrName>style.visibility</p:attrName>
                                        </p:attrNameLst>
                                      </p:cBhvr>
                                      <p:to>
                                        <p:strVal val="visible"/>
                                      </p:to>
                                    </p:set>
                                    <p:animEffect transition="in" filter="wipe(up)">
                                      <p:cBhvr>
                                        <p:cTn id="32" dur="500"/>
                                        <p:tgtEl>
                                          <p:spTgt spid="17751"/>
                                        </p:tgtEl>
                                      </p:cBhvr>
                                    </p:animEffect>
                                  </p:childTnLst>
                                </p:cTn>
                              </p:par>
                            </p:childTnLst>
                          </p:cTn>
                        </p:par>
                        <p:par>
                          <p:cTn id="33" fill="hold" nodeType="afterGroup">
                            <p:stCondLst>
                              <p:cond delay="1500"/>
                            </p:stCondLst>
                            <p:childTnLst>
                              <p:par>
                                <p:cTn id="34" presetID="22" presetClass="entr" presetSubtype="1" fill="hold" grpId="0" nodeType="afterEffect">
                                  <p:stCondLst>
                                    <p:cond delay="0"/>
                                  </p:stCondLst>
                                  <p:childTnLst>
                                    <p:set>
                                      <p:cBhvr>
                                        <p:cTn id="35" dur="1" fill="hold">
                                          <p:stCondLst>
                                            <p:cond delay="0"/>
                                          </p:stCondLst>
                                        </p:cTn>
                                        <p:tgtEl>
                                          <p:spTgt spid="17752"/>
                                        </p:tgtEl>
                                        <p:attrNameLst>
                                          <p:attrName>style.visibility</p:attrName>
                                        </p:attrNameLst>
                                      </p:cBhvr>
                                      <p:to>
                                        <p:strVal val="visible"/>
                                      </p:to>
                                    </p:set>
                                    <p:animEffect transition="in" filter="wipe(up)">
                                      <p:cBhvr>
                                        <p:cTn id="36" dur="500"/>
                                        <p:tgtEl>
                                          <p:spTgt spid="1775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755"/>
                                        </p:tgtEl>
                                        <p:attrNameLst>
                                          <p:attrName>style.visibility</p:attrName>
                                        </p:attrNameLst>
                                      </p:cBhvr>
                                      <p:to>
                                        <p:strVal val="visible"/>
                                      </p:to>
                                    </p:set>
                                    <p:animEffect transition="in" filter="dissolve">
                                      <p:cBhvr>
                                        <p:cTn id="41" dur="500"/>
                                        <p:tgtEl>
                                          <p:spTgt spid="17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46" grpId="0" animBg="1"/>
      <p:bldP spid="17747" grpId="0" animBg="1"/>
      <p:bldP spid="17749" grpId="0" animBg="1"/>
      <p:bldP spid="17750" grpId="0" animBg="1"/>
      <p:bldP spid="17751" grpId="0" animBg="1"/>
      <p:bldP spid="17752" grpId="0" animBg="1"/>
      <p:bldP spid="17753" grpId="0" animBg="1"/>
      <p:bldP spid="17754" grpId="0" animBg="1"/>
      <p:bldP spid="1775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70" name="Group 219"/>
          <p:cNvGrpSpPr>
            <a:grpSpLocks/>
          </p:cNvGrpSpPr>
          <p:nvPr/>
        </p:nvGrpSpPr>
        <p:grpSpPr bwMode="auto">
          <a:xfrm>
            <a:off x="5281613"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grpSp>
      <p:sp>
        <p:nvSpPr>
          <p:cNvPr id="83971" name="Title 50"/>
          <p:cNvSpPr>
            <a:spLocks noGrp="1"/>
          </p:cNvSpPr>
          <p:nvPr>
            <p:ph type="title"/>
          </p:nvPr>
        </p:nvSpPr>
        <p:spPr>
          <a:xfrm>
            <a:off x="533400" y="228600"/>
            <a:ext cx="7772400" cy="996950"/>
          </a:xfrm>
        </p:spPr>
        <p:txBody>
          <a:bodyPr/>
          <a:lstStyle/>
          <a:p>
            <a:pPr eaLnBrk="1" hangingPunct="1"/>
            <a:r>
              <a:rPr lang="zh-CN" altLang="en-US" sz="3200" smtClean="0">
                <a:solidFill>
                  <a:srgbClr val="008000"/>
                </a:solidFill>
              </a:rPr>
              <a:t>主机：发送分组</a:t>
            </a:r>
            <a:endParaRPr lang="en-US" altLang="zh-CN" sz="3200" smtClean="0">
              <a:solidFill>
                <a:srgbClr val="008000"/>
              </a:solidFill>
            </a:endParaRPr>
          </a:p>
        </p:txBody>
      </p:sp>
      <p:sp>
        <p:nvSpPr>
          <p:cNvPr id="83972" name="Slide Number Placeholder 3"/>
          <p:cNvSpPr>
            <a:spLocks noGrp="1"/>
          </p:cNvSpPr>
          <p:nvPr>
            <p:ph type="sldNum" sz="quarter" idx="12"/>
          </p:nvPr>
        </p:nvSpPr>
        <p:spPr>
          <a:noFill/>
          <a:ln>
            <a:miter lim="800000"/>
            <a:headEnd/>
            <a:tailEnd/>
          </a:ln>
        </p:spPr>
        <p:txBody>
          <a:bodyPr/>
          <a:lstStyle/>
          <a:p>
            <a:fld id="{528E8451-AC3E-4FBC-B455-B93837808E7C}" type="slidenum">
              <a:rPr lang="en-US" altLang="zh-CN" sz="1200">
                <a:latin typeface="Tahoma" pitchFamily="34" charset="0"/>
                <a:ea typeface="ＭＳ Ｐゴシック" pitchFamily="34" charset="-128"/>
              </a:rPr>
              <a:pPr/>
              <a:t>42</a:t>
            </a:fld>
            <a:endParaRPr lang="en-US" altLang="zh-CN" sz="1200">
              <a:latin typeface="Tahoma" pitchFamily="34" charset="0"/>
              <a:ea typeface="ＭＳ Ｐゴシック" pitchFamily="34" charset="-128"/>
            </a:endParaRPr>
          </a:p>
        </p:txBody>
      </p:sp>
      <p:sp>
        <p:nvSpPr>
          <p:cNvPr id="243750" name="Content Placeholder 52"/>
          <p:cNvSpPr>
            <a:spLocks noGrp="1"/>
          </p:cNvSpPr>
          <p:nvPr>
            <p:ph idx="4294967295"/>
          </p:nvPr>
        </p:nvSpPr>
        <p:spPr>
          <a:xfrm>
            <a:off x="317500" y="1230313"/>
            <a:ext cx="4391025" cy="4403725"/>
          </a:xfrm>
        </p:spPr>
        <p:txBody>
          <a:bodyPr/>
          <a:lstStyle/>
          <a:p>
            <a:pPr marL="0" indent="0" eaLnBrk="1" hangingPunct="1">
              <a:spcBef>
                <a:spcPts val="1200"/>
              </a:spcBef>
              <a:buFont typeface="Wingdings" pitchFamily="2" charset="2"/>
              <a:buNone/>
              <a:defRPr/>
            </a:pPr>
            <a:r>
              <a:rPr lang="zh-CN" altLang="en-US" sz="2400" dirty="0">
                <a:latin typeface="华文中宋" panose="02010600040101010101" pitchFamily="2" charset="-122"/>
                <a:ea typeface="华文中宋" panose="02010600040101010101" pitchFamily="2" charset="-122"/>
              </a:rPr>
              <a:t>主机发送功能：</a:t>
            </a:r>
            <a:endParaRPr lang="en-US" sz="2400" dirty="0">
              <a:latin typeface="华文中宋" panose="02010600040101010101" pitchFamily="2" charset="-122"/>
              <a:ea typeface="华文中宋" panose="02010600040101010101" pitchFamily="2" charset="-122"/>
            </a:endParaRPr>
          </a:p>
          <a:p>
            <a:pPr eaLnBrk="1" hangingPunct="1">
              <a:spcBef>
                <a:spcPts val="1200"/>
              </a:spcBef>
              <a:defRPr/>
            </a:pPr>
            <a:r>
              <a:rPr lang="zh-CN" altLang="en-US" sz="2400" dirty="0">
                <a:latin typeface="华文中宋" panose="02010600040101010101" pitchFamily="2" charset="-122"/>
                <a:ea typeface="华文中宋" panose="02010600040101010101" pitchFamily="2" charset="-122"/>
              </a:rPr>
              <a:t>接收首先应用层消息</a:t>
            </a:r>
            <a:endParaRPr lang="en-US" sz="2400" dirty="0">
              <a:latin typeface="华文中宋" panose="02010600040101010101" pitchFamily="2" charset="-122"/>
              <a:ea typeface="华文中宋" panose="02010600040101010101" pitchFamily="2" charset="-122"/>
            </a:endParaRPr>
          </a:p>
          <a:p>
            <a:pPr eaLnBrk="1" hangingPunct="1">
              <a:spcBef>
                <a:spcPts val="1200"/>
              </a:spcBef>
              <a:defRPr/>
            </a:pPr>
            <a:r>
              <a:rPr lang="zh-CN" altLang="en-US" sz="2400" dirty="0">
                <a:latin typeface="华文中宋" panose="02010600040101010101" pitchFamily="2" charset="-122"/>
                <a:ea typeface="华文中宋" panose="02010600040101010101" pitchFamily="2" charset="-122"/>
              </a:rPr>
              <a:t>然后将其分解为较小的块，成为</a:t>
            </a:r>
            <a:r>
              <a:rPr lang="zh-CN" altLang="en-US" sz="2400" dirty="0" smtClean="0">
                <a:solidFill>
                  <a:srgbClr val="FF0000"/>
                </a:solidFill>
                <a:latin typeface="华文中宋" panose="02010600040101010101" pitchFamily="2" charset="-122"/>
                <a:ea typeface="华文中宋" panose="02010600040101010101" pitchFamily="2" charset="-122"/>
              </a:rPr>
              <a:t>分组</a:t>
            </a:r>
            <a:r>
              <a:rPr lang="en-US" altLang="zh-CN" sz="2400" dirty="0" smtClean="0">
                <a:solidFill>
                  <a:srgbClr val="FF0000"/>
                </a:solidFill>
                <a:latin typeface="华文中宋" panose="02010600040101010101" pitchFamily="2" charset="-122"/>
                <a:ea typeface="华文中宋" panose="02010600040101010101" pitchFamily="2" charset="-122"/>
              </a:rPr>
              <a:t>( </a:t>
            </a:r>
            <a:r>
              <a:rPr lang="en-US" sz="2400" i="1" dirty="0" smtClean="0">
                <a:solidFill>
                  <a:srgbClr val="FF0000"/>
                </a:solidFill>
                <a:latin typeface="华文中宋" panose="02010600040101010101" pitchFamily="2" charset="-122"/>
                <a:ea typeface="华文中宋" panose="02010600040101010101" pitchFamily="2" charset="-122"/>
              </a:rPr>
              <a:t>packets</a:t>
            </a:r>
            <a:r>
              <a:rPr lang="zh-CN" altLang="en-US" sz="2400" dirty="0" smtClean="0">
                <a:solidFill>
                  <a:srgbClr val="FF0000"/>
                </a:solidFill>
                <a:latin typeface="华文中宋" panose="02010600040101010101" pitchFamily="2" charset="-122"/>
                <a:ea typeface="华文中宋" panose="02010600040101010101" pitchFamily="2" charset="-122"/>
              </a:rPr>
              <a:t> </a:t>
            </a:r>
            <a:r>
              <a:rPr lang="en-US" altLang="zh-CN" sz="2400" dirty="0" smtClean="0">
                <a:solidFill>
                  <a:srgbClr val="FF0000"/>
                </a:solidFill>
                <a:latin typeface="华文中宋" panose="02010600040101010101" pitchFamily="2" charset="-122"/>
                <a:ea typeface="华文中宋" panose="02010600040101010101" pitchFamily="2" charset="-122"/>
              </a:rPr>
              <a:t>)</a:t>
            </a:r>
            <a:r>
              <a:rPr lang="zh-CN" altLang="en-US" sz="2400" dirty="0" smtClean="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设为</a:t>
            </a:r>
            <a:r>
              <a:rPr lang="en-US" sz="2400" dirty="0">
                <a:latin typeface="华文中宋" panose="02010600040101010101" pitchFamily="2" charset="-122"/>
                <a:ea typeface="华文中宋" panose="02010600040101010101" pitchFamily="2" charset="-122"/>
              </a:rPr>
              <a:t> </a:t>
            </a:r>
            <a:r>
              <a:rPr lang="en-US" sz="2400" b="1" i="1" dirty="0">
                <a:solidFill>
                  <a:srgbClr val="008000"/>
                </a:solidFill>
                <a:latin typeface="华文中宋" panose="02010600040101010101" pitchFamily="2" charset="-122"/>
                <a:ea typeface="华文中宋" panose="02010600040101010101" pitchFamily="2" charset="-122"/>
              </a:rPr>
              <a:t>L</a:t>
            </a:r>
            <a:r>
              <a:rPr lang="en-US" sz="2400" b="1" dirty="0">
                <a:solidFill>
                  <a:srgbClr val="008000"/>
                </a:solidFill>
                <a:latin typeface="华文中宋" panose="02010600040101010101" pitchFamily="2" charset="-122"/>
                <a:ea typeface="华文中宋" panose="02010600040101010101" pitchFamily="2" charset="-122"/>
              </a:rPr>
              <a:t> bits</a:t>
            </a:r>
          </a:p>
          <a:p>
            <a:pPr eaLnBrk="1" hangingPunct="1">
              <a:spcBef>
                <a:spcPts val="1200"/>
              </a:spcBef>
              <a:defRPr/>
            </a:pPr>
            <a:r>
              <a:rPr lang="zh-CN" altLang="en-US" sz="2400" dirty="0">
                <a:latin typeface="华文中宋" panose="02010600040101010101" pitchFamily="2" charset="-122"/>
                <a:ea typeface="华文中宋" panose="02010600040101010101" pitchFamily="2" charset="-122"/>
              </a:rPr>
              <a:t>以</a:t>
            </a:r>
            <a:r>
              <a:rPr lang="zh-CN" altLang="en-US" sz="2400" dirty="0" smtClean="0">
                <a:solidFill>
                  <a:srgbClr val="FF0000"/>
                </a:solidFill>
                <a:latin typeface="华文中宋" panose="02010600040101010101" pitchFamily="2" charset="-122"/>
                <a:ea typeface="华文中宋" panose="02010600040101010101" pitchFamily="2" charset="-122"/>
              </a:rPr>
              <a:t>传输速率</a:t>
            </a:r>
            <a:r>
              <a:rPr lang="en-US" altLang="zh-CN" sz="2400" dirty="0" smtClean="0">
                <a:solidFill>
                  <a:srgbClr val="FF0000"/>
                </a:solidFill>
                <a:latin typeface="华文中宋" panose="02010600040101010101" pitchFamily="2" charset="-122"/>
                <a:ea typeface="华文中宋" panose="02010600040101010101" pitchFamily="2" charset="-122"/>
              </a:rPr>
              <a:t>( </a:t>
            </a:r>
            <a:r>
              <a:rPr lang="en-US" sz="2400" i="1" dirty="0" smtClean="0">
                <a:solidFill>
                  <a:srgbClr val="FF0000"/>
                </a:solidFill>
                <a:latin typeface="华文中宋" panose="02010600040101010101" pitchFamily="2" charset="-122"/>
                <a:ea typeface="华文中宋" panose="02010600040101010101" pitchFamily="2" charset="-122"/>
              </a:rPr>
              <a:t>transmission rate</a:t>
            </a:r>
            <a:r>
              <a:rPr lang="zh-CN" altLang="en-US" sz="2400" dirty="0" smtClean="0">
                <a:solidFill>
                  <a:srgbClr val="FF0000"/>
                </a:solidFill>
                <a:latin typeface="华文中宋" panose="02010600040101010101" pitchFamily="2" charset="-122"/>
                <a:ea typeface="华文中宋" panose="02010600040101010101" pitchFamily="2" charset="-122"/>
              </a:rPr>
              <a:t> </a:t>
            </a:r>
            <a:r>
              <a:rPr lang="en-US" altLang="zh-CN" sz="2400" dirty="0" smtClean="0">
                <a:solidFill>
                  <a:srgbClr val="FF0000"/>
                </a:solidFill>
                <a:latin typeface="华文中宋" panose="02010600040101010101" pitchFamily="2" charset="-122"/>
                <a:ea typeface="华文中宋" panose="02010600040101010101" pitchFamily="2" charset="-122"/>
              </a:rPr>
              <a:t>) </a:t>
            </a:r>
            <a:r>
              <a:rPr lang="en-US" altLang="zh-CN" sz="2400" b="1" i="1" dirty="0" smtClean="0">
                <a:solidFill>
                  <a:srgbClr val="008000"/>
                </a:solidFill>
                <a:latin typeface="华文中宋" panose="02010600040101010101" pitchFamily="2" charset="-122"/>
                <a:ea typeface="华文中宋" panose="02010600040101010101" pitchFamily="2" charset="-122"/>
              </a:rPr>
              <a:t>R</a:t>
            </a:r>
            <a:r>
              <a:rPr lang="en-US" altLang="zh-CN" sz="2400" b="1" dirty="0" smtClean="0">
                <a:solidFill>
                  <a:srgbClr val="008000"/>
                </a:solidFill>
                <a:latin typeface="华文中宋" panose="02010600040101010101" pitchFamily="2" charset="-122"/>
                <a:ea typeface="华文中宋" panose="02010600040101010101" pitchFamily="2" charset="-122"/>
              </a:rPr>
              <a:t> </a:t>
            </a:r>
            <a:r>
              <a:rPr lang="en-US" altLang="zh-CN" sz="2400" b="1" dirty="0">
                <a:solidFill>
                  <a:srgbClr val="008000"/>
                </a:solidFill>
                <a:latin typeface="华文中宋" panose="02010600040101010101" pitchFamily="2" charset="-122"/>
                <a:ea typeface="华文中宋" panose="02010600040101010101" pitchFamily="2" charset="-122"/>
              </a:rPr>
              <a:t>bits/sec </a:t>
            </a:r>
            <a:r>
              <a:rPr lang="zh-CN" altLang="en-US" sz="2400" dirty="0">
                <a:latin typeface="华文中宋" panose="02010600040101010101" pitchFamily="2" charset="-122"/>
                <a:ea typeface="华文中宋" panose="02010600040101010101" pitchFamily="2" charset="-122"/>
              </a:rPr>
              <a:t>发送到接入网</a:t>
            </a:r>
            <a:endParaRPr lang="en-US" sz="2400" dirty="0">
              <a:latin typeface="华文中宋" panose="02010600040101010101" pitchFamily="2" charset="-122"/>
              <a:ea typeface="华文中宋" panose="02010600040101010101" pitchFamily="2" charset="-122"/>
            </a:endParaRPr>
          </a:p>
          <a:p>
            <a:pPr lvl="1" eaLnBrk="1" hangingPunct="1">
              <a:spcBef>
                <a:spcPts val="1200"/>
              </a:spcBef>
              <a:defRPr/>
            </a:pPr>
            <a:r>
              <a:rPr lang="zh-CN" altLang="en-US" sz="2000" dirty="0">
                <a:latin typeface="华文中宋" panose="02010600040101010101" pitchFamily="2" charset="-122"/>
                <a:ea typeface="华文中宋" panose="02010600040101010101" pitchFamily="2" charset="-122"/>
                <a:cs typeface="+mn-cs"/>
              </a:rPr>
              <a:t>链路传输速率，</a:t>
            </a:r>
            <a:r>
              <a:rPr lang="zh-CN" altLang="en-US" sz="2000" dirty="0" smtClean="0">
                <a:latin typeface="华文中宋" panose="02010600040101010101" pitchFamily="2" charset="-122"/>
                <a:ea typeface="华文中宋" panose="02010600040101010101" pitchFamily="2" charset="-122"/>
                <a:cs typeface="+mn-cs"/>
              </a:rPr>
              <a:t>即</a:t>
            </a:r>
            <a:r>
              <a:rPr lang="zh-CN" altLang="en-US" sz="2000" dirty="0" smtClean="0">
                <a:solidFill>
                  <a:srgbClr val="FF0000"/>
                </a:solidFill>
                <a:latin typeface="华文中宋" panose="02010600040101010101" pitchFamily="2" charset="-122"/>
                <a:ea typeface="华文中宋" panose="02010600040101010101" pitchFamily="2" charset="-122"/>
                <a:cs typeface="+mn-cs"/>
              </a:rPr>
              <a:t>链路容量</a:t>
            </a:r>
            <a:r>
              <a:rPr lang="en-US" altLang="zh-CN" sz="2000" dirty="0" smtClean="0">
                <a:solidFill>
                  <a:srgbClr val="FF0000"/>
                </a:solidFill>
                <a:latin typeface="华文中宋" panose="02010600040101010101" pitchFamily="2" charset="-122"/>
                <a:ea typeface="华文中宋" panose="02010600040101010101" pitchFamily="2" charset="-122"/>
                <a:cs typeface="+mn-cs"/>
              </a:rPr>
              <a:t>( link </a:t>
            </a:r>
            <a:r>
              <a:rPr lang="en-US" sz="2000" dirty="0" smtClean="0">
                <a:solidFill>
                  <a:srgbClr val="FF0000"/>
                </a:solidFill>
                <a:latin typeface="华文中宋" panose="02010600040101010101" pitchFamily="2" charset="-122"/>
                <a:ea typeface="华文中宋" panose="02010600040101010101" pitchFamily="2" charset="-122"/>
                <a:cs typeface="+mn-cs"/>
              </a:rPr>
              <a:t>capacity )</a:t>
            </a:r>
            <a:r>
              <a:rPr lang="en-US" sz="2000" dirty="0" smtClean="0">
                <a:latin typeface="华文中宋" panose="02010600040101010101" pitchFamily="2" charset="-122"/>
                <a:ea typeface="华文中宋" panose="02010600040101010101" pitchFamily="2" charset="-122"/>
                <a:cs typeface="+mn-cs"/>
              </a:rPr>
              <a:t>, </a:t>
            </a:r>
            <a:r>
              <a:rPr lang="zh-CN" altLang="en-US" sz="2000" dirty="0" smtClean="0">
                <a:latin typeface="华文中宋" panose="02010600040101010101" pitchFamily="2" charset="-122"/>
                <a:ea typeface="华文中宋" panose="02010600040101010101" pitchFamily="2" charset="-122"/>
                <a:cs typeface="+mn-cs"/>
              </a:rPr>
              <a:t>或</a:t>
            </a:r>
            <a:r>
              <a:rPr lang="zh-CN" altLang="en-US" sz="2000" dirty="0" smtClean="0">
                <a:solidFill>
                  <a:srgbClr val="FF0000"/>
                </a:solidFill>
                <a:latin typeface="华文中宋" panose="02010600040101010101" pitchFamily="2" charset="-122"/>
                <a:ea typeface="华文中宋" panose="02010600040101010101" pitchFamily="2" charset="-122"/>
                <a:cs typeface="+mn-cs"/>
              </a:rPr>
              <a:t>链路带宽</a:t>
            </a:r>
            <a:r>
              <a:rPr lang="en-US" altLang="zh-CN" sz="2000" dirty="0" smtClean="0">
                <a:solidFill>
                  <a:srgbClr val="FF0000"/>
                </a:solidFill>
                <a:latin typeface="华文中宋" panose="02010600040101010101" pitchFamily="2" charset="-122"/>
                <a:ea typeface="华文中宋" panose="02010600040101010101" pitchFamily="2" charset="-122"/>
                <a:cs typeface="+mn-cs"/>
              </a:rPr>
              <a:t>( </a:t>
            </a:r>
            <a:r>
              <a:rPr lang="en-US" sz="2000" dirty="0" smtClean="0">
                <a:solidFill>
                  <a:srgbClr val="FF0000"/>
                </a:solidFill>
                <a:latin typeface="华文中宋" panose="02010600040101010101" pitchFamily="2" charset="-122"/>
                <a:ea typeface="华文中宋" panose="02010600040101010101" pitchFamily="2" charset="-122"/>
                <a:cs typeface="+mn-cs"/>
              </a:rPr>
              <a:t>link bandwidth )</a:t>
            </a:r>
            <a:endParaRPr lang="en-US" sz="2000" dirty="0">
              <a:solidFill>
                <a:srgbClr val="FF0000"/>
              </a:solidFill>
              <a:latin typeface="华文中宋" panose="02010600040101010101" pitchFamily="2" charset="-122"/>
              <a:ea typeface="华文中宋" panose="02010600040101010101" pitchFamily="2" charset="-122"/>
              <a:cs typeface="+mn-cs"/>
            </a:endParaRPr>
          </a:p>
        </p:txBody>
      </p:sp>
      <p:sp>
        <p:nvSpPr>
          <p:cNvPr id="83974" name="Line 305"/>
          <p:cNvSpPr>
            <a:spLocks noChangeShapeType="1"/>
          </p:cNvSpPr>
          <p:nvPr/>
        </p:nvSpPr>
        <p:spPr bwMode="auto">
          <a:xfrm>
            <a:off x="5705475" y="3727450"/>
            <a:ext cx="2454275" cy="0"/>
          </a:xfrm>
          <a:prstGeom prst="line">
            <a:avLst/>
          </a:prstGeom>
          <a:noFill/>
          <a:ln w="28575">
            <a:solidFill>
              <a:schemeClr val="tx1"/>
            </a:solidFill>
            <a:round/>
            <a:headEnd/>
            <a:tailEnd/>
          </a:ln>
        </p:spPr>
        <p:txBody>
          <a:bodyPr/>
          <a:lstStyle/>
          <a:p>
            <a:endParaRPr lang="zh-CN" altLang="en-US"/>
          </a:p>
        </p:txBody>
      </p:sp>
      <p:grpSp>
        <p:nvGrpSpPr>
          <p:cNvPr id="83975" name="Group 51"/>
          <p:cNvGrpSpPr>
            <a:grpSpLocks/>
          </p:cNvGrpSpPr>
          <p:nvPr/>
        </p:nvGrpSpPr>
        <p:grpSpPr bwMode="auto">
          <a:xfrm>
            <a:off x="7883525" y="3427413"/>
            <a:ext cx="1052513" cy="355600"/>
            <a:chOff x="4410" y="1365"/>
            <a:chExt cx="663" cy="224"/>
          </a:xfrm>
        </p:grpSpPr>
        <p:sp>
          <p:nvSpPr>
            <p:cNvPr id="83999"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solidFill>
                  <a:srgbClr val="000000"/>
                </a:solidFill>
                <a:latin typeface="Arial" pitchFamily="34" charset="0"/>
                <a:ea typeface="ＭＳ Ｐゴシック" pitchFamily="34" charset="-128"/>
              </a:endParaRPr>
            </a:p>
          </p:txBody>
        </p:sp>
        <p:sp>
          <p:nvSpPr>
            <p:cNvPr id="84000"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solidFill>
                  <a:srgbClr val="000000"/>
                </a:solidFill>
                <a:latin typeface="Arial" pitchFamily="34" charset="0"/>
                <a:ea typeface="ＭＳ Ｐゴシック" pitchFamily="34" charset="-128"/>
              </a:endParaRPr>
            </a:p>
          </p:txBody>
        </p:sp>
        <p:sp>
          <p:nvSpPr>
            <p:cNvPr id="84001"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84002" name="Freeform 55"/>
            <p:cNvSpPr>
              <a:spLocks/>
            </p:cNvSpPr>
            <p:nvPr/>
          </p:nvSpPr>
          <p:spPr bwMode="auto">
            <a:xfrm>
              <a:off x="4475" y="1395"/>
              <a:ext cx="506" cy="80"/>
            </a:xfrm>
            <a:custGeom>
              <a:avLst/>
              <a:gdLst>
                <a:gd name="T0" fmla="*/ 0 w 280"/>
                <a:gd name="T1" fmla="*/ 880 h 63"/>
                <a:gd name="T2" fmla="*/ 24935 w 280"/>
                <a:gd name="T3" fmla="*/ 856 h 63"/>
                <a:gd name="T4" fmla="*/ 147159 w 280"/>
                <a:gd name="T5" fmla="*/ 0 h 63"/>
                <a:gd name="T6" fmla="*/ 1878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p:spPr>
          <p:txBody>
            <a:bodyPr wrap="none"/>
            <a:lstStyle/>
            <a:p>
              <a:endParaRPr lang="zh-CN" altLang="en-US"/>
            </a:p>
          </p:txBody>
        </p:sp>
        <p:sp>
          <p:nvSpPr>
            <p:cNvPr id="84003"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p:spPr>
          <p:txBody>
            <a:bodyPr wrap="none"/>
            <a:lstStyle/>
            <a:p>
              <a:endParaRPr lang="zh-CN" altLang="en-US"/>
            </a:p>
          </p:txBody>
        </p:sp>
      </p:grpSp>
      <p:sp>
        <p:nvSpPr>
          <p:cNvPr id="83976" name="TextBox 1"/>
          <p:cNvSpPr txBox="1">
            <a:spLocks noChangeArrowheads="1"/>
          </p:cNvSpPr>
          <p:nvPr/>
        </p:nvSpPr>
        <p:spPr bwMode="auto">
          <a:xfrm>
            <a:off x="5756275" y="3759200"/>
            <a:ext cx="2646363" cy="368300"/>
          </a:xfrm>
          <a:prstGeom prst="rect">
            <a:avLst/>
          </a:prstGeom>
          <a:noFill/>
          <a:ln w="9525">
            <a:noFill/>
            <a:miter lim="800000"/>
            <a:headEnd/>
            <a:tailEnd/>
          </a:ln>
        </p:spPr>
        <p:txBody>
          <a:bodyPr wrap="none">
            <a:spAutoFit/>
          </a:bodyPr>
          <a:lstStyle/>
          <a:p>
            <a:r>
              <a:rPr lang="en-US" altLang="zh-CN" sz="1800" i="1">
                <a:latin typeface="Arial" pitchFamily="34" charset="0"/>
                <a:ea typeface="ＭＳ Ｐゴシック" pitchFamily="34" charset="-128"/>
              </a:rPr>
              <a:t>R: </a:t>
            </a:r>
            <a:r>
              <a:rPr lang="en-US" altLang="zh-CN" sz="1800">
                <a:latin typeface="Arial" pitchFamily="34" charset="0"/>
                <a:ea typeface="ＭＳ Ｐゴシック" pitchFamily="34" charset="-128"/>
              </a:rPr>
              <a:t>link transmission rate</a:t>
            </a:r>
          </a:p>
        </p:txBody>
      </p:sp>
      <p:grpSp>
        <p:nvGrpSpPr>
          <p:cNvPr id="83977" name="Group 201"/>
          <p:cNvGrpSpPr>
            <a:grpSpLocks/>
          </p:cNvGrpSpPr>
          <p:nvPr/>
        </p:nvGrpSpPr>
        <p:grpSpPr bwMode="auto">
          <a:xfrm>
            <a:off x="5033963"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grpSp>
      <p:sp>
        <p:nvSpPr>
          <p:cNvPr id="83978" name="TextBox 205"/>
          <p:cNvSpPr txBox="1">
            <a:spLocks noChangeArrowheads="1"/>
          </p:cNvSpPr>
          <p:nvPr/>
        </p:nvSpPr>
        <p:spPr bwMode="auto">
          <a:xfrm>
            <a:off x="4791075" y="3986213"/>
            <a:ext cx="668338" cy="400050"/>
          </a:xfrm>
          <a:prstGeom prst="rect">
            <a:avLst/>
          </a:prstGeom>
          <a:noFill/>
          <a:ln w="9525">
            <a:noFill/>
            <a:miter lim="800000"/>
            <a:headEnd/>
            <a:tailEnd/>
          </a:ln>
        </p:spPr>
        <p:txBody>
          <a:bodyPr wrap="none">
            <a:spAutoFit/>
          </a:bodyPr>
          <a:lstStyle/>
          <a:p>
            <a:r>
              <a:rPr lang="en-US" altLang="zh-CN" sz="2000">
                <a:latin typeface="Arial" pitchFamily="34" charset="0"/>
                <a:ea typeface="ＭＳ Ｐゴシック" pitchFamily="34" charset="-128"/>
              </a:rPr>
              <a:t>host</a:t>
            </a:r>
          </a:p>
        </p:txBody>
      </p:sp>
      <p:grpSp>
        <p:nvGrpSpPr>
          <p:cNvPr id="83979" name="Group 206"/>
          <p:cNvGrpSpPr>
            <a:grpSpLocks/>
          </p:cNvGrpSpPr>
          <p:nvPr/>
        </p:nvGrpSpPr>
        <p:grpSpPr bwMode="auto">
          <a:xfrm>
            <a:off x="4559300" y="3535363"/>
            <a:ext cx="1295400" cy="506412"/>
            <a:chOff x="1816230" y="6118900"/>
            <a:chExt cx="1843339" cy="739100"/>
          </a:xfrm>
        </p:grpSpPr>
        <p:pic>
          <p:nvPicPr>
            <p:cNvPr id="83994" name="Picture 8"/>
            <p:cNvPicPr>
              <a:picLocks noChangeAspect="1" noChangeArrowheads="1"/>
            </p:cNvPicPr>
            <p:nvPr/>
          </p:nvPicPr>
          <p:blipFill>
            <a:blip r:embed="rId2" cstate="print"/>
            <a:srcRect/>
            <a:stretch>
              <a:fillRect/>
            </a:stretch>
          </p:blipFill>
          <p:spPr bwMode="auto">
            <a:xfrm>
              <a:off x="1816230" y="6142069"/>
              <a:ext cx="1843339" cy="715931"/>
            </a:xfrm>
            <a:prstGeom prst="rect">
              <a:avLst/>
            </a:prstGeom>
            <a:noFill/>
            <a:ln w="9525">
              <a:noFill/>
              <a:miter lim="800000"/>
              <a:headEnd/>
              <a:tailEnd/>
            </a:ln>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grpSp>
      <p:grpSp>
        <p:nvGrpSpPr>
          <p:cNvPr id="83980" name="Group 209"/>
          <p:cNvGrpSpPr>
            <a:grpSpLocks/>
          </p:cNvGrpSpPr>
          <p:nvPr/>
        </p:nvGrpSpPr>
        <p:grpSpPr bwMode="auto">
          <a:xfrm>
            <a:off x="4699000" y="1919288"/>
            <a:ext cx="1409700" cy="877887"/>
            <a:chOff x="2387973" y="4309243"/>
            <a:chExt cx="1771787" cy="1282262"/>
          </a:xfrm>
        </p:grpSpPr>
        <p:pic>
          <p:nvPicPr>
            <p:cNvPr id="83992" name="Picture 9"/>
            <p:cNvPicPr>
              <a:picLocks noChangeAspect="1" noChangeArrowheads="1"/>
            </p:cNvPicPr>
            <p:nvPr/>
          </p:nvPicPr>
          <p:blipFill>
            <a:blip r:embed="rId3" cstate="print"/>
            <a:srcRect/>
            <a:stretch>
              <a:fillRect/>
            </a:stretch>
          </p:blipFill>
          <p:spPr bwMode="auto">
            <a:xfrm>
              <a:off x="2583508" y="4309243"/>
              <a:ext cx="1284945" cy="1282262"/>
            </a:xfrm>
            <a:prstGeom prst="rect">
              <a:avLst/>
            </a:prstGeom>
            <a:noFill/>
            <a:ln w="9525">
              <a:noFill/>
              <a:miter lim="800000"/>
              <a:headEnd/>
              <a:tailEnd/>
            </a:ln>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grpSp>
      <p:sp>
        <p:nvSpPr>
          <p:cNvPr id="83981" name="TextBox 215"/>
          <p:cNvSpPr txBox="1">
            <a:spLocks noChangeArrowheads="1"/>
          </p:cNvSpPr>
          <p:nvPr/>
        </p:nvSpPr>
        <p:spPr bwMode="auto">
          <a:xfrm>
            <a:off x="5448300" y="3341688"/>
            <a:ext cx="288925" cy="338137"/>
          </a:xfrm>
          <a:prstGeom prst="rect">
            <a:avLst/>
          </a:prstGeom>
          <a:noFill/>
          <a:ln w="9525">
            <a:noFill/>
            <a:miter lim="800000"/>
            <a:headEnd/>
            <a:tailEnd/>
          </a:ln>
        </p:spPr>
        <p:txBody>
          <a:bodyPr wrap="none">
            <a:spAutoFit/>
          </a:bodyPr>
          <a:lstStyle/>
          <a:p>
            <a:r>
              <a:rPr lang="en-US" altLang="zh-CN" sz="1600">
                <a:latin typeface="Arial" pitchFamily="34" charset="0"/>
                <a:ea typeface="ＭＳ Ｐゴシック" pitchFamily="34" charset="-128"/>
              </a:rPr>
              <a:t>1</a:t>
            </a:r>
          </a:p>
        </p:txBody>
      </p:sp>
      <p:sp>
        <p:nvSpPr>
          <p:cNvPr id="83982" name="TextBox 216"/>
          <p:cNvSpPr txBox="1">
            <a:spLocks noChangeArrowheads="1"/>
          </p:cNvSpPr>
          <p:nvPr/>
        </p:nvSpPr>
        <p:spPr bwMode="auto">
          <a:xfrm>
            <a:off x="5207000" y="3349625"/>
            <a:ext cx="288925" cy="338138"/>
          </a:xfrm>
          <a:prstGeom prst="rect">
            <a:avLst/>
          </a:prstGeom>
          <a:noFill/>
          <a:ln w="9525">
            <a:noFill/>
            <a:miter lim="800000"/>
            <a:headEnd/>
            <a:tailEnd/>
          </a:ln>
        </p:spPr>
        <p:txBody>
          <a:bodyPr wrap="none">
            <a:spAutoFit/>
          </a:bodyPr>
          <a:lstStyle/>
          <a:p>
            <a:r>
              <a:rPr lang="en-US" altLang="zh-CN" sz="1600">
                <a:latin typeface="Arial" pitchFamily="34" charset="0"/>
                <a:ea typeface="ＭＳ Ｐゴシック" pitchFamily="34" charset="-128"/>
              </a:rPr>
              <a:t>2</a:t>
            </a:r>
          </a:p>
        </p:txBody>
      </p:sp>
      <p:cxnSp>
        <p:nvCxnSpPr>
          <p:cNvPr id="83983" name="Straight Connector 3"/>
          <p:cNvCxnSpPr>
            <a:cxnSpLocks noChangeShapeType="1"/>
          </p:cNvCxnSpPr>
          <p:nvPr/>
        </p:nvCxnSpPr>
        <p:spPr bwMode="auto">
          <a:xfrm flipV="1">
            <a:off x="5697538" y="2363788"/>
            <a:ext cx="1225550" cy="565150"/>
          </a:xfrm>
          <a:prstGeom prst="line">
            <a:avLst/>
          </a:prstGeom>
          <a:noFill/>
          <a:ln w="9525">
            <a:solidFill>
              <a:schemeClr val="tx1"/>
            </a:solidFill>
            <a:round/>
            <a:headEnd/>
            <a:tailEnd/>
          </a:ln>
        </p:spPr>
      </p:cxnSp>
      <p:sp>
        <p:nvSpPr>
          <p:cNvPr id="83984" name="TextBox 234"/>
          <p:cNvSpPr txBox="1">
            <a:spLocks noChangeArrowheads="1"/>
          </p:cNvSpPr>
          <p:nvPr/>
        </p:nvSpPr>
        <p:spPr bwMode="auto">
          <a:xfrm>
            <a:off x="6861175" y="2014538"/>
            <a:ext cx="1531938" cy="646112"/>
          </a:xfrm>
          <a:prstGeom prst="rect">
            <a:avLst/>
          </a:prstGeom>
          <a:noFill/>
          <a:ln w="9525">
            <a:noFill/>
            <a:miter lim="800000"/>
            <a:headEnd/>
            <a:tailEnd/>
          </a:ln>
        </p:spPr>
        <p:txBody>
          <a:bodyPr wrap="none">
            <a:spAutoFit/>
          </a:bodyPr>
          <a:lstStyle/>
          <a:p>
            <a:r>
              <a:rPr lang="en-US" altLang="zh-CN" sz="1800">
                <a:latin typeface="Arial" pitchFamily="34" charset="0"/>
                <a:ea typeface="ＭＳ Ｐゴシック" pitchFamily="34" charset="-128"/>
              </a:rPr>
              <a:t>two packets, </a:t>
            </a:r>
          </a:p>
          <a:p>
            <a:r>
              <a:rPr lang="en-US" altLang="zh-CN" sz="1800" i="1">
                <a:latin typeface="Arial" pitchFamily="34" charset="0"/>
                <a:ea typeface="ＭＳ Ｐゴシック" pitchFamily="34" charset="-128"/>
              </a:rPr>
              <a:t>L</a:t>
            </a:r>
            <a:r>
              <a:rPr lang="en-US" altLang="zh-CN" sz="1800">
                <a:latin typeface="Arial" pitchFamily="34" charset="0"/>
                <a:ea typeface="ＭＳ Ｐゴシック" pitchFamily="34" charset="-128"/>
              </a:rPr>
              <a:t> bits each</a:t>
            </a:r>
          </a:p>
        </p:txBody>
      </p:sp>
      <p:sp>
        <p:nvSpPr>
          <p:cNvPr id="83985" name="TextBox 235"/>
          <p:cNvSpPr txBox="1">
            <a:spLocks noChangeArrowheads="1"/>
          </p:cNvSpPr>
          <p:nvPr/>
        </p:nvSpPr>
        <p:spPr bwMode="auto">
          <a:xfrm>
            <a:off x="1293813" y="6100763"/>
            <a:ext cx="2032000" cy="339725"/>
          </a:xfrm>
          <a:prstGeom prst="rect">
            <a:avLst/>
          </a:prstGeom>
          <a:noFill/>
          <a:ln w="9525">
            <a:noFill/>
            <a:miter lim="800000"/>
            <a:headEnd/>
            <a:tailEnd/>
          </a:ln>
        </p:spPr>
        <p:txBody>
          <a:bodyPr wrap="none">
            <a:spAutoFit/>
          </a:bodyPr>
          <a:lstStyle/>
          <a:p>
            <a:pPr algn="r">
              <a:lnSpc>
                <a:spcPts val="1800"/>
              </a:lnSpc>
            </a:pPr>
            <a:r>
              <a:rPr lang="zh-CN" altLang="en-US">
                <a:latin typeface="华文中宋" pitchFamily="2" charset="-122"/>
                <a:ea typeface="华文中宋" pitchFamily="2" charset="-122"/>
              </a:rPr>
              <a:t>分组传输时延</a:t>
            </a:r>
            <a:endParaRPr lang="en-US" altLang="zh-CN">
              <a:latin typeface="华文中宋" pitchFamily="2" charset="-122"/>
              <a:ea typeface="华文中宋" pitchFamily="2" charset="-122"/>
            </a:endParaRPr>
          </a:p>
        </p:txBody>
      </p:sp>
      <p:sp>
        <p:nvSpPr>
          <p:cNvPr id="83986" name="TextBox 237"/>
          <p:cNvSpPr txBox="1">
            <a:spLocks noChangeArrowheads="1"/>
          </p:cNvSpPr>
          <p:nvPr/>
        </p:nvSpPr>
        <p:spPr bwMode="auto">
          <a:xfrm>
            <a:off x="3695700" y="5873750"/>
            <a:ext cx="1711325" cy="785813"/>
          </a:xfrm>
          <a:prstGeom prst="rect">
            <a:avLst/>
          </a:prstGeom>
          <a:noFill/>
          <a:ln w="9525">
            <a:noFill/>
            <a:miter lim="800000"/>
            <a:headEnd/>
            <a:tailEnd/>
          </a:ln>
        </p:spPr>
        <p:txBody>
          <a:bodyPr wrap="none">
            <a:spAutoFit/>
          </a:bodyPr>
          <a:lstStyle/>
          <a:p>
            <a:pPr algn="ctr">
              <a:lnSpc>
                <a:spcPts val="1800"/>
              </a:lnSpc>
            </a:pPr>
            <a:r>
              <a:rPr lang="en-US" altLang="zh-CN" sz="1800">
                <a:latin typeface="Arial" pitchFamily="34" charset="0"/>
                <a:ea typeface="ＭＳ Ｐゴシック" pitchFamily="34" charset="-128"/>
              </a:rPr>
              <a:t>time needed to</a:t>
            </a:r>
          </a:p>
          <a:p>
            <a:pPr algn="ctr">
              <a:lnSpc>
                <a:spcPts val="1800"/>
              </a:lnSpc>
            </a:pPr>
            <a:r>
              <a:rPr lang="en-US" altLang="zh-CN" sz="1800">
                <a:latin typeface="Arial" pitchFamily="34" charset="0"/>
                <a:ea typeface="ＭＳ Ｐゴシック" pitchFamily="34" charset="-128"/>
              </a:rPr>
              <a:t>transmit </a:t>
            </a:r>
            <a:r>
              <a:rPr lang="en-US" altLang="zh-CN" sz="1800" i="1">
                <a:latin typeface="Arial" pitchFamily="34" charset="0"/>
                <a:ea typeface="ＭＳ Ｐゴシック" pitchFamily="34" charset="-128"/>
              </a:rPr>
              <a:t>L</a:t>
            </a:r>
            <a:r>
              <a:rPr lang="en-US" altLang="zh-CN" sz="1800">
                <a:latin typeface="Arial" pitchFamily="34" charset="0"/>
                <a:ea typeface="ＭＳ Ｐゴシック" pitchFamily="34" charset="-128"/>
              </a:rPr>
              <a:t>-bit</a:t>
            </a:r>
          </a:p>
          <a:p>
            <a:pPr algn="ctr">
              <a:lnSpc>
                <a:spcPts val="1800"/>
              </a:lnSpc>
            </a:pPr>
            <a:r>
              <a:rPr lang="en-US" altLang="zh-CN" sz="1800">
                <a:latin typeface="Arial" pitchFamily="34" charset="0"/>
                <a:ea typeface="ＭＳ Ｐゴシック" pitchFamily="34" charset="-128"/>
              </a:rPr>
              <a:t>packet into link</a:t>
            </a:r>
          </a:p>
        </p:txBody>
      </p:sp>
      <p:sp>
        <p:nvSpPr>
          <p:cNvPr id="83987" name="TextBox 4"/>
          <p:cNvSpPr txBox="1">
            <a:spLocks noChangeArrowheads="1"/>
          </p:cNvSpPr>
          <p:nvPr/>
        </p:nvSpPr>
        <p:spPr bwMode="auto">
          <a:xfrm>
            <a:off x="6202363" y="5821363"/>
            <a:ext cx="1741487" cy="831850"/>
          </a:xfrm>
          <a:prstGeom prst="rect">
            <a:avLst/>
          </a:prstGeom>
          <a:noFill/>
          <a:ln w="9525">
            <a:noFill/>
            <a:miter lim="800000"/>
            <a:headEnd/>
            <a:tailEnd/>
          </a:ln>
        </p:spPr>
        <p:txBody>
          <a:bodyPr wrap="none">
            <a:spAutoFit/>
          </a:bodyPr>
          <a:lstStyle/>
          <a:p>
            <a:r>
              <a:rPr lang="en-US" altLang="zh-CN" i="1">
                <a:latin typeface="Arial" pitchFamily="34" charset="0"/>
                <a:ea typeface="ＭＳ Ｐゴシック" pitchFamily="34" charset="-128"/>
              </a:rPr>
              <a:t>L</a:t>
            </a:r>
            <a:r>
              <a:rPr lang="en-US" altLang="zh-CN">
                <a:latin typeface="Arial" pitchFamily="34" charset="0"/>
                <a:ea typeface="ＭＳ Ｐゴシック" pitchFamily="34" charset="-128"/>
              </a:rPr>
              <a:t> (bits)</a:t>
            </a:r>
          </a:p>
          <a:p>
            <a:r>
              <a:rPr lang="en-US" altLang="zh-CN" i="1">
                <a:latin typeface="Arial" pitchFamily="34" charset="0"/>
                <a:ea typeface="ＭＳ Ｐゴシック" pitchFamily="34" charset="-128"/>
              </a:rPr>
              <a:t>R</a:t>
            </a:r>
            <a:r>
              <a:rPr lang="en-US" altLang="zh-CN">
                <a:latin typeface="Arial" pitchFamily="34" charset="0"/>
                <a:ea typeface="ＭＳ Ｐゴシック" pitchFamily="34" charset="-128"/>
              </a:rPr>
              <a:t> (bits/sec)</a:t>
            </a:r>
          </a:p>
        </p:txBody>
      </p:sp>
      <p:cxnSp>
        <p:nvCxnSpPr>
          <p:cNvPr id="83988" name="Straight Connector 9"/>
          <p:cNvCxnSpPr>
            <a:cxnSpLocks noChangeShapeType="1"/>
          </p:cNvCxnSpPr>
          <p:nvPr/>
        </p:nvCxnSpPr>
        <p:spPr bwMode="auto">
          <a:xfrm>
            <a:off x="6289675" y="6240463"/>
            <a:ext cx="1284288" cy="0"/>
          </a:xfrm>
          <a:prstGeom prst="line">
            <a:avLst/>
          </a:prstGeom>
          <a:noFill/>
          <a:ln w="25400">
            <a:solidFill>
              <a:schemeClr val="tx1"/>
            </a:solidFill>
            <a:round/>
            <a:headEnd/>
            <a:tailEnd/>
          </a:ln>
        </p:spPr>
      </p:cxnSp>
      <p:sp>
        <p:nvSpPr>
          <p:cNvPr id="83989" name="TextBox 10"/>
          <p:cNvSpPr txBox="1">
            <a:spLocks noChangeArrowheads="1"/>
          </p:cNvSpPr>
          <p:nvPr/>
        </p:nvSpPr>
        <p:spPr bwMode="auto">
          <a:xfrm>
            <a:off x="3263900" y="6007100"/>
            <a:ext cx="365125" cy="461963"/>
          </a:xfrm>
          <a:prstGeom prst="rect">
            <a:avLst/>
          </a:prstGeom>
          <a:noFill/>
          <a:ln w="9525">
            <a:noFill/>
            <a:miter lim="800000"/>
            <a:headEnd/>
            <a:tailEnd/>
          </a:ln>
        </p:spPr>
        <p:txBody>
          <a:bodyPr wrap="none">
            <a:spAutoFit/>
          </a:bodyPr>
          <a:lstStyle/>
          <a:p>
            <a:r>
              <a:rPr lang="en-US" altLang="zh-CN">
                <a:latin typeface="Arial" pitchFamily="34" charset="0"/>
                <a:ea typeface="ＭＳ Ｐゴシック" pitchFamily="34" charset="-128"/>
              </a:rPr>
              <a:t>=</a:t>
            </a:r>
          </a:p>
        </p:txBody>
      </p:sp>
      <p:sp>
        <p:nvSpPr>
          <p:cNvPr id="83990" name="TextBox 245"/>
          <p:cNvSpPr txBox="1">
            <a:spLocks noChangeArrowheads="1"/>
          </p:cNvSpPr>
          <p:nvPr/>
        </p:nvSpPr>
        <p:spPr bwMode="auto">
          <a:xfrm>
            <a:off x="5605463" y="6022975"/>
            <a:ext cx="365125" cy="461963"/>
          </a:xfrm>
          <a:prstGeom prst="rect">
            <a:avLst/>
          </a:prstGeom>
          <a:noFill/>
          <a:ln w="9525">
            <a:noFill/>
            <a:miter lim="800000"/>
            <a:headEnd/>
            <a:tailEnd/>
          </a:ln>
        </p:spPr>
        <p:txBody>
          <a:bodyPr wrap="none">
            <a:spAutoFit/>
          </a:bodyPr>
          <a:lstStyle/>
          <a:p>
            <a:r>
              <a:rPr lang="en-US" altLang="zh-CN">
                <a:latin typeface="Arial" pitchFamily="34" charset="0"/>
                <a:ea typeface="ＭＳ Ｐゴシック" pitchFamily="34" charset="-128"/>
              </a:rPr>
              <a:t>=</a:t>
            </a:r>
          </a:p>
        </p:txBody>
      </p:sp>
      <p:sp>
        <p:nvSpPr>
          <p:cNvPr id="83991" name="Rectangle 11"/>
          <p:cNvSpPr>
            <a:spLocks noChangeArrowheads="1"/>
          </p:cNvSpPr>
          <p:nvPr/>
        </p:nvSpPr>
        <p:spPr bwMode="auto">
          <a:xfrm>
            <a:off x="1144588" y="5743575"/>
            <a:ext cx="7275512" cy="1001713"/>
          </a:xfrm>
          <a:prstGeom prst="rect">
            <a:avLst/>
          </a:prstGeom>
          <a:noFill/>
          <a:ln w="19050">
            <a:solidFill>
              <a:srgbClr val="C00000"/>
            </a:solidFill>
            <a:round/>
            <a:headEnd/>
            <a:tailEnd/>
          </a:ln>
        </p:spPr>
        <p:txBody>
          <a:bodyPr/>
          <a:lstStyle/>
          <a:p>
            <a:endParaRPr lang="zh-CN" altLang="zh-CN">
              <a:latin typeface="Arial" pitchFamily="34" charset="0"/>
              <a:ea typeface="ＭＳ Ｐゴシック" pitchFamily="34" charset="-128"/>
            </a:endParaRPr>
          </a:p>
        </p:txBody>
      </p:sp>
    </p:spTree>
  </p:cSld>
  <p:clrMapOvr>
    <a:masterClrMapping/>
  </p:clrMapOvr>
  <p:transition>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533400" y="177800"/>
            <a:ext cx="7772400" cy="1031875"/>
          </a:xfrm>
        </p:spPr>
        <p:txBody>
          <a:bodyPr/>
          <a:lstStyle/>
          <a:p>
            <a:r>
              <a:rPr lang="zh-CN" altLang="en-US" sz="3200" smtClean="0">
                <a:solidFill>
                  <a:srgbClr val="008000"/>
                </a:solidFill>
              </a:rPr>
              <a:t>报文交换：时延、丢失</a:t>
            </a:r>
          </a:p>
        </p:txBody>
      </p:sp>
      <p:sp>
        <p:nvSpPr>
          <p:cNvPr id="84995" name="Rectangle 3"/>
          <p:cNvSpPr>
            <a:spLocks noGrp="1" noChangeArrowheads="1"/>
          </p:cNvSpPr>
          <p:nvPr>
            <p:ph idx="1"/>
          </p:nvPr>
        </p:nvSpPr>
        <p:spPr>
          <a:xfrm>
            <a:off x="658813" y="1182688"/>
            <a:ext cx="7772400" cy="560387"/>
          </a:xfrm>
        </p:spPr>
        <p:txBody>
          <a:bodyPr/>
          <a:lstStyle/>
          <a:p>
            <a:pPr eaLnBrk="1">
              <a:lnSpc>
                <a:spcPct val="120000"/>
              </a:lnSpc>
              <a:buFont typeface="Wingdings" pitchFamily="2" charset="2"/>
              <a:buNone/>
            </a:pPr>
            <a:r>
              <a:rPr lang="zh-CN" altLang="en-US" sz="2400" b="1" smtClean="0">
                <a:latin typeface="华文中宋" pitchFamily="2" charset="-122"/>
                <a:ea typeface="华文中宋" pitchFamily="2" charset="-122"/>
              </a:rPr>
              <a:t>    </a:t>
            </a:r>
            <a:r>
              <a:rPr lang="zh-CN" altLang="en-US" sz="2400" b="1" smtClean="0">
                <a:solidFill>
                  <a:srgbClr val="FF0000"/>
                </a:solidFill>
                <a:latin typeface="华文中宋" pitchFamily="2" charset="-122"/>
                <a:ea typeface="华文中宋" pitchFamily="2" charset="-122"/>
              </a:rPr>
              <a:t>将要发送的</a:t>
            </a:r>
            <a:r>
              <a:rPr lang="zh-CN" altLang="en-US" sz="2400" b="1" smtClean="0">
                <a:solidFill>
                  <a:srgbClr val="008000"/>
                </a:solidFill>
                <a:latin typeface="华文中宋" pitchFamily="2" charset="-122"/>
                <a:ea typeface="华文中宋" pitchFamily="2" charset="-122"/>
              </a:rPr>
              <a:t>整个信息</a:t>
            </a:r>
            <a:r>
              <a:rPr lang="zh-CN" altLang="en-US" sz="2400" b="1" smtClean="0">
                <a:solidFill>
                  <a:srgbClr val="FF0000"/>
                </a:solidFill>
                <a:latin typeface="华文中宋" pitchFamily="2" charset="-122"/>
                <a:ea typeface="华文中宋" pitchFamily="2" charset="-122"/>
              </a:rPr>
              <a:t>作为</a:t>
            </a:r>
            <a:r>
              <a:rPr lang="zh-CN" altLang="en-US" sz="2400" b="1" smtClean="0">
                <a:solidFill>
                  <a:srgbClr val="008000"/>
                </a:solidFill>
                <a:latin typeface="华文中宋" pitchFamily="2" charset="-122"/>
                <a:ea typeface="华文中宋" pitchFamily="2" charset="-122"/>
              </a:rPr>
              <a:t>一个报文</a:t>
            </a:r>
            <a:r>
              <a:rPr lang="zh-CN" altLang="en-US" sz="2400" b="1" smtClean="0">
                <a:solidFill>
                  <a:srgbClr val="FF0000"/>
                </a:solidFill>
                <a:latin typeface="华文中宋" pitchFamily="2" charset="-122"/>
                <a:ea typeface="华文中宋" pitchFamily="2" charset="-122"/>
              </a:rPr>
              <a:t>发送。</a:t>
            </a:r>
            <a:endParaRPr lang="zh-CN" altLang="en-US" sz="2400" b="1" smtClean="0">
              <a:latin typeface="华文中宋" pitchFamily="2" charset="-122"/>
              <a:ea typeface="华文中宋" pitchFamily="2" charset="-122"/>
            </a:endParaRPr>
          </a:p>
        </p:txBody>
      </p:sp>
      <p:sp>
        <p:nvSpPr>
          <p:cNvPr id="84996" name="灯片编号占位符 5"/>
          <p:cNvSpPr>
            <a:spLocks noGrp="1"/>
          </p:cNvSpPr>
          <p:nvPr>
            <p:ph type="sldNum" sz="quarter" idx="12"/>
          </p:nvPr>
        </p:nvSpPr>
        <p:spPr>
          <a:noFill/>
          <a:ln>
            <a:miter lim="800000"/>
            <a:headEnd/>
            <a:tailEnd/>
          </a:ln>
        </p:spPr>
        <p:txBody>
          <a:bodyPr/>
          <a:lstStyle/>
          <a:p>
            <a:fld id="{8A1532E0-566F-48AD-A65B-E28AAFF514C8}" type="slidenum">
              <a:rPr lang="en-US" altLang="zh-CN"/>
              <a:pPr/>
              <a:t>43</a:t>
            </a:fld>
            <a:endParaRPr lang="en-US" altLang="zh-CN"/>
          </a:p>
        </p:txBody>
      </p:sp>
      <p:sp>
        <p:nvSpPr>
          <p:cNvPr id="84997" name="Text Box 5"/>
          <p:cNvSpPr txBox="1">
            <a:spLocks noChangeArrowheads="1"/>
          </p:cNvSpPr>
          <p:nvPr/>
        </p:nvSpPr>
        <p:spPr bwMode="auto">
          <a:xfrm>
            <a:off x="1536700" y="4432300"/>
            <a:ext cx="3543300" cy="457200"/>
          </a:xfrm>
          <a:prstGeom prst="rect">
            <a:avLst/>
          </a:prstGeom>
          <a:noFill/>
          <a:ln w="9525">
            <a:noFill/>
            <a:miter lim="800000"/>
            <a:headEnd/>
            <a:tailEnd/>
          </a:ln>
          <a:effectLst/>
        </p:spPr>
        <p:txBody>
          <a:bodyPr>
            <a:spAutoFit/>
          </a:bodyPr>
          <a:lstStyle/>
          <a:p>
            <a:pPr algn="ctr">
              <a:spcBef>
                <a:spcPct val="50000"/>
              </a:spcBef>
            </a:pPr>
            <a:endParaRPr lang="zh-CN" altLang="en-US"/>
          </a:p>
        </p:txBody>
      </p:sp>
      <p:sp>
        <p:nvSpPr>
          <p:cNvPr id="382987" name="Text Box 11"/>
          <p:cNvSpPr txBox="1">
            <a:spLocks noChangeArrowheads="1"/>
          </p:cNvSpPr>
          <p:nvPr/>
        </p:nvSpPr>
        <p:spPr bwMode="auto">
          <a:xfrm>
            <a:off x="1103313" y="1712913"/>
            <a:ext cx="6883400" cy="854075"/>
          </a:xfrm>
          <a:prstGeom prst="rect">
            <a:avLst/>
          </a:prstGeom>
          <a:noFill/>
          <a:ln w="9525">
            <a:solidFill>
              <a:srgbClr val="FF0000"/>
            </a:solidFill>
            <a:miter lim="800000"/>
            <a:headEnd/>
            <a:tailEnd/>
          </a:ln>
          <a:effectLst/>
        </p:spPr>
        <p:txBody>
          <a:bodyPr>
            <a:spAutoFit/>
          </a:bodyPr>
          <a:lstStyle/>
          <a:p>
            <a:pPr eaLnBrk="1">
              <a:lnSpc>
                <a:spcPct val="130000"/>
              </a:lnSpc>
              <a:spcBef>
                <a:spcPct val="20000"/>
              </a:spcBef>
              <a:buClr>
                <a:schemeClr val="accent2"/>
              </a:buClr>
              <a:buSzPct val="85000"/>
              <a:buFont typeface="Wingdings" pitchFamily="2" charset="2"/>
              <a:buNone/>
            </a:pPr>
            <a:r>
              <a:rPr lang="zh-CN" altLang="en-US" sz="2000" b="1">
                <a:latin typeface="华文中宋" pitchFamily="2" charset="-122"/>
                <a:ea typeface="华文中宋" pitchFamily="2" charset="-122"/>
              </a:rPr>
              <a:t>    采用</a:t>
            </a:r>
            <a:r>
              <a:rPr lang="zh-CN" altLang="en-US" sz="2000" b="1">
                <a:solidFill>
                  <a:srgbClr val="FF0000"/>
                </a:solidFill>
                <a:latin typeface="华文中宋" pitchFamily="2" charset="-122"/>
                <a:ea typeface="华文中宋" pitchFamily="2" charset="-122"/>
              </a:rPr>
              <a:t>存储转发技术：</a:t>
            </a:r>
            <a:r>
              <a:rPr lang="zh-CN" altLang="en-US" sz="2000" b="1">
                <a:latin typeface="华文中宋" pitchFamily="2" charset="-122"/>
                <a:ea typeface="华文中宋" pitchFamily="2" charset="-122"/>
              </a:rPr>
              <a:t> 整个报文先传送到相邻结点，</a:t>
            </a:r>
            <a:r>
              <a:rPr lang="zh-CN" altLang="en-US" sz="2000" b="1">
                <a:solidFill>
                  <a:srgbClr val="008000"/>
                </a:solidFill>
                <a:latin typeface="华文中宋" pitchFamily="2" charset="-122"/>
                <a:ea typeface="华文中宋" pitchFamily="2" charset="-122"/>
              </a:rPr>
              <a:t>全部</a:t>
            </a:r>
            <a:r>
              <a:rPr lang="zh-CN" altLang="en-US" sz="2000" b="1">
                <a:latin typeface="华文中宋" pitchFamily="2" charset="-122"/>
                <a:ea typeface="华文中宋" pitchFamily="2" charset="-122"/>
              </a:rPr>
              <a:t>存储下来，再转发到下一个结点。</a:t>
            </a:r>
          </a:p>
        </p:txBody>
      </p:sp>
      <p:sp>
        <p:nvSpPr>
          <p:cNvPr id="7" name="Rectangle 3"/>
          <p:cNvSpPr txBox="1">
            <a:spLocks noChangeArrowheads="1"/>
          </p:cNvSpPr>
          <p:nvPr/>
        </p:nvSpPr>
        <p:spPr bwMode="auto">
          <a:xfrm>
            <a:off x="533400" y="2579688"/>
            <a:ext cx="7937500"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accent2"/>
              </a:buClr>
              <a:buSzPct val="85000"/>
              <a:buFont typeface="Wingdings" panose="05000000000000000000" pitchFamily="2" charset="2"/>
              <a:buChar char="q"/>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eaLnBrk="1">
              <a:lnSpc>
                <a:spcPct val="120000"/>
              </a:lnSpc>
              <a:spcBef>
                <a:spcPts val="0"/>
              </a:spcBef>
              <a:buFont typeface="Wingdings" panose="05000000000000000000" pitchFamily="2" charset="2"/>
              <a:buChar char="p"/>
              <a:defRPr/>
            </a:pPr>
            <a:r>
              <a:rPr lang="zh-CN" altLang="en-US" sz="2400" b="1" kern="0" dirty="0" smtClean="0">
                <a:ea typeface="华文中宋" pitchFamily="2" charset="-122"/>
              </a:rPr>
              <a:t>相关参数 </a:t>
            </a:r>
          </a:p>
          <a:p>
            <a:pPr eaLnBrk="1">
              <a:lnSpc>
                <a:spcPct val="120000"/>
              </a:lnSpc>
              <a:spcBef>
                <a:spcPts val="600"/>
              </a:spcBef>
              <a:buFont typeface="Wingdings" panose="05000000000000000000" pitchFamily="2" charset="2"/>
              <a:buChar char="ü"/>
              <a:defRPr/>
            </a:pPr>
            <a:r>
              <a:rPr lang="zh-CN" altLang="en-US" sz="2000" i="1" kern="0" dirty="0" smtClean="0">
                <a:solidFill>
                  <a:schemeClr val="hlink"/>
                </a:solidFill>
                <a:latin typeface="华文中宋" pitchFamily="2" charset="-122"/>
                <a:ea typeface="华文中宋" pitchFamily="2" charset="-122"/>
              </a:rPr>
              <a:t>存储转发时延</a:t>
            </a:r>
            <a:r>
              <a:rPr lang="zh-CN" altLang="en-US" sz="2000" kern="0" dirty="0" smtClean="0">
                <a:solidFill>
                  <a:schemeClr val="hlink"/>
                </a:solidFill>
                <a:latin typeface="华文中宋" pitchFamily="2" charset="-122"/>
                <a:ea typeface="华文中宋" pitchFamily="2" charset="-122"/>
              </a:rPr>
              <a:t>：</a:t>
            </a:r>
            <a:r>
              <a:rPr lang="zh-CN" altLang="en-US" sz="2000" kern="0" dirty="0" smtClean="0">
                <a:latin typeface="华文中宋" pitchFamily="2" charset="-122"/>
                <a:ea typeface="华文中宋" pitchFamily="2" charset="-122"/>
              </a:rPr>
              <a:t> 将</a:t>
            </a:r>
            <a:r>
              <a:rPr lang="zh-CN" altLang="en-US" sz="2000" kern="0" dirty="0" smtClean="0">
                <a:ea typeface="华文中宋" pitchFamily="2" charset="-122"/>
              </a:rPr>
              <a:t>一个分组</a:t>
            </a:r>
            <a:r>
              <a:rPr lang="zh-CN" altLang="en-US" sz="2000" kern="0" dirty="0" smtClean="0">
                <a:solidFill>
                  <a:srgbClr val="FF0000"/>
                </a:solidFill>
                <a:ea typeface="华文中宋" pitchFamily="2" charset="-122"/>
              </a:rPr>
              <a:t>转发到输出链路</a:t>
            </a:r>
            <a:r>
              <a:rPr lang="zh-CN" altLang="en-US" sz="2000" kern="0" dirty="0" smtClean="0">
                <a:ea typeface="华文中宋" pitchFamily="2" charset="-122"/>
              </a:rPr>
              <a:t>上所需时间。若一个分组长 </a:t>
            </a:r>
            <a:r>
              <a:rPr lang="en-US" altLang="zh-CN" sz="2000" i="1" kern="0" dirty="0" smtClean="0">
                <a:solidFill>
                  <a:srgbClr val="FF0000"/>
                </a:solidFill>
                <a:ea typeface="华文中宋" pitchFamily="2" charset="-122"/>
              </a:rPr>
              <a:t>L </a:t>
            </a:r>
            <a:r>
              <a:rPr lang="en-US" altLang="zh-CN" sz="2000" kern="0" dirty="0" smtClean="0">
                <a:solidFill>
                  <a:srgbClr val="FF0000"/>
                </a:solidFill>
                <a:ea typeface="华文中宋" pitchFamily="2" charset="-122"/>
              </a:rPr>
              <a:t>bit</a:t>
            </a:r>
            <a:r>
              <a:rPr lang="zh-CN" altLang="en-US" sz="2000" kern="0" dirty="0" smtClean="0">
                <a:ea typeface="华文中宋" pitchFamily="2" charset="-122"/>
              </a:rPr>
              <a:t>，链路速率 </a:t>
            </a:r>
            <a:r>
              <a:rPr lang="en-US" altLang="zh-CN" sz="2000" i="1" kern="0" dirty="0" smtClean="0">
                <a:solidFill>
                  <a:srgbClr val="FF0000"/>
                </a:solidFill>
                <a:ea typeface="华文中宋" pitchFamily="2" charset="-122"/>
              </a:rPr>
              <a:t>R</a:t>
            </a:r>
            <a:r>
              <a:rPr lang="zh-CN" altLang="en-US" sz="2000" kern="0" dirty="0" smtClean="0">
                <a:ea typeface="华文中宋" pitchFamily="2" charset="-122"/>
              </a:rPr>
              <a:t>，该时延是 </a:t>
            </a:r>
            <a:r>
              <a:rPr lang="en-US" altLang="zh-CN" sz="2000" i="1" kern="0" dirty="0" smtClean="0">
                <a:solidFill>
                  <a:srgbClr val="FF0000"/>
                </a:solidFill>
                <a:ea typeface="华文中宋" pitchFamily="2" charset="-122"/>
              </a:rPr>
              <a:t>L/R</a:t>
            </a:r>
            <a:r>
              <a:rPr lang="en-US" altLang="zh-CN" sz="2000" kern="0" dirty="0" smtClean="0">
                <a:solidFill>
                  <a:srgbClr val="FF0000"/>
                </a:solidFill>
                <a:ea typeface="华文中宋" pitchFamily="2" charset="-122"/>
              </a:rPr>
              <a:t> s</a:t>
            </a:r>
            <a:r>
              <a:rPr lang="zh-CN" altLang="en-US" sz="2000" kern="0" dirty="0" smtClean="0">
                <a:ea typeface="华文中宋" pitchFamily="2" charset="-122"/>
              </a:rPr>
              <a:t>。</a:t>
            </a:r>
          </a:p>
          <a:p>
            <a:pPr eaLnBrk="1">
              <a:lnSpc>
                <a:spcPct val="120000"/>
              </a:lnSpc>
              <a:spcBef>
                <a:spcPts val="600"/>
              </a:spcBef>
              <a:buFont typeface="Wingdings" panose="05000000000000000000" pitchFamily="2" charset="2"/>
              <a:buChar char="ü"/>
              <a:defRPr/>
            </a:pPr>
            <a:r>
              <a:rPr lang="zh-CN" altLang="en-US" sz="2000" i="1" kern="0" dirty="0" smtClean="0">
                <a:solidFill>
                  <a:schemeClr val="hlink"/>
                </a:solidFill>
                <a:latin typeface="华文中宋" pitchFamily="2" charset="-122"/>
                <a:ea typeface="华文中宋" pitchFamily="2" charset="-122"/>
              </a:rPr>
              <a:t>输出缓存 （输出队列）：</a:t>
            </a:r>
            <a:r>
              <a:rPr lang="zh-CN" altLang="en-US" sz="2000" kern="0" dirty="0" smtClean="0">
                <a:latin typeface="华文中宋" pitchFamily="2" charset="-122"/>
                <a:ea typeface="华文中宋" pitchFamily="2" charset="-122"/>
              </a:rPr>
              <a:t> 用于</a:t>
            </a:r>
            <a:r>
              <a:rPr lang="zh-CN" altLang="en-US" sz="2000" kern="0" dirty="0" smtClean="0">
                <a:solidFill>
                  <a:srgbClr val="FF0000"/>
                </a:solidFill>
                <a:ea typeface="华文中宋" pitchFamily="2" charset="-122"/>
              </a:rPr>
              <a:t>保存</a:t>
            </a:r>
            <a:r>
              <a:rPr lang="zh-CN" altLang="en-US" sz="2000" kern="0" dirty="0" smtClean="0">
                <a:latin typeface="华文中宋" pitchFamily="2" charset="-122"/>
                <a:ea typeface="华文中宋" pitchFamily="2" charset="-122"/>
              </a:rPr>
              <a:t>准备发往某个链路的分组。每条相连的链路都对应有一个。</a:t>
            </a:r>
            <a:endParaRPr lang="zh-CN" altLang="en-US" sz="2000" i="1" kern="0" dirty="0" smtClean="0">
              <a:solidFill>
                <a:srgbClr val="FF0000"/>
              </a:solidFill>
              <a:latin typeface="华文中宋" pitchFamily="2" charset="-122"/>
              <a:ea typeface="华文中宋" pitchFamily="2" charset="-122"/>
            </a:endParaRPr>
          </a:p>
          <a:p>
            <a:pPr eaLnBrk="1">
              <a:lnSpc>
                <a:spcPct val="120000"/>
              </a:lnSpc>
              <a:spcBef>
                <a:spcPts val="600"/>
              </a:spcBef>
              <a:buFont typeface="Wingdings" panose="05000000000000000000" pitchFamily="2" charset="2"/>
              <a:buChar char="ü"/>
              <a:defRPr/>
            </a:pPr>
            <a:r>
              <a:rPr lang="zh-CN" altLang="en-US" sz="2000" i="1" kern="0" dirty="0" smtClean="0">
                <a:solidFill>
                  <a:schemeClr val="hlink"/>
                </a:solidFill>
                <a:latin typeface="华文中宋" pitchFamily="2" charset="-122"/>
                <a:ea typeface="华文中宋" pitchFamily="2" charset="-122"/>
              </a:rPr>
              <a:t>排队时延：</a:t>
            </a:r>
            <a:r>
              <a:rPr lang="zh-CN" altLang="en-US" sz="2000" kern="0" dirty="0" smtClean="0">
                <a:latin typeface="华文中宋" pitchFamily="2" charset="-122"/>
                <a:ea typeface="华文中宋" pitchFamily="2" charset="-122"/>
              </a:rPr>
              <a:t>分组在输出缓存中</a:t>
            </a:r>
            <a:r>
              <a:rPr lang="zh-CN" altLang="en-US" sz="2000" kern="0" dirty="0" smtClean="0">
                <a:solidFill>
                  <a:srgbClr val="FF0000"/>
                </a:solidFill>
                <a:ea typeface="华文中宋" pitchFamily="2" charset="-122"/>
              </a:rPr>
              <a:t>等待转发</a:t>
            </a:r>
            <a:r>
              <a:rPr lang="zh-CN" altLang="en-US" sz="2000" kern="0" dirty="0" smtClean="0">
                <a:latin typeface="华文中宋" pitchFamily="2" charset="-122"/>
                <a:ea typeface="华文中宋" pitchFamily="2" charset="-122"/>
              </a:rPr>
              <a:t>的时间。</a:t>
            </a:r>
          </a:p>
          <a:p>
            <a:pPr eaLnBrk="1">
              <a:lnSpc>
                <a:spcPct val="120000"/>
              </a:lnSpc>
              <a:spcBef>
                <a:spcPts val="600"/>
              </a:spcBef>
              <a:buFont typeface="Wingdings" panose="05000000000000000000" pitchFamily="2" charset="2"/>
              <a:buNone/>
              <a:defRPr/>
            </a:pPr>
            <a:r>
              <a:rPr lang="zh-CN" altLang="en-US" sz="2000" kern="0" dirty="0" smtClean="0">
                <a:latin typeface="华文中宋" pitchFamily="2" charset="-122"/>
                <a:ea typeface="华文中宋" pitchFamily="2" charset="-122"/>
              </a:rPr>
              <a:t>      某条链路上要转发的分组多，需在其输出缓存中等待。排队时延是变化的，与网络中的拥塞有关。</a:t>
            </a:r>
          </a:p>
          <a:p>
            <a:pPr eaLnBrk="1">
              <a:lnSpc>
                <a:spcPct val="120000"/>
              </a:lnSpc>
              <a:spcBef>
                <a:spcPts val="600"/>
              </a:spcBef>
              <a:buFont typeface="Wingdings" panose="05000000000000000000" pitchFamily="2" charset="2"/>
              <a:buChar char="ü"/>
              <a:defRPr/>
            </a:pPr>
            <a:r>
              <a:rPr lang="zh-CN" altLang="en-US" sz="2000" i="1" kern="0" dirty="0" smtClean="0">
                <a:solidFill>
                  <a:schemeClr val="hlink"/>
                </a:solidFill>
                <a:latin typeface="华文中宋" pitchFamily="2" charset="-122"/>
                <a:ea typeface="华文中宋" pitchFamily="2" charset="-122"/>
              </a:rPr>
              <a:t>分组丢失：</a:t>
            </a:r>
            <a:r>
              <a:rPr lang="zh-CN" altLang="en-US" sz="2000" kern="0" dirty="0" smtClean="0">
                <a:latin typeface="华文中宋" pitchFamily="2" charset="-122"/>
                <a:ea typeface="华文中宋" pitchFamily="2" charset="-122"/>
              </a:rPr>
              <a:t> 当</a:t>
            </a:r>
            <a:r>
              <a:rPr lang="zh-CN" altLang="en-US" sz="2000" kern="0" dirty="0" smtClean="0">
                <a:solidFill>
                  <a:srgbClr val="FF0000"/>
                </a:solidFill>
                <a:ea typeface="华文中宋" pitchFamily="2" charset="-122"/>
              </a:rPr>
              <a:t>缓存空间已满</a:t>
            </a:r>
            <a:r>
              <a:rPr lang="zh-CN" altLang="en-US" sz="2000" kern="0" dirty="0" smtClean="0">
                <a:latin typeface="华文中宋" pitchFamily="2" charset="-122"/>
                <a:ea typeface="华文中宋" pitchFamily="2" charset="-122"/>
              </a:rPr>
              <a:t>时，有分组要被丢弃。</a:t>
            </a:r>
            <a:endParaRPr lang="en-US" altLang="zh-CN" sz="2000" kern="0" dirty="0" smtClean="0">
              <a:latin typeface="华文中宋" pitchFamily="2" charset="-122"/>
              <a:ea typeface="华文中宋" pitchFamily="2" charset="-122"/>
            </a:endParaRPr>
          </a:p>
          <a:p>
            <a:pPr marL="0" indent="0" eaLnBrk="1">
              <a:lnSpc>
                <a:spcPct val="120000"/>
              </a:lnSpc>
              <a:spcBef>
                <a:spcPts val="600"/>
              </a:spcBef>
              <a:buFont typeface="Wingdings" panose="05000000000000000000" pitchFamily="2" charset="2"/>
              <a:buNone/>
              <a:defRPr/>
            </a:pPr>
            <a:r>
              <a:rPr lang="zh-CN" altLang="en-US" sz="2000" kern="0" dirty="0" smtClean="0">
                <a:latin typeface="华文中宋" pitchFamily="2" charset="-122"/>
                <a:ea typeface="华文中宋" pitchFamily="2" charset="-122"/>
              </a:rPr>
              <a:t>                    如：就餐等待。</a:t>
            </a:r>
            <a:endParaRPr lang="zh-CN" altLang="en-US" sz="2000" kern="0" dirty="0" smtClean="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2987"/>
                                        </p:tgtEl>
                                        <p:attrNameLst>
                                          <p:attrName>style.visibility</p:attrName>
                                        </p:attrNameLst>
                                      </p:cBhvr>
                                      <p:to>
                                        <p:strVal val="visible"/>
                                      </p:to>
                                    </p:set>
                                    <p:animEffect transition="in" filter="dissolve">
                                      <p:cBhvr>
                                        <p:cTn id="7" dur="500"/>
                                        <p:tgtEl>
                                          <p:spTgt spid="3829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par>
                          <p:cTn id="13" fill="hold" nodeType="afterGroup">
                            <p:stCondLst>
                              <p:cond delay="500"/>
                            </p:stCondLst>
                            <p:childTnLst>
                              <p:par>
                                <p:cTn id="14" presetID="42" presetClass="entr" presetSubtype="0" fill="hold" nodeType="after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1000"/>
                                        <p:tgtEl>
                                          <p:spTgt spid="7">
                                            <p:txEl>
                                              <p:pRg st="1" end="1"/>
                                            </p:txEl>
                                          </p:spTgt>
                                        </p:tgtEl>
                                      </p:cBhvr>
                                    </p:animEffect>
                                    <p:anim calcmode="lin" valueType="num">
                                      <p:cBhvr>
                                        <p:cTn id="17"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blinds(horizontal)">
                                      <p:cBhvr>
                                        <p:cTn id="23" dur="500"/>
                                        <p:tgtEl>
                                          <p:spTgt spid="7">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blinds(horizontal)">
                                      <p:cBhvr>
                                        <p:cTn id="28" dur="500"/>
                                        <p:tgtEl>
                                          <p:spTgt spid="7">
                                            <p:txEl>
                                              <p:pRg st="3" end="3"/>
                                            </p:txEl>
                                          </p:spTgt>
                                        </p:tgtEl>
                                      </p:cBhvr>
                                    </p:animEffect>
                                  </p:childTnLst>
                                </p:cTn>
                              </p:par>
                            </p:childTnLst>
                          </p:cTn>
                        </p:par>
                        <p:par>
                          <p:cTn id="29" fill="hold" nodeType="afterGroup">
                            <p:stCondLst>
                              <p:cond delay="500"/>
                            </p:stCondLst>
                            <p:childTnLst>
                              <p:par>
                                <p:cTn id="30" presetID="3" presetClass="entr" presetSubtype="10" fill="hold" nodeType="after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blinds(horizontal)">
                                      <p:cBhvr>
                                        <p:cTn id="32" dur="500"/>
                                        <p:tgtEl>
                                          <p:spTgt spid="7">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blinds(horizontal)">
                                      <p:cBhvr>
                                        <p:cTn id="37" dur="500"/>
                                        <p:tgtEl>
                                          <p:spTgt spid="7">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7">
                                            <p:txEl>
                                              <p:pRg st="6" end="6"/>
                                            </p:txEl>
                                          </p:spTgt>
                                        </p:tgtEl>
                                        <p:attrNameLst>
                                          <p:attrName>style.visibility</p:attrName>
                                        </p:attrNameLst>
                                      </p:cBhvr>
                                      <p:to>
                                        <p:strVal val="visible"/>
                                      </p:to>
                                    </p:set>
                                    <p:animEffect transition="in" filter="blinds(horizontal)">
                                      <p:cBhvr>
                                        <p:cTn id="4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8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533400" y="190500"/>
            <a:ext cx="7772400" cy="1143000"/>
          </a:xfrm>
        </p:spPr>
        <p:txBody>
          <a:bodyPr/>
          <a:lstStyle/>
          <a:p>
            <a:r>
              <a:rPr lang="zh-CN" altLang="en-US" sz="3200" smtClean="0">
                <a:solidFill>
                  <a:srgbClr val="008000"/>
                </a:solidFill>
              </a:rPr>
              <a:t>例：发送一个文件的时间</a:t>
            </a:r>
          </a:p>
        </p:txBody>
      </p:sp>
      <p:sp>
        <p:nvSpPr>
          <p:cNvPr id="265219" name="Rectangle 3"/>
          <p:cNvSpPr>
            <a:spLocks noGrp="1" noChangeArrowheads="1"/>
          </p:cNvSpPr>
          <p:nvPr>
            <p:ph idx="1"/>
          </p:nvPr>
        </p:nvSpPr>
        <p:spPr>
          <a:xfrm>
            <a:off x="533400" y="1163638"/>
            <a:ext cx="7772400" cy="2868612"/>
          </a:xfrm>
        </p:spPr>
        <p:txBody>
          <a:bodyPr/>
          <a:lstStyle/>
          <a:p>
            <a:pPr eaLnBrk="1">
              <a:lnSpc>
                <a:spcPct val="115000"/>
              </a:lnSpc>
            </a:pPr>
            <a:r>
              <a:rPr lang="zh-CN" altLang="en-US" sz="2400" b="1" smtClean="0">
                <a:ea typeface="华文中宋" pitchFamily="2" charset="-122"/>
              </a:rPr>
              <a:t>设两台主机之间有 </a:t>
            </a:r>
            <a:r>
              <a:rPr lang="en-US" altLang="zh-CN" sz="2400" b="1" i="1" smtClean="0">
                <a:solidFill>
                  <a:srgbClr val="FF0000"/>
                </a:solidFill>
                <a:ea typeface="华文中宋" pitchFamily="2" charset="-122"/>
              </a:rPr>
              <a:t>Q </a:t>
            </a:r>
            <a:r>
              <a:rPr lang="zh-CN" altLang="en-US" sz="2400" b="1" smtClean="0">
                <a:ea typeface="华文中宋" pitchFamily="2" charset="-122"/>
              </a:rPr>
              <a:t>段链路，每条速率是 </a:t>
            </a:r>
            <a:r>
              <a:rPr lang="en-US" altLang="zh-CN" sz="2400" b="1" i="1" smtClean="0">
                <a:solidFill>
                  <a:srgbClr val="FF0000"/>
                </a:solidFill>
                <a:ea typeface="华文中宋" pitchFamily="2" charset="-122"/>
              </a:rPr>
              <a:t>R </a:t>
            </a:r>
            <a:r>
              <a:rPr lang="en-US" altLang="zh-CN" sz="2400" b="1" smtClean="0">
                <a:solidFill>
                  <a:srgbClr val="FF0000"/>
                </a:solidFill>
                <a:ea typeface="华文中宋" pitchFamily="2" charset="-122"/>
              </a:rPr>
              <a:t>bit/s</a:t>
            </a:r>
            <a:r>
              <a:rPr lang="zh-CN" altLang="en-US" sz="2400" b="1" smtClean="0">
                <a:ea typeface="华文中宋" pitchFamily="2" charset="-122"/>
              </a:rPr>
              <a:t>，分组长 </a:t>
            </a:r>
            <a:r>
              <a:rPr lang="en-US" altLang="zh-CN" sz="2400" b="1" i="1" smtClean="0">
                <a:solidFill>
                  <a:srgbClr val="FF0000"/>
                </a:solidFill>
                <a:ea typeface="华文中宋" pitchFamily="2" charset="-122"/>
              </a:rPr>
              <a:t>L </a:t>
            </a:r>
            <a:r>
              <a:rPr lang="en-US" altLang="zh-CN" sz="2400" b="1" smtClean="0">
                <a:solidFill>
                  <a:srgbClr val="FF0000"/>
                </a:solidFill>
                <a:ea typeface="华文中宋" pitchFamily="2" charset="-122"/>
              </a:rPr>
              <a:t>bit</a:t>
            </a:r>
            <a:r>
              <a:rPr lang="zh-CN" altLang="en-US" sz="2400" b="1" smtClean="0">
                <a:ea typeface="华文中宋" pitchFamily="2" charset="-122"/>
              </a:rPr>
              <a:t>，忽略排队时延和端到端传播时延。</a:t>
            </a:r>
          </a:p>
          <a:p>
            <a:pPr eaLnBrk="1">
              <a:lnSpc>
                <a:spcPct val="115000"/>
              </a:lnSpc>
              <a:buFont typeface="Wingdings" pitchFamily="2" charset="2"/>
              <a:buChar char="ü"/>
            </a:pPr>
            <a:r>
              <a:rPr lang="zh-CN" altLang="en-US" sz="2400" b="1" smtClean="0">
                <a:ea typeface="华文中宋" pitchFamily="2" charset="-122"/>
              </a:rPr>
              <a:t>每条链路传输时间 ：</a:t>
            </a:r>
            <a:r>
              <a:rPr lang="en-US" altLang="zh-CN" sz="2400" b="1" i="1" smtClean="0">
                <a:solidFill>
                  <a:srgbClr val="FF0000"/>
                </a:solidFill>
                <a:ea typeface="华文中宋" pitchFamily="2" charset="-122"/>
              </a:rPr>
              <a:t>L/R </a:t>
            </a:r>
            <a:r>
              <a:rPr lang="en-US" altLang="zh-CN" sz="2400" b="1" smtClean="0">
                <a:solidFill>
                  <a:srgbClr val="FF0000"/>
                </a:solidFill>
                <a:ea typeface="华文中宋" pitchFamily="2" charset="-122"/>
              </a:rPr>
              <a:t>s</a:t>
            </a:r>
            <a:endParaRPr lang="zh-CN" altLang="en-US" sz="2400" b="1" smtClean="0">
              <a:solidFill>
                <a:srgbClr val="FF0000"/>
              </a:solidFill>
              <a:ea typeface="华文中宋" pitchFamily="2" charset="-122"/>
            </a:endParaRPr>
          </a:p>
          <a:p>
            <a:pPr eaLnBrk="1">
              <a:lnSpc>
                <a:spcPct val="115000"/>
              </a:lnSpc>
              <a:buFont typeface="Wingdings" pitchFamily="2" charset="2"/>
              <a:buChar char="ü"/>
            </a:pPr>
            <a:r>
              <a:rPr lang="zh-CN" altLang="en-US" sz="2400" b="1" smtClean="0">
                <a:latin typeface="华文中宋" pitchFamily="2" charset="-122"/>
                <a:ea typeface="华文中宋" pitchFamily="2" charset="-122"/>
              </a:rPr>
              <a:t>经过中间路由器存储转发</a:t>
            </a:r>
            <a:r>
              <a:rPr lang="en-US" altLang="zh-CN" sz="2400" b="1" i="1" smtClean="0">
                <a:solidFill>
                  <a:srgbClr val="FF0000"/>
                </a:solidFill>
                <a:ea typeface="华文中宋" pitchFamily="2" charset="-122"/>
              </a:rPr>
              <a:t>Q−</a:t>
            </a:r>
            <a:r>
              <a:rPr lang="en-US" altLang="zh-CN" sz="2400" b="1" smtClean="0">
                <a:solidFill>
                  <a:srgbClr val="FF0000"/>
                </a:solidFill>
                <a:ea typeface="华文中宋" pitchFamily="2" charset="-122"/>
              </a:rPr>
              <a:t>1</a:t>
            </a:r>
            <a:r>
              <a:rPr lang="zh-CN" altLang="en-US" sz="2400" b="1" smtClean="0">
                <a:ea typeface="华文中宋" pitchFamily="2" charset="-122"/>
              </a:rPr>
              <a:t>次</a:t>
            </a:r>
            <a:r>
              <a:rPr lang="zh-CN" altLang="en-US" sz="2400" b="1" smtClean="0">
                <a:latin typeface="华文中宋" pitchFamily="2" charset="-122"/>
                <a:ea typeface="华文中宋" pitchFamily="2" charset="-122"/>
              </a:rPr>
              <a:t>到目的地。</a:t>
            </a:r>
          </a:p>
          <a:p>
            <a:pPr eaLnBrk="1">
              <a:lnSpc>
                <a:spcPct val="115000"/>
              </a:lnSpc>
              <a:buFont typeface="Wingdings" pitchFamily="2" charset="2"/>
              <a:buChar char="ü"/>
            </a:pPr>
            <a:r>
              <a:rPr lang="zh-CN" altLang="en-US" sz="2400" b="1" smtClean="0">
                <a:ea typeface="华文中宋" pitchFamily="2" charset="-122"/>
              </a:rPr>
              <a:t>总时延：</a:t>
            </a:r>
            <a:r>
              <a:rPr lang="en-US" altLang="zh-CN" sz="2400" b="1" i="1" smtClean="0">
                <a:solidFill>
                  <a:srgbClr val="FF0000"/>
                </a:solidFill>
                <a:ea typeface="华文中宋" pitchFamily="2" charset="-122"/>
              </a:rPr>
              <a:t>Q L/R</a:t>
            </a:r>
            <a:r>
              <a:rPr lang="en-US" altLang="zh-CN" sz="2400" b="1" smtClean="0">
                <a:solidFill>
                  <a:srgbClr val="FF0000"/>
                </a:solidFill>
                <a:ea typeface="华文中宋" pitchFamily="2" charset="-122"/>
              </a:rPr>
              <a:t> s</a:t>
            </a:r>
            <a:r>
              <a:rPr lang="en-US" altLang="zh-CN" sz="2400" b="1" smtClean="0">
                <a:ea typeface="华文中宋" pitchFamily="2" charset="-122"/>
              </a:rPr>
              <a:t> </a:t>
            </a:r>
            <a:endParaRPr lang="zh-CN" altLang="en-US" sz="2400" b="1" smtClean="0">
              <a:ea typeface="华文中宋" pitchFamily="2" charset="-122"/>
            </a:endParaRPr>
          </a:p>
        </p:txBody>
      </p:sp>
      <p:sp>
        <p:nvSpPr>
          <p:cNvPr id="86020" name="灯片编号占位符 5"/>
          <p:cNvSpPr>
            <a:spLocks noGrp="1"/>
          </p:cNvSpPr>
          <p:nvPr>
            <p:ph type="sldNum" sz="quarter" idx="12"/>
          </p:nvPr>
        </p:nvSpPr>
        <p:spPr>
          <a:noFill/>
          <a:ln>
            <a:miter lim="800000"/>
            <a:headEnd/>
            <a:tailEnd/>
          </a:ln>
        </p:spPr>
        <p:txBody>
          <a:bodyPr/>
          <a:lstStyle/>
          <a:p>
            <a:fld id="{0CA195CE-FD29-4C40-B534-EAE4D28AFD0E}" type="slidenum">
              <a:rPr lang="en-US" altLang="zh-CN"/>
              <a:pPr/>
              <a:t>44</a:t>
            </a:fld>
            <a:endParaRPr lang="en-US" altLang="zh-CN"/>
          </a:p>
        </p:txBody>
      </p:sp>
      <p:sp>
        <p:nvSpPr>
          <p:cNvPr id="265256" name="AutoShape 40"/>
          <p:cNvSpPr>
            <a:spLocks/>
          </p:cNvSpPr>
          <p:nvPr/>
        </p:nvSpPr>
        <p:spPr bwMode="auto">
          <a:xfrm rot="-5400000">
            <a:off x="5041901" y="2755900"/>
            <a:ext cx="425450" cy="5127625"/>
          </a:xfrm>
          <a:prstGeom prst="leftBrace">
            <a:avLst>
              <a:gd name="adj1" fmla="val 100435"/>
              <a:gd name="adj2" fmla="val 50000"/>
            </a:avLst>
          </a:prstGeom>
          <a:noFill/>
          <a:ln w="28575">
            <a:solidFill>
              <a:srgbClr val="FF0000"/>
            </a:solidFill>
            <a:round/>
            <a:headEnd/>
            <a:tailEnd/>
          </a:ln>
          <a:effectLst/>
        </p:spPr>
        <p:txBody>
          <a:bodyPr vert="eaVert" wrap="none" anchor="ctr"/>
          <a:lstStyle/>
          <a:p>
            <a:pPr algn="ctr"/>
            <a:endParaRPr lang="zh-CN" altLang="en-US">
              <a:solidFill>
                <a:srgbClr val="FF0000"/>
              </a:solidFill>
            </a:endParaRPr>
          </a:p>
        </p:txBody>
      </p:sp>
      <p:sp>
        <p:nvSpPr>
          <p:cNvPr id="265257" name="Text Box 41"/>
          <p:cNvSpPr txBox="1">
            <a:spLocks noChangeArrowheads="1"/>
          </p:cNvSpPr>
          <p:nvPr/>
        </p:nvSpPr>
        <p:spPr bwMode="auto">
          <a:xfrm>
            <a:off x="4425950" y="5776913"/>
            <a:ext cx="1552575" cy="457200"/>
          </a:xfrm>
          <a:prstGeom prst="rect">
            <a:avLst/>
          </a:prstGeom>
          <a:noFill/>
          <a:ln w="9525">
            <a:noFill/>
            <a:miter lim="800000"/>
            <a:headEnd/>
            <a:tailEnd/>
          </a:ln>
          <a:effectLst/>
        </p:spPr>
        <p:txBody>
          <a:bodyPr>
            <a:spAutoFit/>
          </a:bodyPr>
          <a:lstStyle/>
          <a:p>
            <a:pPr>
              <a:spcBef>
                <a:spcPct val="50000"/>
              </a:spcBef>
            </a:pPr>
            <a:r>
              <a:rPr lang="en-US" altLang="zh-CN" b="1" i="1">
                <a:solidFill>
                  <a:srgbClr val="FF0000"/>
                </a:solidFill>
              </a:rPr>
              <a:t>Q L/R</a:t>
            </a:r>
            <a:r>
              <a:rPr lang="en-US" altLang="zh-CN">
                <a:solidFill>
                  <a:srgbClr val="FF0000"/>
                </a:solidFill>
              </a:rPr>
              <a:t> s</a:t>
            </a:r>
            <a:endParaRPr lang="zh-CN" altLang="en-US">
              <a:solidFill>
                <a:srgbClr val="FF0000"/>
              </a:solidFill>
            </a:endParaRPr>
          </a:p>
        </p:txBody>
      </p:sp>
      <p:grpSp>
        <p:nvGrpSpPr>
          <p:cNvPr id="265277" name="Group 61"/>
          <p:cNvGrpSpPr>
            <a:grpSpLocks/>
          </p:cNvGrpSpPr>
          <p:nvPr/>
        </p:nvGrpSpPr>
        <p:grpSpPr bwMode="auto">
          <a:xfrm>
            <a:off x="2044700" y="4389438"/>
            <a:ext cx="6261100" cy="800100"/>
            <a:chOff x="1288" y="2765"/>
            <a:chExt cx="3944" cy="504"/>
          </a:xfrm>
        </p:grpSpPr>
        <p:sp>
          <p:nvSpPr>
            <p:cNvPr id="86025" name="Line 58"/>
            <p:cNvSpPr>
              <a:spLocks noChangeShapeType="1"/>
            </p:cNvSpPr>
            <p:nvPr/>
          </p:nvSpPr>
          <p:spPr bwMode="auto">
            <a:xfrm>
              <a:off x="3880" y="2993"/>
              <a:ext cx="1120" cy="5"/>
            </a:xfrm>
            <a:prstGeom prst="line">
              <a:avLst/>
            </a:prstGeom>
            <a:noFill/>
            <a:ln w="9525">
              <a:solidFill>
                <a:schemeClr val="tx1"/>
              </a:solidFill>
              <a:round/>
              <a:headEnd/>
              <a:tailEnd/>
            </a:ln>
            <a:effectLst/>
          </p:spPr>
          <p:txBody>
            <a:bodyPr/>
            <a:lstStyle/>
            <a:p>
              <a:endParaRPr lang="zh-CN" altLang="en-US"/>
            </a:p>
          </p:txBody>
        </p:sp>
        <p:sp>
          <p:nvSpPr>
            <p:cNvPr id="86026" name="Line 5"/>
            <p:cNvSpPr>
              <a:spLocks noChangeShapeType="1"/>
            </p:cNvSpPr>
            <p:nvPr/>
          </p:nvSpPr>
          <p:spPr bwMode="auto">
            <a:xfrm>
              <a:off x="1665" y="2993"/>
              <a:ext cx="1950" cy="5"/>
            </a:xfrm>
            <a:prstGeom prst="line">
              <a:avLst/>
            </a:prstGeom>
            <a:noFill/>
            <a:ln w="19050">
              <a:solidFill>
                <a:schemeClr val="tx1"/>
              </a:solidFill>
              <a:round/>
              <a:headEnd/>
              <a:tailEnd/>
            </a:ln>
            <a:effectLst/>
          </p:spPr>
          <p:txBody>
            <a:bodyPr wrap="none" anchor="ctr"/>
            <a:lstStyle/>
            <a:p>
              <a:endParaRPr lang="zh-CN" altLang="en-US"/>
            </a:p>
          </p:txBody>
        </p:sp>
        <p:graphicFrame>
          <p:nvGraphicFramePr>
            <p:cNvPr id="86027" name="Object 6"/>
            <p:cNvGraphicFramePr>
              <a:graphicFrameLocks noChangeAspect="1"/>
            </p:cNvGraphicFramePr>
            <p:nvPr/>
          </p:nvGraphicFramePr>
          <p:xfrm>
            <a:off x="1288" y="2765"/>
            <a:ext cx="407" cy="336"/>
          </p:xfrm>
          <a:graphic>
            <a:graphicData uri="http://schemas.openxmlformats.org/presentationml/2006/ole">
              <mc:AlternateContent xmlns:mc="http://schemas.openxmlformats.org/markup-compatibility/2006">
                <mc:Choice xmlns:v="urn:schemas-microsoft-com:vml" Requires="v">
                  <p:oleObj spid="_x0000_s86099" name="Clip" r:id="rId3" imgW="1307263" imgH="1084139" progId="MS_ClipArt_Gallery.2">
                    <p:embed/>
                  </p:oleObj>
                </mc:Choice>
                <mc:Fallback>
                  <p:oleObj name="Clip" r:id="rId3" imgW="1307263" imgH="1084139" progId="MS_ClipArt_Gallery.2">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 y="2765"/>
                          <a:ext cx="407"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6028" name="Group 8"/>
            <p:cNvGrpSpPr>
              <a:grpSpLocks/>
            </p:cNvGrpSpPr>
            <p:nvPr/>
          </p:nvGrpSpPr>
          <p:grpSpPr bwMode="auto">
            <a:xfrm>
              <a:off x="2146" y="2887"/>
              <a:ext cx="358" cy="179"/>
              <a:chOff x="3824" y="1838"/>
              <a:chExt cx="358" cy="179"/>
            </a:xfrm>
          </p:grpSpPr>
          <p:sp>
            <p:nvSpPr>
              <p:cNvPr id="86064" name="Oval 9"/>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a:effectLst/>
            </p:spPr>
            <p:txBody>
              <a:bodyPr wrap="none" anchor="ctr"/>
              <a:lstStyle/>
              <a:p>
                <a:pPr algn="ctr"/>
                <a:endParaRPr lang="zh-CN" altLang="en-US"/>
              </a:p>
            </p:txBody>
          </p:sp>
          <p:sp>
            <p:nvSpPr>
              <p:cNvPr id="86065" name="Line 10"/>
              <p:cNvSpPr>
                <a:spLocks noChangeShapeType="1"/>
              </p:cNvSpPr>
              <p:nvPr/>
            </p:nvSpPr>
            <p:spPr bwMode="auto">
              <a:xfrm>
                <a:off x="3827" y="1910"/>
                <a:ext cx="0" cy="61"/>
              </a:xfrm>
              <a:prstGeom prst="line">
                <a:avLst/>
              </a:prstGeom>
              <a:noFill/>
              <a:ln w="12700">
                <a:solidFill>
                  <a:schemeClr val="tx1"/>
                </a:solidFill>
                <a:round/>
                <a:headEnd/>
                <a:tailEnd/>
              </a:ln>
              <a:effectLst/>
            </p:spPr>
            <p:txBody>
              <a:bodyPr wrap="none" anchor="ctr"/>
              <a:lstStyle/>
              <a:p>
                <a:endParaRPr lang="zh-CN" altLang="en-US"/>
              </a:p>
            </p:txBody>
          </p:sp>
          <p:sp>
            <p:nvSpPr>
              <p:cNvPr id="86066" name="Line 11"/>
              <p:cNvSpPr>
                <a:spLocks noChangeShapeType="1"/>
              </p:cNvSpPr>
              <p:nvPr/>
            </p:nvSpPr>
            <p:spPr bwMode="auto">
              <a:xfrm>
                <a:off x="4182" y="1910"/>
                <a:ext cx="0" cy="61"/>
              </a:xfrm>
              <a:prstGeom prst="line">
                <a:avLst/>
              </a:prstGeom>
              <a:noFill/>
              <a:ln w="12700">
                <a:solidFill>
                  <a:schemeClr val="tx1"/>
                </a:solidFill>
                <a:round/>
                <a:headEnd/>
                <a:tailEnd/>
              </a:ln>
              <a:effectLst/>
            </p:spPr>
            <p:txBody>
              <a:bodyPr wrap="none" anchor="ctr"/>
              <a:lstStyle/>
              <a:p>
                <a:endParaRPr lang="zh-CN" altLang="en-US"/>
              </a:p>
            </p:txBody>
          </p:sp>
          <p:sp>
            <p:nvSpPr>
              <p:cNvPr id="86067" name="Rectangle 12"/>
              <p:cNvSpPr>
                <a:spLocks noChangeArrowheads="1"/>
              </p:cNvSpPr>
              <p:nvPr/>
            </p:nvSpPr>
            <p:spPr bwMode="auto">
              <a:xfrm>
                <a:off x="3827" y="1910"/>
                <a:ext cx="352" cy="60"/>
              </a:xfrm>
              <a:prstGeom prst="rect">
                <a:avLst/>
              </a:prstGeom>
              <a:solidFill>
                <a:srgbClr val="FFFF00"/>
              </a:solidFill>
              <a:ln w="12700">
                <a:noFill/>
                <a:miter lim="800000"/>
                <a:headEnd/>
                <a:tailEnd/>
              </a:ln>
              <a:effectLst/>
            </p:spPr>
            <p:txBody>
              <a:bodyPr wrap="none" anchor="ctr"/>
              <a:lstStyle/>
              <a:p>
                <a:pPr algn="ctr"/>
                <a:endParaRPr lang="zh-CN" altLang="en-US"/>
              </a:p>
            </p:txBody>
          </p:sp>
          <p:sp>
            <p:nvSpPr>
              <p:cNvPr id="86068" name="Oval 13"/>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a:effectLst/>
            </p:spPr>
            <p:txBody>
              <a:bodyPr wrap="none" anchor="ctr"/>
              <a:lstStyle/>
              <a:p>
                <a:pPr algn="ctr"/>
                <a:endParaRPr lang="zh-CN" altLang="en-US">
                  <a:solidFill>
                    <a:srgbClr val="FFFF00"/>
                  </a:solidFill>
                </a:endParaRPr>
              </a:p>
            </p:txBody>
          </p:sp>
          <p:grpSp>
            <p:nvGrpSpPr>
              <p:cNvPr id="86069" name="Group 14"/>
              <p:cNvGrpSpPr>
                <a:grpSpLocks/>
              </p:cNvGrpSpPr>
              <p:nvPr/>
            </p:nvGrpSpPr>
            <p:grpSpPr bwMode="auto">
              <a:xfrm>
                <a:off x="3910" y="1864"/>
                <a:ext cx="176" cy="67"/>
                <a:chOff x="2848" y="848"/>
                <a:chExt cx="140" cy="98"/>
              </a:xfrm>
            </p:grpSpPr>
            <p:sp>
              <p:nvSpPr>
                <p:cNvPr id="86074" name="Line 15"/>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86075" name="Line 16"/>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86076" name="Line 17"/>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86070" name="Group 18"/>
              <p:cNvGrpSpPr>
                <a:grpSpLocks/>
              </p:cNvGrpSpPr>
              <p:nvPr/>
            </p:nvGrpSpPr>
            <p:grpSpPr bwMode="auto">
              <a:xfrm flipV="1">
                <a:off x="3910" y="1863"/>
                <a:ext cx="176" cy="67"/>
                <a:chOff x="2848" y="848"/>
                <a:chExt cx="140" cy="98"/>
              </a:xfrm>
            </p:grpSpPr>
            <p:sp>
              <p:nvSpPr>
                <p:cNvPr id="86071" name="Line 19"/>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86072" name="Line 20"/>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86073" name="Line 21"/>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86029" name="Group 22"/>
            <p:cNvGrpSpPr>
              <a:grpSpLocks/>
            </p:cNvGrpSpPr>
            <p:nvPr/>
          </p:nvGrpSpPr>
          <p:grpSpPr bwMode="auto">
            <a:xfrm>
              <a:off x="2855" y="2886"/>
              <a:ext cx="358" cy="179"/>
              <a:chOff x="3824" y="1838"/>
              <a:chExt cx="358" cy="179"/>
            </a:xfrm>
          </p:grpSpPr>
          <p:sp>
            <p:nvSpPr>
              <p:cNvPr id="86051" name="Oval 23"/>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a:effectLst/>
            </p:spPr>
            <p:txBody>
              <a:bodyPr wrap="none" anchor="ctr"/>
              <a:lstStyle/>
              <a:p>
                <a:pPr algn="ctr"/>
                <a:endParaRPr lang="zh-CN" altLang="en-US"/>
              </a:p>
            </p:txBody>
          </p:sp>
          <p:sp>
            <p:nvSpPr>
              <p:cNvPr id="86052" name="Line 24"/>
              <p:cNvSpPr>
                <a:spLocks noChangeShapeType="1"/>
              </p:cNvSpPr>
              <p:nvPr/>
            </p:nvSpPr>
            <p:spPr bwMode="auto">
              <a:xfrm>
                <a:off x="3827" y="1910"/>
                <a:ext cx="0" cy="61"/>
              </a:xfrm>
              <a:prstGeom prst="line">
                <a:avLst/>
              </a:prstGeom>
              <a:noFill/>
              <a:ln w="12700">
                <a:solidFill>
                  <a:schemeClr val="tx1"/>
                </a:solidFill>
                <a:round/>
                <a:headEnd/>
                <a:tailEnd/>
              </a:ln>
              <a:effectLst/>
            </p:spPr>
            <p:txBody>
              <a:bodyPr wrap="none" anchor="ctr"/>
              <a:lstStyle/>
              <a:p>
                <a:endParaRPr lang="zh-CN" altLang="en-US"/>
              </a:p>
            </p:txBody>
          </p:sp>
          <p:sp>
            <p:nvSpPr>
              <p:cNvPr id="86053" name="Line 25"/>
              <p:cNvSpPr>
                <a:spLocks noChangeShapeType="1"/>
              </p:cNvSpPr>
              <p:nvPr/>
            </p:nvSpPr>
            <p:spPr bwMode="auto">
              <a:xfrm>
                <a:off x="4182" y="1910"/>
                <a:ext cx="0" cy="61"/>
              </a:xfrm>
              <a:prstGeom prst="line">
                <a:avLst/>
              </a:prstGeom>
              <a:noFill/>
              <a:ln w="12700">
                <a:solidFill>
                  <a:schemeClr val="tx1"/>
                </a:solidFill>
                <a:round/>
                <a:headEnd/>
                <a:tailEnd/>
              </a:ln>
              <a:effectLst/>
            </p:spPr>
            <p:txBody>
              <a:bodyPr wrap="none" anchor="ctr"/>
              <a:lstStyle/>
              <a:p>
                <a:endParaRPr lang="zh-CN" altLang="en-US"/>
              </a:p>
            </p:txBody>
          </p:sp>
          <p:sp>
            <p:nvSpPr>
              <p:cNvPr id="86054" name="Rectangle 26"/>
              <p:cNvSpPr>
                <a:spLocks noChangeArrowheads="1"/>
              </p:cNvSpPr>
              <p:nvPr/>
            </p:nvSpPr>
            <p:spPr bwMode="auto">
              <a:xfrm>
                <a:off x="3827" y="1910"/>
                <a:ext cx="352" cy="60"/>
              </a:xfrm>
              <a:prstGeom prst="rect">
                <a:avLst/>
              </a:prstGeom>
              <a:solidFill>
                <a:srgbClr val="FFFF00"/>
              </a:solidFill>
              <a:ln w="12700">
                <a:noFill/>
                <a:miter lim="800000"/>
                <a:headEnd/>
                <a:tailEnd/>
              </a:ln>
              <a:effectLst/>
            </p:spPr>
            <p:txBody>
              <a:bodyPr wrap="none" anchor="ctr"/>
              <a:lstStyle/>
              <a:p>
                <a:pPr algn="ctr"/>
                <a:endParaRPr lang="zh-CN" altLang="en-US"/>
              </a:p>
            </p:txBody>
          </p:sp>
          <p:sp>
            <p:nvSpPr>
              <p:cNvPr id="86055" name="Oval 27"/>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a:effectLst/>
            </p:spPr>
            <p:txBody>
              <a:bodyPr wrap="none" anchor="ctr"/>
              <a:lstStyle/>
              <a:p>
                <a:pPr algn="ctr"/>
                <a:endParaRPr lang="zh-CN" altLang="en-US">
                  <a:solidFill>
                    <a:srgbClr val="FFFF00"/>
                  </a:solidFill>
                </a:endParaRPr>
              </a:p>
            </p:txBody>
          </p:sp>
          <p:grpSp>
            <p:nvGrpSpPr>
              <p:cNvPr id="86056" name="Group 28"/>
              <p:cNvGrpSpPr>
                <a:grpSpLocks/>
              </p:cNvGrpSpPr>
              <p:nvPr/>
            </p:nvGrpSpPr>
            <p:grpSpPr bwMode="auto">
              <a:xfrm>
                <a:off x="3910" y="1864"/>
                <a:ext cx="176" cy="67"/>
                <a:chOff x="2848" y="848"/>
                <a:chExt cx="140" cy="98"/>
              </a:xfrm>
            </p:grpSpPr>
            <p:sp>
              <p:nvSpPr>
                <p:cNvPr id="86061" name="Line 29"/>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86062" name="Line 30"/>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86063" name="Line 31"/>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86057" name="Group 32"/>
              <p:cNvGrpSpPr>
                <a:grpSpLocks/>
              </p:cNvGrpSpPr>
              <p:nvPr/>
            </p:nvGrpSpPr>
            <p:grpSpPr bwMode="auto">
              <a:xfrm flipV="1">
                <a:off x="3910" y="1863"/>
                <a:ext cx="176" cy="67"/>
                <a:chOff x="2848" y="848"/>
                <a:chExt cx="140" cy="98"/>
              </a:xfrm>
            </p:grpSpPr>
            <p:sp>
              <p:nvSpPr>
                <p:cNvPr id="86058" name="Line 33"/>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86059" name="Line 34"/>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86060" name="Line 35"/>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sp>
          <p:nvSpPr>
            <p:cNvPr id="86030" name="Text Box 36"/>
            <p:cNvSpPr txBox="1">
              <a:spLocks noChangeArrowheads="1"/>
            </p:cNvSpPr>
            <p:nvPr/>
          </p:nvSpPr>
          <p:spPr bwMode="auto">
            <a:xfrm>
              <a:off x="1795" y="2977"/>
              <a:ext cx="217" cy="250"/>
            </a:xfrm>
            <a:prstGeom prst="rect">
              <a:avLst/>
            </a:prstGeom>
            <a:noFill/>
            <a:ln w="9525">
              <a:noFill/>
              <a:miter lim="800000"/>
              <a:headEnd/>
              <a:tailEnd/>
            </a:ln>
            <a:effectLst/>
          </p:spPr>
          <p:txBody>
            <a:bodyPr wrap="none">
              <a:spAutoFit/>
            </a:bodyPr>
            <a:lstStyle/>
            <a:p>
              <a:r>
                <a:rPr lang="en-US" altLang="zh-CN" sz="2000">
                  <a:latin typeface="Comic Sans MS" pitchFamily="66" charset="0"/>
                </a:rPr>
                <a:t>R</a:t>
              </a:r>
              <a:endParaRPr lang="en-US" altLang="zh-CN"/>
            </a:p>
          </p:txBody>
        </p:sp>
        <p:sp>
          <p:nvSpPr>
            <p:cNvPr id="86031" name="Text Box 37"/>
            <p:cNvSpPr txBox="1">
              <a:spLocks noChangeArrowheads="1"/>
            </p:cNvSpPr>
            <p:nvPr/>
          </p:nvSpPr>
          <p:spPr bwMode="auto">
            <a:xfrm>
              <a:off x="2534" y="2967"/>
              <a:ext cx="217" cy="250"/>
            </a:xfrm>
            <a:prstGeom prst="rect">
              <a:avLst/>
            </a:prstGeom>
            <a:noFill/>
            <a:ln w="9525">
              <a:noFill/>
              <a:miter lim="800000"/>
              <a:headEnd/>
              <a:tailEnd/>
            </a:ln>
            <a:effectLst/>
          </p:spPr>
          <p:txBody>
            <a:bodyPr wrap="none">
              <a:spAutoFit/>
            </a:bodyPr>
            <a:lstStyle/>
            <a:p>
              <a:r>
                <a:rPr lang="en-US" altLang="zh-CN" sz="2000">
                  <a:latin typeface="Comic Sans MS" pitchFamily="66" charset="0"/>
                </a:rPr>
                <a:t>R</a:t>
              </a:r>
              <a:endParaRPr lang="en-US" altLang="zh-CN"/>
            </a:p>
          </p:txBody>
        </p:sp>
        <p:sp>
          <p:nvSpPr>
            <p:cNvPr id="86032" name="Text Box 38"/>
            <p:cNvSpPr txBox="1">
              <a:spLocks noChangeArrowheads="1"/>
            </p:cNvSpPr>
            <p:nvPr/>
          </p:nvSpPr>
          <p:spPr bwMode="auto">
            <a:xfrm>
              <a:off x="3277" y="2971"/>
              <a:ext cx="217" cy="250"/>
            </a:xfrm>
            <a:prstGeom prst="rect">
              <a:avLst/>
            </a:prstGeom>
            <a:noFill/>
            <a:ln w="9525">
              <a:noFill/>
              <a:miter lim="800000"/>
              <a:headEnd/>
              <a:tailEnd/>
            </a:ln>
            <a:effectLst/>
          </p:spPr>
          <p:txBody>
            <a:bodyPr wrap="none">
              <a:spAutoFit/>
            </a:bodyPr>
            <a:lstStyle/>
            <a:p>
              <a:r>
                <a:rPr lang="en-US" altLang="zh-CN" sz="2000">
                  <a:latin typeface="Comic Sans MS" pitchFamily="66" charset="0"/>
                </a:rPr>
                <a:t>R</a:t>
              </a:r>
              <a:endParaRPr lang="en-US" altLang="zh-CN"/>
            </a:p>
          </p:txBody>
        </p:sp>
        <p:sp>
          <p:nvSpPr>
            <p:cNvPr id="86033" name="Rectangle 39"/>
            <p:cNvSpPr>
              <a:spLocks noChangeArrowheads="1"/>
            </p:cNvSpPr>
            <p:nvPr/>
          </p:nvSpPr>
          <p:spPr bwMode="auto">
            <a:xfrm>
              <a:off x="1560" y="2773"/>
              <a:ext cx="306" cy="18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sz="2000">
                  <a:latin typeface="Comic Sans MS" pitchFamily="66" charset="0"/>
                </a:rPr>
                <a:t>L</a:t>
              </a:r>
              <a:endParaRPr lang="en-US" altLang="zh-CN"/>
            </a:p>
          </p:txBody>
        </p:sp>
        <p:graphicFrame>
          <p:nvGraphicFramePr>
            <p:cNvPr id="86034" name="Object 42"/>
            <p:cNvGraphicFramePr>
              <a:graphicFrameLocks noChangeAspect="1"/>
            </p:cNvGraphicFramePr>
            <p:nvPr/>
          </p:nvGraphicFramePr>
          <p:xfrm>
            <a:off x="4825" y="2834"/>
            <a:ext cx="407" cy="336"/>
          </p:xfrm>
          <a:graphic>
            <a:graphicData uri="http://schemas.openxmlformats.org/presentationml/2006/ole">
              <mc:AlternateContent xmlns:mc="http://schemas.openxmlformats.org/markup-compatibility/2006">
                <mc:Choice xmlns:v="urn:schemas-microsoft-com:vml" Requires="v">
                  <p:oleObj spid="_x0000_s86100" name="Clip" r:id="rId5" imgW="1307263" imgH="1084139" progId="MS_ClipArt_Gallery.2">
                    <p:embed/>
                  </p:oleObj>
                </mc:Choice>
                <mc:Fallback>
                  <p:oleObj name="Clip" r:id="rId5" imgW="1307263" imgH="1084139" progId="MS_ClipArt_Gallery.2">
                    <p:embed/>
                    <p:pic>
                      <p:nvPicPr>
                        <p:cNvPr id="0" name="Object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5" y="2834"/>
                          <a:ext cx="407"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6035" name="Group 43"/>
            <p:cNvGrpSpPr>
              <a:grpSpLocks/>
            </p:cNvGrpSpPr>
            <p:nvPr/>
          </p:nvGrpSpPr>
          <p:grpSpPr bwMode="auto">
            <a:xfrm>
              <a:off x="4002" y="2903"/>
              <a:ext cx="358" cy="179"/>
              <a:chOff x="3824" y="1838"/>
              <a:chExt cx="358" cy="179"/>
            </a:xfrm>
          </p:grpSpPr>
          <p:sp>
            <p:nvSpPr>
              <p:cNvPr id="86038" name="Oval 44"/>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a:effectLst/>
            </p:spPr>
            <p:txBody>
              <a:bodyPr wrap="none" anchor="ctr"/>
              <a:lstStyle/>
              <a:p>
                <a:pPr algn="ctr"/>
                <a:endParaRPr lang="zh-CN" altLang="en-US"/>
              </a:p>
            </p:txBody>
          </p:sp>
          <p:sp>
            <p:nvSpPr>
              <p:cNvPr id="86039" name="Line 45"/>
              <p:cNvSpPr>
                <a:spLocks noChangeShapeType="1"/>
              </p:cNvSpPr>
              <p:nvPr/>
            </p:nvSpPr>
            <p:spPr bwMode="auto">
              <a:xfrm>
                <a:off x="3827" y="1910"/>
                <a:ext cx="0" cy="61"/>
              </a:xfrm>
              <a:prstGeom prst="line">
                <a:avLst/>
              </a:prstGeom>
              <a:noFill/>
              <a:ln w="12700">
                <a:solidFill>
                  <a:schemeClr val="tx1"/>
                </a:solidFill>
                <a:round/>
                <a:headEnd/>
                <a:tailEnd/>
              </a:ln>
              <a:effectLst/>
            </p:spPr>
            <p:txBody>
              <a:bodyPr wrap="none" anchor="ctr"/>
              <a:lstStyle/>
              <a:p>
                <a:endParaRPr lang="zh-CN" altLang="en-US"/>
              </a:p>
            </p:txBody>
          </p:sp>
          <p:sp>
            <p:nvSpPr>
              <p:cNvPr id="86040" name="Line 46"/>
              <p:cNvSpPr>
                <a:spLocks noChangeShapeType="1"/>
              </p:cNvSpPr>
              <p:nvPr/>
            </p:nvSpPr>
            <p:spPr bwMode="auto">
              <a:xfrm>
                <a:off x="4182" y="1910"/>
                <a:ext cx="0" cy="61"/>
              </a:xfrm>
              <a:prstGeom prst="line">
                <a:avLst/>
              </a:prstGeom>
              <a:noFill/>
              <a:ln w="12700">
                <a:solidFill>
                  <a:schemeClr val="tx1"/>
                </a:solidFill>
                <a:round/>
                <a:headEnd/>
                <a:tailEnd/>
              </a:ln>
              <a:effectLst/>
            </p:spPr>
            <p:txBody>
              <a:bodyPr wrap="none" anchor="ctr"/>
              <a:lstStyle/>
              <a:p>
                <a:endParaRPr lang="zh-CN" altLang="en-US"/>
              </a:p>
            </p:txBody>
          </p:sp>
          <p:sp>
            <p:nvSpPr>
              <p:cNvPr id="86041" name="Rectangle 47"/>
              <p:cNvSpPr>
                <a:spLocks noChangeArrowheads="1"/>
              </p:cNvSpPr>
              <p:nvPr/>
            </p:nvSpPr>
            <p:spPr bwMode="auto">
              <a:xfrm>
                <a:off x="3827" y="1910"/>
                <a:ext cx="352" cy="60"/>
              </a:xfrm>
              <a:prstGeom prst="rect">
                <a:avLst/>
              </a:prstGeom>
              <a:solidFill>
                <a:srgbClr val="FFFF00"/>
              </a:solidFill>
              <a:ln w="12700">
                <a:noFill/>
                <a:miter lim="800000"/>
                <a:headEnd/>
                <a:tailEnd/>
              </a:ln>
              <a:effectLst/>
            </p:spPr>
            <p:txBody>
              <a:bodyPr wrap="none" anchor="ctr"/>
              <a:lstStyle/>
              <a:p>
                <a:pPr algn="ctr"/>
                <a:endParaRPr lang="zh-CN" altLang="en-US"/>
              </a:p>
            </p:txBody>
          </p:sp>
          <p:sp>
            <p:nvSpPr>
              <p:cNvPr id="86042" name="Oval 48"/>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a:effectLst/>
            </p:spPr>
            <p:txBody>
              <a:bodyPr wrap="none" anchor="ctr"/>
              <a:lstStyle/>
              <a:p>
                <a:pPr algn="ctr"/>
                <a:endParaRPr lang="zh-CN" altLang="en-US">
                  <a:solidFill>
                    <a:srgbClr val="FFFF00"/>
                  </a:solidFill>
                </a:endParaRPr>
              </a:p>
            </p:txBody>
          </p:sp>
          <p:grpSp>
            <p:nvGrpSpPr>
              <p:cNvPr id="86043" name="Group 49"/>
              <p:cNvGrpSpPr>
                <a:grpSpLocks/>
              </p:cNvGrpSpPr>
              <p:nvPr/>
            </p:nvGrpSpPr>
            <p:grpSpPr bwMode="auto">
              <a:xfrm>
                <a:off x="3910" y="1864"/>
                <a:ext cx="176" cy="67"/>
                <a:chOff x="2848" y="848"/>
                <a:chExt cx="140" cy="98"/>
              </a:xfrm>
            </p:grpSpPr>
            <p:sp>
              <p:nvSpPr>
                <p:cNvPr id="86048" name="Line 50"/>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86049" name="Line 51"/>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86050" name="Line 52"/>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86044" name="Group 53"/>
              <p:cNvGrpSpPr>
                <a:grpSpLocks/>
              </p:cNvGrpSpPr>
              <p:nvPr/>
            </p:nvGrpSpPr>
            <p:grpSpPr bwMode="auto">
              <a:xfrm flipV="1">
                <a:off x="3910" y="1863"/>
                <a:ext cx="176" cy="67"/>
                <a:chOff x="2848" y="848"/>
                <a:chExt cx="140" cy="98"/>
              </a:xfrm>
            </p:grpSpPr>
            <p:sp>
              <p:nvSpPr>
                <p:cNvPr id="86045" name="Line 54"/>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86046" name="Line 55"/>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86047" name="Line 56"/>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sp>
          <p:nvSpPr>
            <p:cNvPr id="86036" name="Text Box 57"/>
            <p:cNvSpPr txBox="1">
              <a:spLocks noChangeArrowheads="1"/>
            </p:cNvSpPr>
            <p:nvPr/>
          </p:nvSpPr>
          <p:spPr bwMode="auto">
            <a:xfrm>
              <a:off x="4396" y="3019"/>
              <a:ext cx="217" cy="250"/>
            </a:xfrm>
            <a:prstGeom prst="rect">
              <a:avLst/>
            </a:prstGeom>
            <a:noFill/>
            <a:ln w="9525">
              <a:noFill/>
              <a:miter lim="800000"/>
              <a:headEnd/>
              <a:tailEnd/>
            </a:ln>
            <a:effectLst/>
          </p:spPr>
          <p:txBody>
            <a:bodyPr wrap="none">
              <a:spAutoFit/>
            </a:bodyPr>
            <a:lstStyle/>
            <a:p>
              <a:r>
                <a:rPr lang="en-US" altLang="zh-CN" sz="2000">
                  <a:latin typeface="Comic Sans MS" pitchFamily="66" charset="0"/>
                </a:rPr>
                <a:t>R</a:t>
              </a:r>
              <a:endParaRPr lang="en-US" altLang="zh-CN"/>
            </a:p>
          </p:txBody>
        </p:sp>
        <p:sp>
          <p:nvSpPr>
            <p:cNvPr id="86037" name="Text Box 59"/>
            <p:cNvSpPr txBox="1">
              <a:spLocks noChangeArrowheads="1"/>
            </p:cNvSpPr>
            <p:nvPr/>
          </p:nvSpPr>
          <p:spPr bwMode="auto">
            <a:xfrm>
              <a:off x="3615" y="2794"/>
              <a:ext cx="387" cy="288"/>
            </a:xfrm>
            <a:prstGeom prst="rect">
              <a:avLst/>
            </a:prstGeom>
            <a:noFill/>
            <a:ln w="9525">
              <a:noFill/>
              <a:miter lim="800000"/>
              <a:headEnd/>
              <a:tailEnd/>
            </a:ln>
            <a:effectLst/>
          </p:spPr>
          <p:txBody>
            <a:bodyPr>
              <a:spAutoFit/>
            </a:bodyPr>
            <a:lstStyle/>
            <a:p>
              <a:pPr>
                <a:spcBef>
                  <a:spcPct val="50000"/>
                </a:spcBef>
              </a:pPr>
              <a:r>
                <a:rPr lang="en-US" altLang="zh-CN" b="1"/>
                <a:t>…</a:t>
              </a:r>
              <a:endParaRPr lang="zh-CN" altLang="en-US" b="1"/>
            </a:p>
          </p:txBody>
        </p:sp>
      </p:grpSp>
      <p:sp>
        <p:nvSpPr>
          <p:cNvPr id="265276" name="AutoShape 60"/>
          <p:cNvSpPr>
            <a:spLocks noChangeArrowheads="1"/>
          </p:cNvSpPr>
          <p:nvPr/>
        </p:nvSpPr>
        <p:spPr bwMode="auto">
          <a:xfrm>
            <a:off x="4357688" y="3378200"/>
            <a:ext cx="1179512" cy="654050"/>
          </a:xfrm>
          <a:prstGeom prst="wedgeRoundRectCallout">
            <a:avLst>
              <a:gd name="adj1" fmla="val -59958"/>
              <a:gd name="adj2" fmla="val 147329"/>
              <a:gd name="adj3" fmla="val 16667"/>
            </a:avLst>
          </a:prstGeom>
          <a:solidFill>
            <a:schemeClr val="accent1"/>
          </a:solidFill>
          <a:ln w="9525">
            <a:solidFill>
              <a:schemeClr val="tx1"/>
            </a:solidFill>
            <a:miter lim="800000"/>
            <a:headEnd/>
            <a:tailEnd/>
          </a:ln>
          <a:effectLst/>
        </p:spPr>
        <p:txBody>
          <a:bodyPr/>
          <a:lstStyle/>
          <a:p>
            <a:pPr eaLnBrk="1">
              <a:lnSpc>
                <a:spcPct val="115000"/>
              </a:lnSpc>
              <a:spcBef>
                <a:spcPct val="20000"/>
              </a:spcBef>
              <a:buClr>
                <a:schemeClr val="accent2"/>
              </a:buClr>
              <a:buSzPct val="85000"/>
              <a:buFont typeface="Wingdings" pitchFamily="2" charset="2"/>
              <a:buNone/>
            </a:pPr>
            <a:r>
              <a:rPr lang="en-US" altLang="zh-CN" b="1" i="1">
                <a:solidFill>
                  <a:srgbClr val="FF0000"/>
                </a:solidFill>
              </a:rPr>
              <a:t>L/R </a:t>
            </a:r>
            <a:r>
              <a:rPr lang="en-US" altLang="zh-CN" b="1">
                <a:solidFill>
                  <a:srgbClr val="FF0000"/>
                </a:solidFill>
              </a:rPr>
              <a:t>s</a:t>
            </a:r>
            <a:endParaRPr lang="zh-CN" altLang="en-US" b="1"/>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65277"/>
                                        </p:tgtEl>
                                        <p:attrNameLst>
                                          <p:attrName>style.visibility</p:attrName>
                                        </p:attrNameLst>
                                      </p:cBhvr>
                                      <p:to>
                                        <p:strVal val="visible"/>
                                      </p:to>
                                    </p:set>
                                    <p:animEffect transition="in" filter="dissolve">
                                      <p:cBhvr>
                                        <p:cTn id="7" dur="500"/>
                                        <p:tgtEl>
                                          <p:spTgt spid="2652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5256"/>
                                        </p:tgtEl>
                                        <p:attrNameLst>
                                          <p:attrName>style.visibility</p:attrName>
                                        </p:attrNameLst>
                                      </p:cBhvr>
                                      <p:to>
                                        <p:strVal val="visible"/>
                                      </p:to>
                                    </p:set>
                                    <p:animEffect transition="in" filter="dissolve">
                                      <p:cBhvr>
                                        <p:cTn id="12" dur="500"/>
                                        <p:tgtEl>
                                          <p:spTgt spid="2652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65219">
                                            <p:txEl>
                                              <p:pRg st="1" end="1"/>
                                            </p:txEl>
                                          </p:spTgt>
                                        </p:tgtEl>
                                        <p:attrNameLst>
                                          <p:attrName>style.visibility</p:attrName>
                                        </p:attrNameLst>
                                      </p:cBhvr>
                                      <p:to>
                                        <p:strVal val="visible"/>
                                      </p:to>
                                    </p:set>
                                    <p:animEffect transition="in" filter="blinds(horizontal)">
                                      <p:cBhvr>
                                        <p:cTn id="17" dur="500"/>
                                        <p:tgtEl>
                                          <p:spTgt spid="26521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5276"/>
                                        </p:tgtEl>
                                        <p:attrNameLst>
                                          <p:attrName>style.visibility</p:attrName>
                                        </p:attrNameLst>
                                      </p:cBhvr>
                                      <p:to>
                                        <p:strVal val="visible"/>
                                      </p:to>
                                    </p:set>
                                    <p:animEffect transition="in" filter="dissolve">
                                      <p:cBhvr>
                                        <p:cTn id="22" dur="500"/>
                                        <p:tgtEl>
                                          <p:spTgt spid="2652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65219">
                                            <p:txEl>
                                              <p:pRg st="2" end="2"/>
                                            </p:txEl>
                                          </p:spTgt>
                                        </p:tgtEl>
                                        <p:attrNameLst>
                                          <p:attrName>style.visibility</p:attrName>
                                        </p:attrNameLst>
                                      </p:cBhvr>
                                      <p:to>
                                        <p:strVal val="visible"/>
                                      </p:to>
                                    </p:set>
                                    <p:animEffect transition="in" filter="blinds(horizontal)">
                                      <p:cBhvr>
                                        <p:cTn id="27" dur="500"/>
                                        <p:tgtEl>
                                          <p:spTgt spid="265219">
                                            <p:txEl>
                                              <p:pRg st="2" end="2"/>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65219">
                                            <p:txEl>
                                              <p:pRg st="3" end="3"/>
                                            </p:txEl>
                                          </p:spTgt>
                                        </p:tgtEl>
                                        <p:attrNameLst>
                                          <p:attrName>style.visibility</p:attrName>
                                        </p:attrNameLst>
                                      </p:cBhvr>
                                      <p:to>
                                        <p:strVal val="visible"/>
                                      </p:to>
                                    </p:set>
                                    <p:animEffect transition="in" filter="blinds(horizontal)">
                                      <p:cBhvr>
                                        <p:cTn id="30" dur="500"/>
                                        <p:tgtEl>
                                          <p:spTgt spid="265219">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65257"/>
                                        </p:tgtEl>
                                        <p:attrNameLst>
                                          <p:attrName>style.visibility</p:attrName>
                                        </p:attrNameLst>
                                      </p:cBhvr>
                                      <p:to>
                                        <p:strVal val="visible"/>
                                      </p:to>
                                    </p:set>
                                    <p:animEffect transition="in" filter="dissolve">
                                      <p:cBhvr>
                                        <p:cTn id="35" dur="500"/>
                                        <p:tgtEl>
                                          <p:spTgt spid="265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56" grpId="0" animBg="1"/>
      <p:bldP spid="265257" grpId="0"/>
      <p:bldP spid="26527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5"/>
          <p:cNvSpPr>
            <a:spLocks noGrp="1"/>
          </p:cNvSpPr>
          <p:nvPr>
            <p:ph type="sldNum" sz="quarter" idx="12"/>
          </p:nvPr>
        </p:nvSpPr>
        <p:spPr>
          <a:noFill/>
          <a:ln>
            <a:miter lim="800000"/>
            <a:headEnd/>
            <a:tailEnd/>
          </a:ln>
        </p:spPr>
        <p:txBody>
          <a:bodyPr/>
          <a:lstStyle/>
          <a:p>
            <a:fld id="{27D86132-B6FE-44B4-A19B-FD22B47C91B6}" type="slidenum">
              <a:rPr lang="en-US" altLang="zh-CN" sz="1200">
                <a:solidFill>
                  <a:srgbClr val="000000"/>
                </a:solidFill>
                <a:latin typeface="Tahoma" pitchFamily="34" charset="0"/>
                <a:ea typeface="ＭＳ Ｐゴシック" pitchFamily="34" charset="-128"/>
              </a:rPr>
              <a:pPr/>
              <a:t>45</a:t>
            </a:fld>
            <a:endParaRPr lang="en-US" altLang="zh-CN" sz="1200">
              <a:solidFill>
                <a:srgbClr val="000000"/>
              </a:solidFill>
              <a:latin typeface="Tahoma" pitchFamily="34" charset="0"/>
              <a:ea typeface="ＭＳ Ｐゴシック" pitchFamily="34" charset="-128"/>
            </a:endParaRPr>
          </a:p>
        </p:txBody>
      </p:sp>
      <p:sp>
        <p:nvSpPr>
          <p:cNvPr id="87043" name="Rectangle 2"/>
          <p:cNvSpPr>
            <a:spLocks noGrp="1" noChangeArrowheads="1"/>
          </p:cNvSpPr>
          <p:nvPr>
            <p:ph type="title"/>
          </p:nvPr>
        </p:nvSpPr>
        <p:spPr>
          <a:xfrm>
            <a:off x="533400" y="363538"/>
            <a:ext cx="7772400" cy="1262062"/>
          </a:xfrm>
        </p:spPr>
        <p:txBody>
          <a:bodyPr/>
          <a:lstStyle/>
          <a:p>
            <a:pPr>
              <a:lnSpc>
                <a:spcPct val="150000"/>
              </a:lnSpc>
            </a:pPr>
            <a:r>
              <a:rPr lang="zh-CN" altLang="en-US" sz="3600" smtClean="0">
                <a:solidFill>
                  <a:srgbClr val="008000"/>
                </a:solidFill>
              </a:rPr>
              <a:t>两个关键的网络核心功能</a:t>
            </a:r>
            <a:r>
              <a:rPr lang="en-US" altLang="zh-CN" sz="3600" smtClean="0">
                <a:solidFill>
                  <a:srgbClr val="008000"/>
                </a:solidFill>
              </a:rPr>
              <a:t/>
            </a:r>
            <a:br>
              <a:rPr lang="en-US" altLang="zh-CN" sz="3600" smtClean="0">
                <a:solidFill>
                  <a:srgbClr val="008000"/>
                </a:solidFill>
              </a:rPr>
            </a:br>
            <a:r>
              <a:rPr lang="zh-CN" altLang="en-US" sz="2800" smtClean="0">
                <a:solidFill>
                  <a:srgbClr val="008000"/>
                </a:solidFill>
              </a:rPr>
              <a:t>（网络层介绍）</a:t>
            </a:r>
          </a:p>
        </p:txBody>
      </p:sp>
      <p:sp>
        <p:nvSpPr>
          <p:cNvPr id="87044" name="Rectangle 3"/>
          <p:cNvSpPr>
            <a:spLocks noGrp="1" noChangeArrowheads="1"/>
          </p:cNvSpPr>
          <p:nvPr>
            <p:ph type="body" idx="1"/>
          </p:nvPr>
        </p:nvSpPr>
        <p:spPr>
          <a:xfrm>
            <a:off x="4559300" y="1733550"/>
            <a:ext cx="4327525" cy="1287463"/>
          </a:xfrm>
        </p:spPr>
        <p:txBody>
          <a:bodyPr/>
          <a:lstStyle/>
          <a:p>
            <a:pPr marL="0" indent="0">
              <a:buFont typeface="Wingdings" pitchFamily="2" charset="2"/>
              <a:buNone/>
            </a:pPr>
            <a:r>
              <a:rPr lang="en-US" altLang="zh-CN" i="1" smtClean="0">
                <a:solidFill>
                  <a:srgbClr val="C00000"/>
                </a:solidFill>
                <a:ea typeface="ＭＳ Ｐゴシック" pitchFamily="34" charset="-128"/>
              </a:rPr>
              <a:t>forwarding</a:t>
            </a:r>
            <a:r>
              <a:rPr lang="en-US" altLang="zh-CN" sz="2400" i="1" smtClean="0">
                <a:solidFill>
                  <a:srgbClr val="C00000"/>
                </a:solidFill>
                <a:ea typeface="ＭＳ Ｐゴシック" pitchFamily="34" charset="-128"/>
              </a:rPr>
              <a:t>:</a:t>
            </a:r>
            <a:r>
              <a:rPr lang="en-US" altLang="zh-CN" sz="2400" smtClean="0">
                <a:solidFill>
                  <a:srgbClr val="C00000"/>
                </a:solidFill>
                <a:ea typeface="ＭＳ Ｐゴシック" pitchFamily="34" charset="-128"/>
              </a:rPr>
              <a:t> </a:t>
            </a:r>
            <a:r>
              <a:rPr lang="en-US" altLang="zh-CN" sz="2400" smtClean="0">
                <a:ea typeface="ＭＳ Ｐゴシック" pitchFamily="34" charset="-128"/>
              </a:rPr>
              <a:t>move packets from router</a:t>
            </a:r>
            <a:r>
              <a:rPr lang="ja-JP" altLang="en-US" sz="2400" smtClean="0">
                <a:ea typeface="ＭＳ Ｐゴシック" pitchFamily="34" charset="-128"/>
              </a:rPr>
              <a:t>’</a:t>
            </a:r>
            <a:r>
              <a:rPr lang="en-US" altLang="ja-JP" sz="2400" smtClean="0">
                <a:ea typeface="ＭＳ Ｐゴシック" pitchFamily="34" charset="-128"/>
              </a:rPr>
              <a:t>s input to appropriate router output</a:t>
            </a:r>
          </a:p>
          <a:p>
            <a:pPr marL="0" indent="0">
              <a:buFont typeface="Wingdings" pitchFamily="2" charset="2"/>
              <a:buNone/>
            </a:pPr>
            <a:endParaRPr lang="en-US" altLang="zh-CN" smtClean="0">
              <a:ea typeface="ＭＳ Ｐゴシック" pitchFamily="34" charset="-128"/>
            </a:endParaRPr>
          </a:p>
        </p:txBody>
      </p:sp>
      <p:sp>
        <p:nvSpPr>
          <p:cNvPr id="76806" name="Rectangle 3"/>
          <p:cNvSpPr txBox="1">
            <a:spLocks noChangeArrowheads="1"/>
          </p:cNvSpPr>
          <p:nvPr/>
        </p:nvSpPr>
        <p:spPr bwMode="auto">
          <a:xfrm>
            <a:off x="384175" y="1628775"/>
            <a:ext cx="4192588"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itchFamily="34" charset="-128"/>
              </a:defRPr>
            </a:lvl1pPr>
            <a:lvl2pPr marL="742950" indent="-285750">
              <a:defRPr sz="2400">
                <a:solidFill>
                  <a:schemeClr val="tx1"/>
                </a:solidFill>
                <a:latin typeface="Arial" panose="020B0604020202020204" pitchFamily="34" charset="0"/>
                <a:ea typeface="ＭＳ Ｐゴシック" pitchFamily="34" charset="-128"/>
              </a:defRPr>
            </a:lvl2pPr>
            <a:lvl3pPr marL="1143000" indent="-228600">
              <a:defRPr sz="2400">
                <a:solidFill>
                  <a:schemeClr val="tx1"/>
                </a:solidFill>
                <a:latin typeface="Arial" panose="020B0604020202020204" pitchFamily="34" charset="0"/>
                <a:ea typeface="ＭＳ Ｐゴシック" pitchFamily="34" charset="-128"/>
              </a:defRPr>
            </a:lvl3pPr>
            <a:lvl4pPr marL="1600200" indent="-228600">
              <a:defRPr sz="2400">
                <a:solidFill>
                  <a:schemeClr val="tx1"/>
                </a:solidFill>
                <a:latin typeface="Arial" panose="020B0604020202020204" pitchFamily="34" charset="0"/>
                <a:ea typeface="ＭＳ Ｐゴシック" pitchFamily="34" charset="-128"/>
              </a:defRPr>
            </a:lvl4pPr>
            <a:lvl5pPr marL="2057400" indent="-228600">
              <a:defRPr sz="2400">
                <a:solidFill>
                  <a:schemeClr val="tx1"/>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9pPr>
          </a:lstStyle>
          <a:p>
            <a:pPr>
              <a:lnSpc>
                <a:spcPct val="85000"/>
              </a:lnSpc>
              <a:spcBef>
                <a:spcPct val="70000"/>
              </a:spcBef>
              <a:buClr>
                <a:srgbClr val="000099"/>
              </a:buClr>
              <a:buSzPct val="65000"/>
              <a:buFont typeface="Wingdings" panose="05000000000000000000" pitchFamily="2" charset="2"/>
              <a:buNone/>
              <a:defRPr/>
            </a:pPr>
            <a:r>
              <a:rPr lang="en-US" altLang="zh-CN" sz="2800" i="1" dirty="0" smtClean="0">
                <a:solidFill>
                  <a:srgbClr val="C00000"/>
                </a:solidFill>
                <a:latin typeface="+mn-lt"/>
              </a:rPr>
              <a:t>routing:</a:t>
            </a:r>
            <a:r>
              <a:rPr lang="en-US" altLang="zh-CN" sz="2800" dirty="0" smtClean="0">
                <a:solidFill>
                  <a:srgbClr val="C00000"/>
                </a:solidFill>
                <a:latin typeface="+mn-lt"/>
              </a:rPr>
              <a:t> </a:t>
            </a:r>
            <a:r>
              <a:rPr lang="en-US" altLang="zh-CN" dirty="0" smtClean="0">
                <a:latin typeface="+mn-lt"/>
              </a:rPr>
              <a:t>determines source-destination route taken by packets</a:t>
            </a:r>
          </a:p>
          <a:p>
            <a:pPr lvl="1">
              <a:lnSpc>
                <a:spcPct val="85000"/>
              </a:lnSpc>
              <a:buClr>
                <a:srgbClr val="000099"/>
              </a:buClr>
              <a:buFont typeface="Wingdings" panose="05000000000000000000" pitchFamily="2" charset="2"/>
              <a:buChar char="§"/>
              <a:defRPr/>
            </a:pPr>
            <a:r>
              <a:rPr lang="en-US" altLang="zh-CN" i="1" dirty="0" smtClean="0">
                <a:latin typeface="+mn-lt"/>
              </a:rPr>
              <a:t>routing algorithms</a:t>
            </a:r>
            <a:endParaRPr lang="en-US" altLang="zh-CN" dirty="0" smtClean="0">
              <a:latin typeface="+mn-lt"/>
            </a:endParaRPr>
          </a:p>
          <a:p>
            <a:pPr>
              <a:lnSpc>
                <a:spcPct val="85000"/>
              </a:lnSpc>
              <a:spcBef>
                <a:spcPct val="20000"/>
              </a:spcBef>
              <a:buClr>
                <a:srgbClr val="000099"/>
              </a:buClr>
              <a:buSzPct val="65000"/>
              <a:buFont typeface="Wingdings" panose="05000000000000000000" pitchFamily="2" charset="2"/>
              <a:buNone/>
              <a:defRPr/>
            </a:pPr>
            <a:endParaRPr lang="en-US" altLang="zh-CN" sz="2800" dirty="0" smtClean="0">
              <a:latin typeface="+mn-lt"/>
            </a:endParaRPr>
          </a:p>
        </p:txBody>
      </p:sp>
      <p:sp>
        <p:nvSpPr>
          <p:cNvPr id="11" name="Freeform 3"/>
          <p:cNvSpPr>
            <a:spLocks/>
          </p:cNvSpPr>
          <p:nvPr/>
        </p:nvSpPr>
        <p:spPr bwMode="auto">
          <a:xfrm rot="16200000">
            <a:off x="3289300"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sz="1800">
              <a:solidFill>
                <a:srgbClr val="000000"/>
              </a:solidFill>
              <a:latin typeface="Arial" charset="0"/>
              <a:ea typeface="+mn-ea"/>
            </a:endParaRPr>
          </a:p>
        </p:txBody>
      </p:sp>
      <p:grpSp>
        <p:nvGrpSpPr>
          <p:cNvPr id="87047" name="Group 4"/>
          <p:cNvGrpSpPr>
            <a:grpSpLocks/>
          </p:cNvGrpSpPr>
          <p:nvPr/>
        </p:nvGrpSpPr>
        <p:grpSpPr bwMode="auto">
          <a:xfrm>
            <a:off x="1328738" y="3152775"/>
            <a:ext cx="2317750" cy="2333625"/>
            <a:chOff x="272609" y="3015788"/>
            <a:chExt cx="2317750" cy="2333625"/>
          </a:xfrm>
        </p:grpSpPr>
        <p:sp>
          <p:nvSpPr>
            <p:cNvPr id="87201"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202"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203" name="Text Box 108"/>
            <p:cNvSpPr txBox="1">
              <a:spLocks noChangeArrowheads="1"/>
            </p:cNvSpPr>
            <p:nvPr/>
          </p:nvSpPr>
          <p:spPr bwMode="auto">
            <a:xfrm>
              <a:off x="526609" y="3225338"/>
              <a:ext cx="1863725" cy="304800"/>
            </a:xfrm>
            <a:prstGeom prst="rect">
              <a:avLst/>
            </a:prstGeom>
            <a:noFill/>
            <a:ln w="9525">
              <a:noFill/>
              <a:miter lim="800000"/>
              <a:headEnd/>
              <a:tailEnd/>
            </a:ln>
          </p:spPr>
          <p:txBody>
            <a:bodyPr>
              <a:spAutoFit/>
            </a:bodyPr>
            <a:lstStyle/>
            <a:p>
              <a:pPr algn="ctr" eaLnBrk="1" hangingPunct="1"/>
              <a:r>
                <a:rPr lang="en-US" altLang="zh-CN" sz="1400">
                  <a:solidFill>
                    <a:srgbClr val="000000"/>
                  </a:solidFill>
                  <a:latin typeface="Arial" pitchFamily="34" charset="0"/>
                  <a:ea typeface="ＭＳ Ｐゴシック" pitchFamily="34" charset="-128"/>
                </a:rPr>
                <a:t>routing algorithm</a:t>
              </a:r>
            </a:p>
          </p:txBody>
        </p:sp>
        <p:sp>
          <p:nvSpPr>
            <p:cNvPr id="87204"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205" name="Text Box 110"/>
            <p:cNvSpPr txBox="1">
              <a:spLocks noChangeArrowheads="1"/>
            </p:cNvSpPr>
            <p:nvPr/>
          </p:nvSpPr>
          <p:spPr bwMode="auto">
            <a:xfrm>
              <a:off x="532959" y="3925426"/>
              <a:ext cx="1858962" cy="304800"/>
            </a:xfrm>
            <a:prstGeom prst="rect">
              <a:avLst/>
            </a:prstGeom>
            <a:noFill/>
            <a:ln w="9525">
              <a:noFill/>
              <a:miter lim="800000"/>
              <a:headEnd/>
              <a:tailEnd/>
            </a:ln>
          </p:spPr>
          <p:txBody>
            <a:bodyPr wrap="none">
              <a:spAutoFit/>
            </a:bodyPr>
            <a:lstStyle/>
            <a:p>
              <a:pPr eaLnBrk="1" hangingPunct="1"/>
              <a:r>
                <a:rPr lang="en-US" altLang="zh-CN" sz="1400">
                  <a:solidFill>
                    <a:srgbClr val="000000"/>
                  </a:solidFill>
                  <a:latin typeface="Arial" pitchFamily="34" charset="0"/>
                  <a:ea typeface="ＭＳ Ｐゴシック" pitchFamily="34" charset="-128"/>
                </a:rPr>
                <a:t>local forwarding table</a:t>
              </a:r>
            </a:p>
          </p:txBody>
        </p:sp>
        <p:sp>
          <p:nvSpPr>
            <p:cNvPr id="87206" name="Text Box 111"/>
            <p:cNvSpPr txBox="1">
              <a:spLocks noChangeArrowheads="1"/>
            </p:cNvSpPr>
            <p:nvPr/>
          </p:nvSpPr>
          <p:spPr bwMode="auto">
            <a:xfrm>
              <a:off x="415484" y="4173076"/>
              <a:ext cx="1212850" cy="304800"/>
            </a:xfrm>
            <a:prstGeom prst="rect">
              <a:avLst/>
            </a:prstGeom>
            <a:noFill/>
            <a:ln w="9525">
              <a:noFill/>
              <a:miter lim="800000"/>
              <a:headEnd/>
              <a:tailEnd/>
            </a:ln>
          </p:spPr>
          <p:txBody>
            <a:bodyPr>
              <a:spAutoFit/>
            </a:bodyPr>
            <a:lstStyle/>
            <a:p>
              <a:pPr algn="ctr" eaLnBrk="1" hangingPunct="1"/>
              <a:r>
                <a:rPr lang="en-US" altLang="zh-CN" sz="1400">
                  <a:solidFill>
                    <a:srgbClr val="000000"/>
                  </a:solidFill>
                  <a:latin typeface="Arial" pitchFamily="34" charset="0"/>
                  <a:ea typeface="ＭＳ Ｐゴシック" pitchFamily="34" charset="-128"/>
                </a:rPr>
                <a:t>header value</a:t>
              </a:r>
            </a:p>
          </p:txBody>
        </p:sp>
        <p:sp>
          <p:nvSpPr>
            <p:cNvPr id="87207" name="Text Box 112"/>
            <p:cNvSpPr txBox="1">
              <a:spLocks noChangeArrowheads="1"/>
            </p:cNvSpPr>
            <p:nvPr/>
          </p:nvSpPr>
          <p:spPr bwMode="auto">
            <a:xfrm>
              <a:off x="1482284" y="4174663"/>
              <a:ext cx="1041400" cy="304800"/>
            </a:xfrm>
            <a:prstGeom prst="rect">
              <a:avLst/>
            </a:prstGeom>
            <a:noFill/>
            <a:ln w="9525">
              <a:noFill/>
              <a:miter lim="800000"/>
              <a:headEnd/>
              <a:tailEnd/>
            </a:ln>
          </p:spPr>
          <p:txBody>
            <a:bodyPr>
              <a:spAutoFit/>
            </a:bodyPr>
            <a:lstStyle/>
            <a:p>
              <a:pPr algn="ctr" eaLnBrk="1" hangingPunct="1"/>
              <a:r>
                <a:rPr lang="en-US" altLang="zh-CN" sz="1400">
                  <a:solidFill>
                    <a:srgbClr val="000000"/>
                  </a:solidFill>
                  <a:latin typeface="Arial" pitchFamily="34" charset="0"/>
                  <a:ea typeface="ＭＳ Ｐゴシック" pitchFamily="34" charset="-128"/>
                </a:rPr>
                <a:t>output link</a:t>
              </a:r>
            </a:p>
          </p:txBody>
        </p:sp>
        <p:sp>
          <p:nvSpPr>
            <p:cNvPr id="87208" name="Line 113"/>
            <p:cNvSpPr>
              <a:spLocks noChangeShapeType="1"/>
            </p:cNvSpPr>
            <p:nvPr/>
          </p:nvSpPr>
          <p:spPr bwMode="auto">
            <a:xfrm>
              <a:off x="1580709" y="4185776"/>
              <a:ext cx="7937" cy="1066800"/>
            </a:xfrm>
            <a:prstGeom prst="line">
              <a:avLst/>
            </a:prstGeom>
            <a:noFill/>
            <a:ln w="9525">
              <a:solidFill>
                <a:schemeClr val="tx1"/>
              </a:solidFill>
              <a:round/>
              <a:headEnd/>
              <a:tailEnd/>
            </a:ln>
          </p:spPr>
          <p:txBody>
            <a:bodyPr/>
            <a:lstStyle/>
            <a:p>
              <a:endParaRPr lang="zh-CN" altLang="en-US"/>
            </a:p>
          </p:txBody>
        </p:sp>
        <p:sp>
          <p:nvSpPr>
            <p:cNvPr id="87209" name="Text Box 114"/>
            <p:cNvSpPr txBox="1">
              <a:spLocks noChangeArrowheads="1"/>
            </p:cNvSpPr>
            <p:nvPr/>
          </p:nvSpPr>
          <p:spPr bwMode="auto">
            <a:xfrm>
              <a:off x="1071121" y="4457238"/>
              <a:ext cx="520700" cy="822325"/>
            </a:xfrm>
            <a:prstGeom prst="rect">
              <a:avLst/>
            </a:prstGeom>
            <a:noFill/>
            <a:ln w="9525">
              <a:noFill/>
              <a:miter lim="800000"/>
              <a:headEnd/>
              <a:tailEnd/>
            </a:ln>
          </p:spPr>
          <p:txBody>
            <a:bodyPr wrap="none">
              <a:spAutoFit/>
            </a:bodyPr>
            <a:lstStyle/>
            <a:p>
              <a:pPr algn="r" eaLnBrk="1" hangingPunct="1"/>
              <a:r>
                <a:rPr lang="en-US" altLang="zh-CN" sz="1200">
                  <a:solidFill>
                    <a:srgbClr val="000000"/>
                  </a:solidFill>
                  <a:latin typeface="Arial" pitchFamily="34" charset="0"/>
                  <a:ea typeface="ＭＳ Ｐゴシック" pitchFamily="34" charset="-128"/>
                </a:rPr>
                <a:t>0100</a:t>
              </a:r>
            </a:p>
            <a:p>
              <a:pPr algn="r" eaLnBrk="1" hangingPunct="1"/>
              <a:r>
                <a:rPr lang="en-US" altLang="zh-CN" sz="1200">
                  <a:solidFill>
                    <a:srgbClr val="000000"/>
                  </a:solidFill>
                  <a:latin typeface="Arial" pitchFamily="34" charset="0"/>
                  <a:ea typeface="ＭＳ Ｐゴシック" pitchFamily="34" charset="-128"/>
                </a:rPr>
                <a:t>0101</a:t>
              </a:r>
            </a:p>
            <a:p>
              <a:pPr algn="r" eaLnBrk="1" hangingPunct="1"/>
              <a:r>
                <a:rPr lang="en-US" altLang="zh-CN" sz="1200">
                  <a:solidFill>
                    <a:srgbClr val="000000"/>
                  </a:solidFill>
                  <a:latin typeface="Arial" pitchFamily="34" charset="0"/>
                  <a:ea typeface="ＭＳ Ｐゴシック" pitchFamily="34" charset="-128"/>
                </a:rPr>
                <a:t>0111</a:t>
              </a:r>
            </a:p>
            <a:p>
              <a:pPr algn="r" eaLnBrk="1" hangingPunct="1"/>
              <a:r>
                <a:rPr lang="en-US" altLang="zh-CN" sz="1200">
                  <a:solidFill>
                    <a:srgbClr val="000000"/>
                  </a:solidFill>
                  <a:latin typeface="Arial" pitchFamily="34" charset="0"/>
                  <a:ea typeface="ＭＳ Ｐゴシック" pitchFamily="34" charset="-128"/>
                </a:rPr>
                <a:t>1001</a:t>
              </a:r>
            </a:p>
          </p:txBody>
        </p:sp>
        <p:sp>
          <p:nvSpPr>
            <p:cNvPr id="87210" name="Text Box 115"/>
            <p:cNvSpPr txBox="1">
              <a:spLocks noChangeArrowheads="1"/>
            </p:cNvSpPr>
            <p:nvPr/>
          </p:nvSpPr>
          <p:spPr bwMode="auto">
            <a:xfrm>
              <a:off x="1596584" y="4457238"/>
              <a:ext cx="268287" cy="822325"/>
            </a:xfrm>
            <a:prstGeom prst="rect">
              <a:avLst/>
            </a:prstGeom>
            <a:noFill/>
            <a:ln w="9525">
              <a:noFill/>
              <a:miter lim="800000"/>
              <a:headEnd/>
              <a:tailEnd/>
            </a:ln>
          </p:spPr>
          <p:txBody>
            <a:bodyPr wrap="none">
              <a:spAutoFit/>
            </a:bodyPr>
            <a:lstStyle/>
            <a:p>
              <a:pPr algn="ctr" eaLnBrk="1" hangingPunct="1"/>
              <a:r>
                <a:rPr lang="en-US" altLang="zh-CN" sz="1200">
                  <a:solidFill>
                    <a:srgbClr val="000000"/>
                  </a:solidFill>
                  <a:latin typeface="Arial" pitchFamily="34" charset="0"/>
                  <a:ea typeface="ＭＳ Ｐゴシック" pitchFamily="34" charset="-128"/>
                </a:rPr>
                <a:t>3</a:t>
              </a:r>
            </a:p>
            <a:p>
              <a:pPr algn="ctr" eaLnBrk="1" hangingPunct="1"/>
              <a:r>
                <a:rPr lang="en-US" altLang="zh-CN" sz="1200">
                  <a:solidFill>
                    <a:srgbClr val="000000"/>
                  </a:solidFill>
                  <a:latin typeface="Arial" pitchFamily="34" charset="0"/>
                  <a:ea typeface="ＭＳ Ｐゴシック" pitchFamily="34" charset="-128"/>
                </a:rPr>
                <a:t>2</a:t>
              </a:r>
            </a:p>
            <a:p>
              <a:pPr algn="ctr" eaLnBrk="1" hangingPunct="1"/>
              <a:r>
                <a:rPr lang="en-US" altLang="zh-CN" sz="1200">
                  <a:solidFill>
                    <a:srgbClr val="000000"/>
                  </a:solidFill>
                  <a:latin typeface="Arial" pitchFamily="34" charset="0"/>
                  <a:ea typeface="ＭＳ Ｐゴシック" pitchFamily="34" charset="-128"/>
                </a:rPr>
                <a:t>2</a:t>
              </a:r>
            </a:p>
            <a:p>
              <a:pPr algn="ctr" eaLnBrk="1" hangingPunct="1"/>
              <a:r>
                <a:rPr lang="en-US" altLang="zh-CN" sz="1200">
                  <a:solidFill>
                    <a:srgbClr val="000000"/>
                  </a:solidFill>
                  <a:latin typeface="Arial" pitchFamily="34" charset="0"/>
                  <a:ea typeface="ＭＳ Ｐゴシック" pitchFamily="34" charset="-128"/>
                </a:rPr>
                <a:t>1</a:t>
              </a:r>
            </a:p>
          </p:txBody>
        </p:sp>
        <p:sp>
          <p:nvSpPr>
            <p:cNvPr id="87211" name="Line 116"/>
            <p:cNvSpPr>
              <a:spLocks noChangeShapeType="1"/>
            </p:cNvSpPr>
            <p:nvPr/>
          </p:nvSpPr>
          <p:spPr bwMode="auto">
            <a:xfrm>
              <a:off x="451996" y="4442951"/>
              <a:ext cx="2006600" cy="0"/>
            </a:xfrm>
            <a:prstGeom prst="line">
              <a:avLst/>
            </a:prstGeom>
            <a:noFill/>
            <a:ln w="9525">
              <a:solidFill>
                <a:schemeClr val="tx1"/>
              </a:solidFill>
              <a:round/>
              <a:headEnd/>
              <a:tailEnd/>
            </a:ln>
          </p:spPr>
          <p:txBody>
            <a:bodyPr/>
            <a:lstStyle/>
            <a:p>
              <a:endParaRPr lang="zh-CN" altLang="en-US"/>
            </a:p>
          </p:txBody>
        </p:sp>
        <p:sp>
          <p:nvSpPr>
            <p:cNvPr id="87212" name="Line 117"/>
            <p:cNvSpPr>
              <a:spLocks noChangeShapeType="1"/>
            </p:cNvSpPr>
            <p:nvPr/>
          </p:nvSpPr>
          <p:spPr bwMode="auto">
            <a:xfrm>
              <a:off x="444059" y="4195301"/>
              <a:ext cx="2006600" cy="0"/>
            </a:xfrm>
            <a:prstGeom prst="line">
              <a:avLst/>
            </a:prstGeom>
            <a:noFill/>
            <a:ln w="9525">
              <a:solidFill>
                <a:schemeClr val="tx1"/>
              </a:solidFill>
              <a:round/>
              <a:headEnd/>
              <a:tailEnd/>
            </a:ln>
          </p:spPr>
          <p:txBody>
            <a:bodyPr/>
            <a:lstStyle/>
            <a:p>
              <a:endParaRPr lang="zh-CN" altLang="en-US"/>
            </a:p>
          </p:txBody>
        </p:sp>
        <p:sp>
          <p:nvSpPr>
            <p:cNvPr id="87213"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grpSp>
      <p:grpSp>
        <p:nvGrpSpPr>
          <p:cNvPr id="87048" name="Group 3"/>
          <p:cNvGrpSpPr>
            <a:grpSpLocks/>
          </p:cNvGrpSpPr>
          <p:nvPr/>
        </p:nvGrpSpPr>
        <p:grpSpPr bwMode="auto">
          <a:xfrm>
            <a:off x="3200400" y="3632200"/>
            <a:ext cx="4745038" cy="2989263"/>
            <a:chOff x="2088829" y="3641726"/>
            <a:chExt cx="4743771" cy="2989155"/>
          </a:xfrm>
        </p:grpSpPr>
        <p:sp>
          <p:nvSpPr>
            <p:cNvPr id="87051" name="Freeform 2"/>
            <p:cNvSpPr>
              <a:spLocks/>
            </p:cNvSpPr>
            <p:nvPr/>
          </p:nvSpPr>
          <p:spPr bwMode="auto">
            <a:xfrm>
              <a:off x="3894138" y="4260851"/>
              <a:ext cx="2847975" cy="1481138"/>
            </a:xfrm>
            <a:custGeom>
              <a:avLst/>
              <a:gdLst>
                <a:gd name="T0" fmla="*/ 2147483646 w 1794"/>
                <a:gd name="T1" fmla="*/ 2147483646 h 933"/>
                <a:gd name="T2" fmla="*/ 2147483646 w 1794"/>
                <a:gd name="T3" fmla="*/ 2147483646 h 933"/>
                <a:gd name="T4" fmla="*/ 2147483646 w 1794"/>
                <a:gd name="T5" fmla="*/ 2147483646 h 933"/>
                <a:gd name="T6" fmla="*/ 2147483646 w 1794"/>
                <a:gd name="T7" fmla="*/ 2147483646 h 933"/>
                <a:gd name="T8" fmla="*/ 2147483646 w 1794"/>
                <a:gd name="T9" fmla="*/ 2147483646 h 933"/>
                <a:gd name="T10" fmla="*/ 2147483646 w 1794"/>
                <a:gd name="T11" fmla="*/ 2147483646 h 933"/>
                <a:gd name="T12" fmla="*/ 2147483646 w 1794"/>
                <a:gd name="T13" fmla="*/ 2147483646 h 933"/>
                <a:gd name="T14" fmla="*/ 2147483646 w 1794"/>
                <a:gd name="T15" fmla="*/ 2147483646 h 933"/>
                <a:gd name="T16" fmla="*/ 2147483646 w 1794"/>
                <a:gd name="T17" fmla="*/ 2147483646 h 933"/>
                <a:gd name="T18" fmla="*/ 2147483646 w 1794"/>
                <a:gd name="T19" fmla="*/ 2147483646 h 933"/>
                <a:gd name="T20" fmla="*/ 2147483646 w 1794"/>
                <a:gd name="T21" fmla="*/ 2147483646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w="9525">
              <a:noFill/>
              <a:round/>
              <a:headEnd/>
              <a:tailEnd/>
            </a:ln>
          </p:spPr>
          <p:txBody>
            <a:bodyPr wrap="none" anchor="ctr"/>
            <a:lstStyle/>
            <a:p>
              <a:endParaRPr lang="zh-CN" altLang="en-US"/>
            </a:p>
          </p:txBody>
        </p:sp>
        <p:sp>
          <p:nvSpPr>
            <p:cNvPr id="87052" name="Freeform 6"/>
            <p:cNvSpPr>
              <a:spLocks/>
            </p:cNvSpPr>
            <p:nvPr/>
          </p:nvSpPr>
          <p:spPr bwMode="auto">
            <a:xfrm>
              <a:off x="4532313" y="4564063"/>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p:spPr>
          <p:txBody>
            <a:bodyPr wrap="none" anchor="ctr"/>
            <a:lstStyle/>
            <a:p>
              <a:endParaRPr lang="zh-CN" altLang="en-US"/>
            </a:p>
          </p:txBody>
        </p:sp>
        <p:grpSp>
          <p:nvGrpSpPr>
            <p:cNvPr id="87053" name="Group 7"/>
            <p:cNvGrpSpPr>
              <a:grpSpLocks/>
            </p:cNvGrpSpPr>
            <p:nvPr/>
          </p:nvGrpSpPr>
          <p:grpSpPr bwMode="auto">
            <a:xfrm>
              <a:off x="4038600" y="4738688"/>
              <a:ext cx="501650" cy="233363"/>
              <a:chOff x="3600" y="219"/>
              <a:chExt cx="360" cy="175"/>
            </a:xfrm>
          </p:grpSpPr>
          <p:sp>
            <p:nvSpPr>
              <p:cNvPr id="87188"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189" name="Line 9"/>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87190" name="Line 1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87191" name="Rectangle 11"/>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ea typeface="ＭＳ Ｐゴシック" pitchFamily="34" charset="-128"/>
                </a:endParaRPr>
              </a:p>
            </p:txBody>
          </p:sp>
          <p:sp>
            <p:nvSpPr>
              <p:cNvPr id="87192"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grpSp>
            <p:nvGrpSpPr>
              <p:cNvPr id="87193" name="Group 13"/>
              <p:cNvGrpSpPr>
                <a:grpSpLocks/>
              </p:cNvGrpSpPr>
              <p:nvPr/>
            </p:nvGrpSpPr>
            <p:grpSpPr bwMode="auto">
              <a:xfrm>
                <a:off x="3686" y="244"/>
                <a:ext cx="177" cy="66"/>
                <a:chOff x="2848" y="848"/>
                <a:chExt cx="140" cy="98"/>
              </a:xfrm>
            </p:grpSpPr>
            <p:sp>
              <p:nvSpPr>
                <p:cNvPr id="87198" name="Line 1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87199" name="Line 15"/>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87200" name="Line 16"/>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87194" name="Group 17"/>
              <p:cNvGrpSpPr>
                <a:grpSpLocks/>
              </p:cNvGrpSpPr>
              <p:nvPr/>
            </p:nvGrpSpPr>
            <p:grpSpPr bwMode="auto">
              <a:xfrm flipV="1">
                <a:off x="3686" y="243"/>
                <a:ext cx="177" cy="66"/>
                <a:chOff x="2848" y="848"/>
                <a:chExt cx="140" cy="98"/>
              </a:xfrm>
            </p:grpSpPr>
            <p:sp>
              <p:nvSpPr>
                <p:cNvPr id="87195" name="Line 18"/>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87196" name="Line 1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87197" name="Line 20"/>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grpSp>
          <p:nvGrpSpPr>
            <p:cNvPr id="87054" name="Group 21"/>
            <p:cNvGrpSpPr>
              <a:grpSpLocks/>
            </p:cNvGrpSpPr>
            <p:nvPr/>
          </p:nvGrpSpPr>
          <p:grpSpPr bwMode="auto">
            <a:xfrm>
              <a:off x="4391025" y="5376863"/>
              <a:ext cx="501650" cy="233363"/>
              <a:chOff x="3600" y="219"/>
              <a:chExt cx="360" cy="175"/>
            </a:xfrm>
          </p:grpSpPr>
          <p:sp>
            <p:nvSpPr>
              <p:cNvPr id="87175"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176" name="Line 23"/>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87177" name="Line 24"/>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87178" name="Rectangle 25"/>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ea typeface="ＭＳ Ｐゴシック" pitchFamily="34" charset="-128"/>
                </a:endParaRPr>
              </a:p>
            </p:txBody>
          </p:sp>
          <p:sp>
            <p:nvSpPr>
              <p:cNvPr id="87179"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grpSp>
            <p:nvGrpSpPr>
              <p:cNvPr id="87180" name="Group 27"/>
              <p:cNvGrpSpPr>
                <a:grpSpLocks/>
              </p:cNvGrpSpPr>
              <p:nvPr/>
            </p:nvGrpSpPr>
            <p:grpSpPr bwMode="auto">
              <a:xfrm>
                <a:off x="3686" y="244"/>
                <a:ext cx="177" cy="66"/>
                <a:chOff x="2848" y="848"/>
                <a:chExt cx="140" cy="98"/>
              </a:xfrm>
            </p:grpSpPr>
            <p:sp>
              <p:nvSpPr>
                <p:cNvPr id="87185" name="Line 2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87186" name="Line 29"/>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87187" name="Line 30"/>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87181" name="Group 31"/>
              <p:cNvGrpSpPr>
                <a:grpSpLocks/>
              </p:cNvGrpSpPr>
              <p:nvPr/>
            </p:nvGrpSpPr>
            <p:grpSpPr bwMode="auto">
              <a:xfrm flipV="1">
                <a:off x="3686" y="243"/>
                <a:ext cx="177" cy="66"/>
                <a:chOff x="2848" y="848"/>
                <a:chExt cx="140" cy="98"/>
              </a:xfrm>
            </p:grpSpPr>
            <p:sp>
              <p:nvSpPr>
                <p:cNvPr id="87182" name="Line 32"/>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87183" name="Line 3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87184" name="Line 34"/>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grpSp>
          <p:nvGrpSpPr>
            <p:cNvPr id="87055" name="Group 35"/>
            <p:cNvGrpSpPr>
              <a:grpSpLocks/>
            </p:cNvGrpSpPr>
            <p:nvPr/>
          </p:nvGrpSpPr>
          <p:grpSpPr bwMode="auto">
            <a:xfrm>
              <a:off x="5065713" y="4433888"/>
              <a:ext cx="501650" cy="233363"/>
              <a:chOff x="3600" y="219"/>
              <a:chExt cx="360" cy="175"/>
            </a:xfrm>
          </p:grpSpPr>
          <p:sp>
            <p:nvSpPr>
              <p:cNvPr id="87162"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163" name="Line 37"/>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87164" name="Line 38"/>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87165" name="Rectangle 39"/>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ea typeface="ＭＳ Ｐゴシック" pitchFamily="34" charset="-128"/>
                </a:endParaRPr>
              </a:p>
            </p:txBody>
          </p:sp>
          <p:sp>
            <p:nvSpPr>
              <p:cNvPr id="87166"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grpSp>
            <p:nvGrpSpPr>
              <p:cNvPr id="87167" name="Group 41"/>
              <p:cNvGrpSpPr>
                <a:grpSpLocks/>
              </p:cNvGrpSpPr>
              <p:nvPr/>
            </p:nvGrpSpPr>
            <p:grpSpPr bwMode="auto">
              <a:xfrm>
                <a:off x="3686" y="244"/>
                <a:ext cx="177" cy="66"/>
                <a:chOff x="2848" y="848"/>
                <a:chExt cx="140" cy="98"/>
              </a:xfrm>
            </p:grpSpPr>
            <p:sp>
              <p:nvSpPr>
                <p:cNvPr id="87172" name="Line 4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87173" name="Line 43"/>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87174" name="Line 44"/>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87168" name="Group 45"/>
              <p:cNvGrpSpPr>
                <a:grpSpLocks/>
              </p:cNvGrpSpPr>
              <p:nvPr/>
            </p:nvGrpSpPr>
            <p:grpSpPr bwMode="auto">
              <a:xfrm flipV="1">
                <a:off x="3686" y="243"/>
                <a:ext cx="177" cy="66"/>
                <a:chOff x="2848" y="848"/>
                <a:chExt cx="140" cy="98"/>
              </a:xfrm>
            </p:grpSpPr>
            <p:sp>
              <p:nvSpPr>
                <p:cNvPr id="87169" name="Line 46"/>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87170" name="Line 4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87171" name="Line 48"/>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grpSp>
          <p:nvGrpSpPr>
            <p:cNvPr id="87056" name="Group 49"/>
            <p:cNvGrpSpPr>
              <a:grpSpLocks/>
            </p:cNvGrpSpPr>
            <p:nvPr/>
          </p:nvGrpSpPr>
          <p:grpSpPr bwMode="auto">
            <a:xfrm>
              <a:off x="4987925" y="5099051"/>
              <a:ext cx="500063" cy="233363"/>
              <a:chOff x="3600" y="219"/>
              <a:chExt cx="360" cy="175"/>
            </a:xfrm>
          </p:grpSpPr>
          <p:sp>
            <p:nvSpPr>
              <p:cNvPr id="87149"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150" name="Line 51"/>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87151" name="Line 52"/>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87152" name="Rectangle 53"/>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ea typeface="ＭＳ Ｐゴシック" pitchFamily="34" charset="-128"/>
                </a:endParaRPr>
              </a:p>
            </p:txBody>
          </p:sp>
          <p:sp>
            <p:nvSpPr>
              <p:cNvPr id="87153"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grpSp>
            <p:nvGrpSpPr>
              <p:cNvPr id="87154" name="Group 55"/>
              <p:cNvGrpSpPr>
                <a:grpSpLocks/>
              </p:cNvGrpSpPr>
              <p:nvPr/>
            </p:nvGrpSpPr>
            <p:grpSpPr bwMode="auto">
              <a:xfrm>
                <a:off x="3686" y="244"/>
                <a:ext cx="177" cy="66"/>
                <a:chOff x="2848" y="848"/>
                <a:chExt cx="140" cy="98"/>
              </a:xfrm>
            </p:grpSpPr>
            <p:sp>
              <p:nvSpPr>
                <p:cNvPr id="87159" name="Line 5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87160" name="Line 57"/>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87161" name="Line 58"/>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87155" name="Group 59"/>
              <p:cNvGrpSpPr>
                <a:grpSpLocks/>
              </p:cNvGrpSpPr>
              <p:nvPr/>
            </p:nvGrpSpPr>
            <p:grpSpPr bwMode="auto">
              <a:xfrm flipV="1">
                <a:off x="3686" y="243"/>
                <a:ext cx="177" cy="66"/>
                <a:chOff x="2848" y="848"/>
                <a:chExt cx="140" cy="98"/>
              </a:xfrm>
            </p:grpSpPr>
            <p:sp>
              <p:nvSpPr>
                <p:cNvPr id="87156" name="Line 60"/>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87157" name="Line 6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87158" name="Line 62"/>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grpSp>
          <p:nvGrpSpPr>
            <p:cNvPr id="87057" name="Group 63"/>
            <p:cNvGrpSpPr>
              <a:grpSpLocks/>
            </p:cNvGrpSpPr>
            <p:nvPr/>
          </p:nvGrpSpPr>
          <p:grpSpPr bwMode="auto">
            <a:xfrm>
              <a:off x="5622925" y="5395913"/>
              <a:ext cx="501650" cy="233363"/>
              <a:chOff x="3600" y="219"/>
              <a:chExt cx="360" cy="175"/>
            </a:xfrm>
          </p:grpSpPr>
          <p:sp>
            <p:nvSpPr>
              <p:cNvPr id="87136"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137" name="Line 65"/>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87138" name="Line 66"/>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87139" name="Rectangle 67"/>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ea typeface="ＭＳ Ｐゴシック" pitchFamily="34" charset="-128"/>
                </a:endParaRPr>
              </a:p>
            </p:txBody>
          </p:sp>
          <p:sp>
            <p:nvSpPr>
              <p:cNvPr id="87140"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grpSp>
            <p:nvGrpSpPr>
              <p:cNvPr id="87141" name="Group 69"/>
              <p:cNvGrpSpPr>
                <a:grpSpLocks/>
              </p:cNvGrpSpPr>
              <p:nvPr/>
            </p:nvGrpSpPr>
            <p:grpSpPr bwMode="auto">
              <a:xfrm>
                <a:off x="3686" y="244"/>
                <a:ext cx="177" cy="66"/>
                <a:chOff x="2848" y="848"/>
                <a:chExt cx="140" cy="98"/>
              </a:xfrm>
            </p:grpSpPr>
            <p:sp>
              <p:nvSpPr>
                <p:cNvPr id="87146" name="Line 7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87147" name="Line 71"/>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87148" name="Line 72"/>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87142" name="Group 73"/>
              <p:cNvGrpSpPr>
                <a:grpSpLocks/>
              </p:cNvGrpSpPr>
              <p:nvPr/>
            </p:nvGrpSpPr>
            <p:grpSpPr bwMode="auto">
              <a:xfrm flipV="1">
                <a:off x="3686" y="243"/>
                <a:ext cx="177" cy="66"/>
                <a:chOff x="2848" y="848"/>
                <a:chExt cx="140" cy="98"/>
              </a:xfrm>
            </p:grpSpPr>
            <p:sp>
              <p:nvSpPr>
                <p:cNvPr id="87143" name="Line 74"/>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87144" name="Line 7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87145" name="Line 76"/>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grpSp>
          <p:nvGrpSpPr>
            <p:cNvPr id="87058" name="Group 77"/>
            <p:cNvGrpSpPr>
              <a:grpSpLocks/>
            </p:cNvGrpSpPr>
            <p:nvPr/>
          </p:nvGrpSpPr>
          <p:grpSpPr bwMode="auto">
            <a:xfrm>
              <a:off x="6067425" y="4740276"/>
              <a:ext cx="501650" cy="233363"/>
              <a:chOff x="3600" y="219"/>
              <a:chExt cx="360" cy="175"/>
            </a:xfrm>
          </p:grpSpPr>
          <p:sp>
            <p:nvSpPr>
              <p:cNvPr id="87123"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124" name="Line 79"/>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87125" name="Line 8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87126" name="Rectangle 81"/>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ea typeface="ＭＳ Ｐゴシック" pitchFamily="34" charset="-128"/>
                </a:endParaRPr>
              </a:p>
            </p:txBody>
          </p:sp>
          <p:sp>
            <p:nvSpPr>
              <p:cNvPr id="87127"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grpSp>
            <p:nvGrpSpPr>
              <p:cNvPr id="87128" name="Group 83"/>
              <p:cNvGrpSpPr>
                <a:grpSpLocks/>
              </p:cNvGrpSpPr>
              <p:nvPr/>
            </p:nvGrpSpPr>
            <p:grpSpPr bwMode="auto">
              <a:xfrm>
                <a:off x="3686" y="244"/>
                <a:ext cx="177" cy="66"/>
                <a:chOff x="2848" y="848"/>
                <a:chExt cx="140" cy="98"/>
              </a:xfrm>
            </p:grpSpPr>
            <p:sp>
              <p:nvSpPr>
                <p:cNvPr id="87133" name="Line 8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87134" name="Line 85"/>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87135" name="Line 86"/>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87129" name="Group 87"/>
              <p:cNvGrpSpPr>
                <a:grpSpLocks/>
              </p:cNvGrpSpPr>
              <p:nvPr/>
            </p:nvGrpSpPr>
            <p:grpSpPr bwMode="auto">
              <a:xfrm flipV="1">
                <a:off x="3686" y="243"/>
                <a:ext cx="177" cy="66"/>
                <a:chOff x="2848" y="848"/>
                <a:chExt cx="140" cy="98"/>
              </a:xfrm>
            </p:grpSpPr>
            <p:sp>
              <p:nvSpPr>
                <p:cNvPr id="87130" name="Line 88"/>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87131" name="Line 8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87132" name="Line 90"/>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sp>
          <p:nvSpPr>
            <p:cNvPr id="87059" name="Freeform 91"/>
            <p:cNvSpPr>
              <a:spLocks/>
            </p:cNvSpPr>
            <p:nvPr/>
          </p:nvSpPr>
          <p:spPr bwMode="auto">
            <a:xfrm>
              <a:off x="5573713" y="4557713"/>
              <a:ext cx="504825" cy="307975"/>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p:spPr>
          <p:txBody>
            <a:bodyPr wrap="none" anchor="ctr"/>
            <a:lstStyle/>
            <a:p>
              <a:endParaRPr lang="zh-CN" altLang="en-US"/>
            </a:p>
          </p:txBody>
        </p:sp>
        <p:sp>
          <p:nvSpPr>
            <p:cNvPr id="87060" name="Freeform 92"/>
            <p:cNvSpPr>
              <a:spLocks/>
            </p:cNvSpPr>
            <p:nvPr/>
          </p:nvSpPr>
          <p:spPr bwMode="auto">
            <a:xfrm>
              <a:off x="4508500" y="4949826"/>
              <a:ext cx="481013"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p:spPr>
          <p:txBody>
            <a:bodyPr wrap="none" anchor="ctr"/>
            <a:lstStyle/>
            <a:p>
              <a:endParaRPr lang="zh-CN" altLang="en-US"/>
            </a:p>
          </p:txBody>
        </p:sp>
        <p:sp>
          <p:nvSpPr>
            <p:cNvPr id="87061" name="Freeform 93"/>
            <p:cNvSpPr>
              <a:spLocks/>
            </p:cNvSpPr>
            <p:nvPr/>
          </p:nvSpPr>
          <p:spPr bwMode="auto">
            <a:xfrm>
              <a:off x="5456238" y="4926013"/>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p:spPr>
          <p:txBody>
            <a:bodyPr wrap="none" anchor="ctr"/>
            <a:lstStyle/>
            <a:p>
              <a:endParaRPr lang="zh-CN" altLang="en-US"/>
            </a:p>
          </p:txBody>
        </p:sp>
        <p:sp>
          <p:nvSpPr>
            <p:cNvPr id="87062" name="Freeform 94"/>
            <p:cNvSpPr>
              <a:spLocks/>
            </p:cNvSpPr>
            <p:nvPr/>
          </p:nvSpPr>
          <p:spPr bwMode="auto">
            <a:xfrm>
              <a:off x="6122988" y="4979988"/>
              <a:ext cx="206375" cy="508000"/>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p:spPr>
          <p:txBody>
            <a:bodyPr wrap="none" anchor="ctr"/>
            <a:lstStyle/>
            <a:p>
              <a:endParaRPr lang="zh-CN" altLang="en-US"/>
            </a:p>
          </p:txBody>
        </p:sp>
        <p:sp>
          <p:nvSpPr>
            <p:cNvPr id="87063" name="Freeform 95"/>
            <p:cNvSpPr>
              <a:spLocks/>
            </p:cNvSpPr>
            <p:nvPr/>
          </p:nvSpPr>
          <p:spPr bwMode="auto">
            <a:xfrm>
              <a:off x="4887913" y="5513388"/>
              <a:ext cx="736600" cy="74613"/>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p:spPr>
          <p:txBody>
            <a:bodyPr wrap="none" anchor="ctr"/>
            <a:lstStyle/>
            <a:p>
              <a:endParaRPr lang="zh-CN" altLang="en-US"/>
            </a:p>
          </p:txBody>
        </p:sp>
        <p:sp>
          <p:nvSpPr>
            <p:cNvPr id="87064" name="Freeform 96"/>
            <p:cNvSpPr>
              <a:spLocks/>
            </p:cNvSpPr>
            <p:nvPr/>
          </p:nvSpPr>
          <p:spPr bwMode="auto">
            <a:xfrm>
              <a:off x="4351338" y="4973638"/>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p:spPr>
          <p:txBody>
            <a:bodyPr wrap="none" anchor="ctr"/>
            <a:lstStyle/>
            <a:p>
              <a:endParaRPr lang="zh-CN" altLang="en-US"/>
            </a:p>
          </p:txBody>
        </p:sp>
        <p:sp>
          <p:nvSpPr>
            <p:cNvPr id="87065" name="Text Box 100"/>
            <p:cNvSpPr txBox="1">
              <a:spLocks noChangeArrowheads="1"/>
            </p:cNvSpPr>
            <p:nvPr/>
          </p:nvSpPr>
          <p:spPr bwMode="auto">
            <a:xfrm>
              <a:off x="4440876" y="4483071"/>
              <a:ext cx="311067" cy="366700"/>
            </a:xfrm>
            <a:prstGeom prst="rect">
              <a:avLst/>
            </a:prstGeom>
            <a:noFill/>
            <a:ln w="9525">
              <a:noFill/>
              <a:miter lim="800000"/>
              <a:headEnd/>
              <a:tailEnd/>
            </a:ln>
          </p:spPr>
          <p:txBody>
            <a:bodyPr wrap="none">
              <a:spAutoFit/>
            </a:bodyPr>
            <a:lstStyle/>
            <a:p>
              <a:pPr eaLnBrk="1" hangingPunct="1"/>
              <a:r>
                <a:rPr lang="en-US" altLang="zh-CN" sz="1800">
                  <a:solidFill>
                    <a:srgbClr val="000000"/>
                  </a:solidFill>
                  <a:latin typeface="Arial" pitchFamily="34" charset="0"/>
                  <a:ea typeface="ＭＳ Ｐゴシック" pitchFamily="34" charset="-128"/>
                </a:rPr>
                <a:t>1</a:t>
              </a:r>
            </a:p>
          </p:txBody>
        </p:sp>
        <p:sp>
          <p:nvSpPr>
            <p:cNvPr id="87066" name="Text Box 101"/>
            <p:cNvSpPr txBox="1">
              <a:spLocks noChangeArrowheads="1"/>
            </p:cNvSpPr>
            <p:nvPr/>
          </p:nvSpPr>
          <p:spPr bwMode="auto">
            <a:xfrm>
              <a:off x="4378980" y="4897394"/>
              <a:ext cx="296783" cy="336538"/>
            </a:xfrm>
            <a:prstGeom prst="rect">
              <a:avLst/>
            </a:prstGeom>
            <a:noFill/>
            <a:ln w="9525">
              <a:noFill/>
              <a:miter lim="800000"/>
              <a:headEnd/>
              <a:tailEnd/>
            </a:ln>
          </p:spPr>
          <p:txBody>
            <a:bodyPr wrap="none">
              <a:spAutoFit/>
            </a:bodyPr>
            <a:lstStyle/>
            <a:p>
              <a:pPr eaLnBrk="1" hangingPunct="1"/>
              <a:r>
                <a:rPr lang="en-US" altLang="zh-CN" sz="1600">
                  <a:solidFill>
                    <a:srgbClr val="000000"/>
                  </a:solidFill>
                  <a:latin typeface="Arial" pitchFamily="34" charset="0"/>
                  <a:ea typeface="ＭＳ Ｐゴシック" pitchFamily="34" charset="-128"/>
                </a:rPr>
                <a:t>2</a:t>
              </a:r>
            </a:p>
          </p:txBody>
        </p:sp>
        <p:sp>
          <p:nvSpPr>
            <p:cNvPr id="87067" name="Text Box 102"/>
            <p:cNvSpPr txBox="1">
              <a:spLocks noChangeArrowheads="1"/>
            </p:cNvSpPr>
            <p:nvPr/>
          </p:nvSpPr>
          <p:spPr bwMode="auto">
            <a:xfrm>
              <a:off x="4128222" y="4970416"/>
              <a:ext cx="296783" cy="336538"/>
            </a:xfrm>
            <a:prstGeom prst="rect">
              <a:avLst/>
            </a:prstGeom>
            <a:noFill/>
            <a:ln w="9525">
              <a:noFill/>
              <a:miter lim="800000"/>
              <a:headEnd/>
              <a:tailEnd/>
            </a:ln>
          </p:spPr>
          <p:txBody>
            <a:bodyPr wrap="none">
              <a:spAutoFit/>
            </a:bodyPr>
            <a:lstStyle/>
            <a:p>
              <a:pPr eaLnBrk="1" hangingPunct="1"/>
              <a:r>
                <a:rPr lang="en-US" altLang="zh-CN" sz="1600">
                  <a:solidFill>
                    <a:srgbClr val="000000"/>
                  </a:solidFill>
                  <a:latin typeface="Arial" pitchFamily="34" charset="0"/>
                  <a:ea typeface="ＭＳ Ｐゴシック" pitchFamily="34" charset="-128"/>
                </a:rPr>
                <a:t>3</a:t>
              </a:r>
            </a:p>
          </p:txBody>
        </p:sp>
        <p:grpSp>
          <p:nvGrpSpPr>
            <p:cNvPr id="87068" name="Group 1"/>
            <p:cNvGrpSpPr>
              <a:grpSpLocks/>
            </p:cNvGrpSpPr>
            <p:nvPr/>
          </p:nvGrpSpPr>
          <p:grpSpPr bwMode="auto">
            <a:xfrm rot="-2012368">
              <a:off x="2645158" y="5398104"/>
              <a:ext cx="1447800" cy="274638"/>
              <a:chOff x="2436813" y="4587876"/>
              <a:chExt cx="1447800" cy="274638"/>
            </a:xfrm>
          </p:grpSpPr>
          <p:sp>
            <p:nvSpPr>
              <p:cNvPr id="87118" name="Rectangle 97"/>
              <p:cNvSpPr>
                <a:spLocks noChangeArrowheads="1"/>
              </p:cNvSpPr>
              <p:nvPr/>
            </p:nvSpPr>
            <p:spPr bwMode="auto">
              <a:xfrm>
                <a:off x="2461850" y="4583083"/>
                <a:ext cx="1155391" cy="238116"/>
              </a:xfrm>
              <a:prstGeom prst="rect">
                <a:avLst/>
              </a:prstGeom>
              <a:solidFill>
                <a:schemeClr val="bg2"/>
              </a:solidFill>
              <a:ln w="9525">
                <a:noFill/>
                <a:miter lim="800000"/>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119"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120"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p:spPr>
            <p:txBody>
              <a:bodyPr wrap="none" anchor="ctr"/>
              <a:lstStyle/>
              <a:p>
                <a:endParaRPr lang="zh-CN" altLang="en-US"/>
              </a:p>
            </p:txBody>
          </p:sp>
          <p:sp>
            <p:nvSpPr>
              <p:cNvPr id="87121"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122" name="Text Box 105"/>
              <p:cNvSpPr txBox="1">
                <a:spLocks noChangeArrowheads="1"/>
              </p:cNvSpPr>
              <p:nvPr/>
            </p:nvSpPr>
            <p:spPr bwMode="auto">
              <a:xfrm rot="289934">
                <a:off x="3019653" y="4584228"/>
                <a:ext cx="520561" cy="274627"/>
              </a:xfrm>
              <a:prstGeom prst="rect">
                <a:avLst/>
              </a:prstGeom>
              <a:noFill/>
              <a:ln w="9525">
                <a:noFill/>
                <a:miter lim="800000"/>
                <a:headEnd/>
                <a:tailEnd/>
              </a:ln>
            </p:spPr>
            <p:txBody>
              <a:bodyPr wrap="none">
                <a:spAutoFit/>
              </a:bodyPr>
              <a:lstStyle/>
              <a:p>
                <a:pPr eaLnBrk="1" hangingPunct="1"/>
                <a:r>
                  <a:rPr lang="en-US" altLang="zh-CN" sz="1200">
                    <a:solidFill>
                      <a:srgbClr val="000000"/>
                    </a:solidFill>
                    <a:latin typeface="Arial" pitchFamily="34" charset="0"/>
                    <a:ea typeface="ＭＳ Ｐゴシック" pitchFamily="34" charset="-128"/>
                  </a:rPr>
                  <a:t>0111</a:t>
                </a:r>
              </a:p>
            </p:txBody>
          </p:sp>
        </p:grpSp>
        <p:sp>
          <p:nvSpPr>
            <p:cNvPr id="87069" name="Text Box 106"/>
            <p:cNvSpPr txBox="1">
              <a:spLocks noChangeArrowheads="1"/>
            </p:cNvSpPr>
            <p:nvPr/>
          </p:nvSpPr>
          <p:spPr bwMode="auto">
            <a:xfrm>
              <a:off x="2088829" y="6046702"/>
              <a:ext cx="2339350" cy="584179"/>
            </a:xfrm>
            <a:prstGeom prst="rect">
              <a:avLst/>
            </a:prstGeom>
            <a:noFill/>
            <a:ln w="9525">
              <a:noFill/>
              <a:miter lim="800000"/>
              <a:headEnd/>
              <a:tailEnd/>
            </a:ln>
          </p:spPr>
          <p:txBody>
            <a:bodyPr wrap="none">
              <a:spAutoFit/>
            </a:bodyPr>
            <a:lstStyle/>
            <a:p>
              <a:pPr eaLnBrk="1" hangingPunct="1"/>
              <a:r>
                <a:rPr lang="en-US" altLang="zh-CN" sz="1600">
                  <a:solidFill>
                    <a:srgbClr val="000000"/>
                  </a:solidFill>
                  <a:latin typeface="Arial" pitchFamily="34" charset="0"/>
                  <a:ea typeface="ＭＳ Ｐゴシック" pitchFamily="34" charset="-128"/>
                </a:rPr>
                <a:t>dest address in arriving</a:t>
              </a:r>
            </a:p>
            <a:p>
              <a:pPr eaLnBrk="1" hangingPunct="1"/>
              <a:r>
                <a:rPr lang="en-US" altLang="zh-CN" sz="1600">
                  <a:solidFill>
                    <a:srgbClr val="000000"/>
                  </a:solidFill>
                  <a:latin typeface="Arial" pitchFamily="34" charset="0"/>
                  <a:ea typeface="ＭＳ Ｐゴシック" pitchFamily="34" charset="-128"/>
                </a:rPr>
                <a:t>packet</a:t>
              </a:r>
              <a:r>
                <a:rPr lang="ja-JP" altLang="en-US" sz="1600">
                  <a:solidFill>
                    <a:srgbClr val="000000"/>
                  </a:solidFill>
                  <a:latin typeface="Arial" pitchFamily="34" charset="0"/>
                  <a:ea typeface="ＭＳ Ｐゴシック" pitchFamily="34" charset="-128"/>
                </a:rPr>
                <a:t>’</a:t>
              </a:r>
              <a:r>
                <a:rPr lang="en-US" altLang="ja-JP" sz="1600">
                  <a:solidFill>
                    <a:srgbClr val="000000"/>
                  </a:solidFill>
                  <a:latin typeface="Arial" pitchFamily="34" charset="0"/>
                  <a:ea typeface="ＭＳ Ｐゴシック" pitchFamily="34" charset="-128"/>
                </a:rPr>
                <a:t>s header</a:t>
              </a:r>
              <a:endParaRPr lang="en-US" altLang="zh-CN" sz="1600">
                <a:solidFill>
                  <a:srgbClr val="000000"/>
                </a:solidFill>
                <a:latin typeface="Arial" pitchFamily="34" charset="0"/>
                <a:ea typeface="ＭＳ Ｐゴシック" pitchFamily="34" charset="-128"/>
              </a:endParaRPr>
            </a:p>
          </p:txBody>
        </p:sp>
        <p:sp>
          <p:nvSpPr>
            <p:cNvPr id="87070"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p:spPr>
          <p:txBody>
            <a:bodyPr/>
            <a:lstStyle/>
            <a:p>
              <a:endParaRPr lang="zh-CN" altLang="en-US"/>
            </a:p>
          </p:txBody>
        </p:sp>
        <p:sp>
          <p:nvSpPr>
            <p:cNvPr id="87071"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p:spPr>
          <p:txBody>
            <a:bodyPr/>
            <a:lstStyle/>
            <a:p>
              <a:endParaRPr lang="zh-CN" altLang="en-US"/>
            </a:p>
          </p:txBody>
        </p:sp>
        <p:sp>
          <p:nvSpPr>
            <p:cNvPr id="87072" name="Freeform 120"/>
            <p:cNvSpPr>
              <a:spLocks/>
            </p:cNvSpPr>
            <p:nvPr/>
          </p:nvSpPr>
          <p:spPr bwMode="auto">
            <a:xfrm>
              <a:off x="3757473" y="4834039"/>
              <a:ext cx="1041539" cy="336504"/>
            </a:xfrm>
            <a:custGeom>
              <a:avLst/>
              <a:gdLst>
                <a:gd name="T0" fmla="*/ 0 w 10844"/>
                <a:gd name="T1" fmla="*/ 2147483646 h 14797"/>
                <a:gd name="T2" fmla="*/ 2147483646 w 10844"/>
                <a:gd name="T3" fmla="*/ 2147483646 h 14797"/>
                <a:gd name="T4" fmla="*/ 2147483646 w 10844"/>
                <a:gd name="T5" fmla="*/ 2147483646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p:spPr>
          <p:txBody>
            <a:bodyPr/>
            <a:lstStyle/>
            <a:p>
              <a:endParaRPr lang="zh-CN" altLang="en-US"/>
            </a:p>
          </p:txBody>
        </p:sp>
        <p:sp>
          <p:nvSpPr>
            <p:cNvPr id="87073" name="Freeform 121"/>
            <p:cNvSpPr>
              <a:spLocks/>
            </p:cNvSpPr>
            <p:nvPr/>
          </p:nvSpPr>
          <p:spPr bwMode="auto">
            <a:xfrm flipH="1">
              <a:off x="6254750" y="4370388"/>
              <a:ext cx="577850"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p>
          </p:txBody>
        </p:sp>
        <p:sp>
          <p:nvSpPr>
            <p:cNvPr id="87074" name="Freeform 122"/>
            <p:cNvSpPr>
              <a:spLocks/>
            </p:cNvSpPr>
            <p:nvPr/>
          </p:nvSpPr>
          <p:spPr bwMode="auto">
            <a:xfrm flipH="1">
              <a:off x="5243513" y="4086226"/>
              <a:ext cx="577850"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p>
          </p:txBody>
        </p:sp>
        <p:sp>
          <p:nvSpPr>
            <p:cNvPr id="87075" name="Freeform 123"/>
            <p:cNvSpPr>
              <a:spLocks/>
            </p:cNvSpPr>
            <p:nvPr/>
          </p:nvSpPr>
          <p:spPr bwMode="auto">
            <a:xfrm flipH="1" flipV="1">
              <a:off x="5911850" y="5632451"/>
              <a:ext cx="542925"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p>
          </p:txBody>
        </p:sp>
        <p:sp>
          <p:nvSpPr>
            <p:cNvPr id="87076" name="Freeform 124"/>
            <p:cNvSpPr>
              <a:spLocks/>
            </p:cNvSpPr>
            <p:nvPr/>
          </p:nvSpPr>
          <p:spPr bwMode="auto">
            <a:xfrm flipH="1" flipV="1">
              <a:off x="4562475" y="5616576"/>
              <a:ext cx="542925"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p>
          </p:txBody>
        </p:sp>
        <p:sp>
          <p:nvSpPr>
            <p:cNvPr id="87077" name="Freeform 125"/>
            <p:cNvSpPr>
              <a:spLocks/>
            </p:cNvSpPr>
            <p:nvPr/>
          </p:nvSpPr>
          <p:spPr bwMode="auto">
            <a:xfrm flipH="1" flipV="1">
              <a:off x="5202238" y="5324476"/>
              <a:ext cx="542925" cy="452438"/>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p>
          </p:txBody>
        </p:sp>
        <p:grpSp>
          <p:nvGrpSpPr>
            <p:cNvPr id="87078" name="Group 126"/>
            <p:cNvGrpSpPr>
              <a:grpSpLocks/>
            </p:cNvGrpSpPr>
            <p:nvPr/>
          </p:nvGrpSpPr>
          <p:grpSpPr bwMode="auto">
            <a:xfrm>
              <a:off x="5251450" y="3641726"/>
              <a:ext cx="550863" cy="452438"/>
              <a:chOff x="2886" y="1668"/>
              <a:chExt cx="347" cy="285"/>
            </a:xfrm>
          </p:grpSpPr>
          <p:sp>
            <p:nvSpPr>
              <p:cNvPr id="87111"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112"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113"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114" name="Line 130"/>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p>
            </p:txBody>
          </p:sp>
          <p:sp>
            <p:nvSpPr>
              <p:cNvPr id="87115" name="Line 131"/>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p>
            </p:txBody>
          </p:sp>
          <p:sp>
            <p:nvSpPr>
              <p:cNvPr id="87116" name="Line 132"/>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p>
            </p:txBody>
          </p:sp>
          <p:sp>
            <p:nvSpPr>
              <p:cNvPr id="87117"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grpSp>
        <p:grpSp>
          <p:nvGrpSpPr>
            <p:cNvPr id="87079" name="Group 134"/>
            <p:cNvGrpSpPr>
              <a:grpSpLocks/>
            </p:cNvGrpSpPr>
            <p:nvPr/>
          </p:nvGrpSpPr>
          <p:grpSpPr bwMode="auto">
            <a:xfrm>
              <a:off x="6264275" y="3914776"/>
              <a:ext cx="550863" cy="452438"/>
              <a:chOff x="2886" y="1668"/>
              <a:chExt cx="347" cy="285"/>
            </a:xfrm>
          </p:grpSpPr>
          <p:sp>
            <p:nvSpPr>
              <p:cNvPr id="87104"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105"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106"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107" name="Line 138"/>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p>
            </p:txBody>
          </p:sp>
          <p:sp>
            <p:nvSpPr>
              <p:cNvPr id="87108" name="Line 139"/>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p>
            </p:txBody>
          </p:sp>
          <p:sp>
            <p:nvSpPr>
              <p:cNvPr id="87109" name="Line 140"/>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p>
            </p:txBody>
          </p:sp>
          <p:sp>
            <p:nvSpPr>
              <p:cNvPr id="87110"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grpSp>
        <p:grpSp>
          <p:nvGrpSpPr>
            <p:cNvPr id="87080" name="Group 142"/>
            <p:cNvGrpSpPr>
              <a:grpSpLocks/>
            </p:cNvGrpSpPr>
            <p:nvPr/>
          </p:nvGrpSpPr>
          <p:grpSpPr bwMode="auto">
            <a:xfrm>
              <a:off x="5894388" y="5991226"/>
              <a:ext cx="550863" cy="452438"/>
              <a:chOff x="2886" y="1668"/>
              <a:chExt cx="347" cy="285"/>
            </a:xfrm>
          </p:grpSpPr>
          <p:sp>
            <p:nvSpPr>
              <p:cNvPr id="87097"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098"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099"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100" name="Line 146"/>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p>
            </p:txBody>
          </p:sp>
          <p:sp>
            <p:nvSpPr>
              <p:cNvPr id="87101" name="Line 147"/>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p>
            </p:txBody>
          </p:sp>
          <p:sp>
            <p:nvSpPr>
              <p:cNvPr id="87102" name="Line 148"/>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p>
            </p:txBody>
          </p:sp>
          <p:sp>
            <p:nvSpPr>
              <p:cNvPr id="87103"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grpSp>
        <p:grpSp>
          <p:nvGrpSpPr>
            <p:cNvPr id="87081" name="Group 150"/>
            <p:cNvGrpSpPr>
              <a:grpSpLocks/>
            </p:cNvGrpSpPr>
            <p:nvPr/>
          </p:nvGrpSpPr>
          <p:grpSpPr bwMode="auto">
            <a:xfrm>
              <a:off x="5199063" y="5772151"/>
              <a:ext cx="550863" cy="452438"/>
              <a:chOff x="2886" y="1668"/>
              <a:chExt cx="347" cy="285"/>
            </a:xfrm>
          </p:grpSpPr>
          <p:sp>
            <p:nvSpPr>
              <p:cNvPr id="87090"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091"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092"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093" name="Line 154"/>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p>
            </p:txBody>
          </p:sp>
          <p:sp>
            <p:nvSpPr>
              <p:cNvPr id="87094" name="Line 155"/>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p>
            </p:txBody>
          </p:sp>
          <p:sp>
            <p:nvSpPr>
              <p:cNvPr id="87095" name="Line 156"/>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p>
            </p:txBody>
          </p:sp>
          <p:sp>
            <p:nvSpPr>
              <p:cNvPr id="87096"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grpSp>
        <p:grpSp>
          <p:nvGrpSpPr>
            <p:cNvPr id="87082" name="Group 158"/>
            <p:cNvGrpSpPr>
              <a:grpSpLocks/>
            </p:cNvGrpSpPr>
            <p:nvPr/>
          </p:nvGrpSpPr>
          <p:grpSpPr bwMode="auto">
            <a:xfrm>
              <a:off x="4543425" y="5964238"/>
              <a:ext cx="550863" cy="452438"/>
              <a:chOff x="2886" y="1668"/>
              <a:chExt cx="347" cy="285"/>
            </a:xfrm>
          </p:grpSpPr>
          <p:sp>
            <p:nvSpPr>
              <p:cNvPr id="87083"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084"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085"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sp>
            <p:nvSpPr>
              <p:cNvPr id="87086" name="Line 162"/>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p>
            </p:txBody>
          </p:sp>
          <p:sp>
            <p:nvSpPr>
              <p:cNvPr id="87087" name="Line 163"/>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p>
            </p:txBody>
          </p:sp>
          <p:sp>
            <p:nvSpPr>
              <p:cNvPr id="87088" name="Line 164"/>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p>
            </p:txBody>
          </p:sp>
          <p:sp>
            <p:nvSpPr>
              <p:cNvPr id="87089"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latin typeface="Arial" pitchFamily="34" charset="0"/>
                  <a:ea typeface="ＭＳ Ｐゴシック" pitchFamily="34" charset="-128"/>
                </a:endParaRPr>
              </a:p>
            </p:txBody>
          </p:sp>
        </p:grpSp>
      </p:grpSp>
      <p:cxnSp>
        <p:nvCxnSpPr>
          <p:cNvPr id="87049" name="Straight Connector 421888"/>
          <p:cNvCxnSpPr>
            <a:cxnSpLocks noChangeShapeType="1"/>
          </p:cNvCxnSpPr>
          <p:nvPr/>
        </p:nvCxnSpPr>
        <p:spPr bwMode="auto">
          <a:xfrm>
            <a:off x="2406650" y="2992438"/>
            <a:ext cx="0" cy="325437"/>
          </a:xfrm>
          <a:prstGeom prst="line">
            <a:avLst/>
          </a:prstGeom>
          <a:noFill/>
          <a:ln w="9525">
            <a:solidFill>
              <a:schemeClr val="tx1"/>
            </a:solidFill>
            <a:round/>
            <a:headEnd/>
            <a:tailEnd/>
          </a:ln>
        </p:spPr>
      </p:cxnSp>
      <p:cxnSp>
        <p:nvCxnSpPr>
          <p:cNvPr id="87050" name="Straight Connector 421894"/>
          <p:cNvCxnSpPr>
            <a:cxnSpLocks noChangeShapeType="1"/>
          </p:cNvCxnSpPr>
          <p:nvPr/>
        </p:nvCxnSpPr>
        <p:spPr bwMode="auto">
          <a:xfrm flipH="1">
            <a:off x="3503613" y="2917825"/>
            <a:ext cx="1666875" cy="1238250"/>
          </a:xfrm>
          <a:prstGeom prst="line">
            <a:avLst/>
          </a:prstGeom>
          <a:noFill/>
          <a:ln w="9525">
            <a:solidFill>
              <a:schemeClr val="tx1"/>
            </a:solidFill>
            <a:round/>
            <a:headEnd/>
            <a:tailEnd/>
          </a:ln>
        </p:spPr>
      </p:cxnSp>
    </p:spTree>
  </p:cSld>
  <p:clrMapOvr>
    <a:masterClrMapping/>
  </p:clrMapOvr>
  <p:transition>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533400" y="203200"/>
            <a:ext cx="7772400" cy="911225"/>
          </a:xfrm>
        </p:spPr>
        <p:txBody>
          <a:bodyPr/>
          <a:lstStyle/>
          <a:p>
            <a:r>
              <a:rPr lang="en-US" altLang="zh-CN" sz="3600" smtClean="0">
                <a:solidFill>
                  <a:srgbClr val="008000"/>
                </a:solidFill>
              </a:rPr>
              <a:t>1.3.2 </a:t>
            </a:r>
            <a:r>
              <a:rPr lang="zh-CN" altLang="en-US" sz="3600" smtClean="0">
                <a:solidFill>
                  <a:srgbClr val="008000"/>
                </a:solidFill>
              </a:rPr>
              <a:t>电路交换</a:t>
            </a:r>
          </a:p>
        </p:txBody>
      </p:sp>
      <p:sp>
        <p:nvSpPr>
          <p:cNvPr id="256003" name="Rectangle 3"/>
          <p:cNvSpPr>
            <a:spLocks noGrp="1" noChangeArrowheads="1"/>
          </p:cNvSpPr>
          <p:nvPr>
            <p:ph type="body" sz="half" idx="1"/>
          </p:nvPr>
        </p:nvSpPr>
        <p:spPr>
          <a:xfrm>
            <a:off x="533400" y="1371600"/>
            <a:ext cx="8089900" cy="2260600"/>
          </a:xfrm>
        </p:spPr>
        <p:txBody>
          <a:bodyPr/>
          <a:lstStyle/>
          <a:p>
            <a:pPr marL="0" indent="0" eaLnBrk="1">
              <a:lnSpc>
                <a:spcPct val="120000"/>
              </a:lnSpc>
              <a:buFont typeface="Wingdings" pitchFamily="2" charset="2"/>
              <a:buNone/>
            </a:pPr>
            <a:r>
              <a:rPr lang="zh-CN" altLang="en-US" sz="2000" b="1" smtClean="0">
                <a:ea typeface="华文中宋" pitchFamily="2" charset="-122"/>
              </a:rPr>
              <a:t>        </a:t>
            </a:r>
            <a:r>
              <a:rPr lang="zh-CN" altLang="en-US" sz="2400" b="1" smtClean="0">
                <a:latin typeface="华文中宋" pitchFamily="2" charset="-122"/>
                <a:ea typeface="华文中宋" pitchFamily="2" charset="-122"/>
              </a:rPr>
              <a:t>通信双方必须先建立一个</a:t>
            </a:r>
            <a:r>
              <a:rPr lang="zh-CN" altLang="en-US" sz="2400" b="1" i="1" smtClean="0">
                <a:solidFill>
                  <a:srgbClr val="FF0000"/>
                </a:solidFill>
                <a:latin typeface="华文中宋" pitchFamily="2" charset="-122"/>
                <a:ea typeface="华文中宋" pitchFamily="2" charset="-122"/>
              </a:rPr>
              <a:t>专用的连接（电路）</a:t>
            </a:r>
            <a:r>
              <a:rPr lang="zh-CN" altLang="en-US" sz="2400" b="1" smtClean="0">
                <a:solidFill>
                  <a:srgbClr val="FF0000"/>
                </a:solidFill>
                <a:latin typeface="华文中宋" pitchFamily="2" charset="-122"/>
                <a:ea typeface="华文中宋" pitchFamily="2" charset="-122"/>
              </a:rPr>
              <a:t>，</a:t>
            </a:r>
            <a:r>
              <a:rPr lang="zh-CN" altLang="en-US" sz="2400" b="1" smtClean="0">
                <a:latin typeface="华文中宋" pitchFamily="2" charset="-122"/>
                <a:ea typeface="华文中宋" pitchFamily="2" charset="-122"/>
              </a:rPr>
              <a:t>一直维持，直到通信结束。</a:t>
            </a:r>
          </a:p>
          <a:p>
            <a:pPr marL="0" indent="0" eaLnBrk="1">
              <a:lnSpc>
                <a:spcPct val="120000"/>
              </a:lnSpc>
              <a:buFont typeface="Wingdings" pitchFamily="2" charset="2"/>
              <a:buNone/>
            </a:pPr>
            <a:r>
              <a:rPr lang="zh-CN" altLang="en-US" sz="2400" b="1" smtClean="0">
                <a:solidFill>
                  <a:srgbClr val="008000"/>
                </a:solidFill>
                <a:latin typeface="华文中宋" pitchFamily="2" charset="-122"/>
                <a:ea typeface="华文中宋" pitchFamily="2" charset="-122"/>
              </a:rPr>
              <a:t>     如，电话网络。 </a:t>
            </a:r>
          </a:p>
          <a:p>
            <a:pPr marL="0" indent="0" eaLnBrk="1">
              <a:lnSpc>
                <a:spcPct val="120000"/>
              </a:lnSpc>
              <a:buFont typeface="Wingdings" pitchFamily="2" charset="2"/>
              <a:buNone/>
            </a:pPr>
            <a:r>
              <a:rPr lang="zh-CN" altLang="en-US" sz="2400" b="1" smtClean="0">
                <a:solidFill>
                  <a:schemeClr val="accent2"/>
                </a:solidFill>
                <a:latin typeface="楷体_GB2312"/>
                <a:ea typeface="楷体_GB2312"/>
                <a:cs typeface="楷体_GB2312"/>
              </a:rPr>
              <a:t>通话过程：</a:t>
            </a:r>
            <a:r>
              <a:rPr lang="zh-CN" altLang="en-US" sz="2400" b="1" smtClean="0">
                <a:latin typeface="华文中宋" pitchFamily="2" charset="-122"/>
                <a:ea typeface="华文中宋" pitchFamily="2" charset="-122"/>
              </a:rPr>
              <a:t>拨号 </a:t>
            </a:r>
            <a:r>
              <a:rPr lang="zh-CN" altLang="en-US" sz="2400" b="1" smtClean="0">
                <a:latin typeface="华文中宋" pitchFamily="2" charset="-122"/>
                <a:ea typeface="华文中宋" pitchFamily="2" charset="-122"/>
                <a:sym typeface="Wingdings 3" pitchFamily="18" charset="2"/>
              </a:rPr>
              <a:t> </a:t>
            </a:r>
            <a:r>
              <a:rPr lang="zh-CN" altLang="en-US" sz="2400" b="1" smtClean="0">
                <a:latin typeface="华文中宋" pitchFamily="2" charset="-122"/>
                <a:ea typeface="华文中宋" pitchFamily="2" charset="-122"/>
              </a:rPr>
              <a:t>接通 </a:t>
            </a:r>
            <a:r>
              <a:rPr lang="zh-CN" altLang="en-US" sz="2400" b="1" smtClean="0">
                <a:latin typeface="华文中宋" pitchFamily="2" charset="-122"/>
                <a:ea typeface="华文中宋" pitchFamily="2" charset="-122"/>
                <a:sym typeface="Wingdings 3" pitchFamily="18" charset="2"/>
              </a:rPr>
              <a:t> </a:t>
            </a:r>
            <a:r>
              <a:rPr lang="zh-CN" altLang="en-US" sz="2400" b="1" smtClean="0">
                <a:latin typeface="华文中宋" pitchFamily="2" charset="-122"/>
                <a:ea typeface="华文中宋" pitchFamily="2" charset="-122"/>
              </a:rPr>
              <a:t>通信 </a:t>
            </a:r>
            <a:r>
              <a:rPr lang="zh-CN" altLang="en-US" sz="2400" b="1" smtClean="0">
                <a:latin typeface="华文中宋" pitchFamily="2" charset="-122"/>
                <a:ea typeface="华文中宋" pitchFamily="2" charset="-122"/>
                <a:sym typeface="Wingdings 3" pitchFamily="18" charset="2"/>
              </a:rPr>
              <a:t> </a:t>
            </a:r>
            <a:r>
              <a:rPr lang="zh-CN" altLang="en-US" sz="2400" b="1" smtClean="0">
                <a:latin typeface="华文中宋" pitchFamily="2" charset="-122"/>
                <a:ea typeface="华文中宋" pitchFamily="2" charset="-122"/>
              </a:rPr>
              <a:t>挂机</a:t>
            </a:r>
          </a:p>
        </p:txBody>
      </p:sp>
      <p:graphicFrame>
        <p:nvGraphicFramePr>
          <p:cNvPr id="256007" name="Object 7"/>
          <p:cNvGraphicFramePr>
            <a:graphicFrameLocks noGrp="1" noChangeAspect="1"/>
          </p:cNvGraphicFramePr>
          <p:nvPr>
            <p:ph sz="half" idx="2"/>
          </p:nvPr>
        </p:nvGraphicFramePr>
        <p:xfrm>
          <a:off x="1370013" y="3889375"/>
          <a:ext cx="6099175" cy="2254250"/>
        </p:xfrm>
        <a:graphic>
          <a:graphicData uri="http://schemas.openxmlformats.org/presentationml/2006/ole">
            <mc:AlternateContent xmlns:mc="http://schemas.openxmlformats.org/markup-compatibility/2006">
              <mc:Choice xmlns:v="urn:schemas-microsoft-com:vml" Requires="v">
                <p:oleObj spid="_x0000_s88101" name="演示文稿" r:id="rId4" imgW="4572000" imgH="3429000" progId="PowerPoint.Show.8">
                  <p:embed/>
                </p:oleObj>
              </mc:Choice>
              <mc:Fallback>
                <p:oleObj name="演示文稿" r:id="rId4" imgW="4572000" imgH="3429000" progId="PowerPoint.Show.8">
                  <p:embed/>
                  <p:pic>
                    <p:nvPicPr>
                      <p:cNvPr id="0" name="Object 7"/>
                      <p:cNvPicPr>
                        <a:picLocks noGrp="1" noChangeAspect="1" noChangeArrowheads="1"/>
                      </p:cNvPicPr>
                      <p:nvPr/>
                    </p:nvPicPr>
                    <p:blipFill>
                      <a:blip r:embed="rId5">
                        <a:extLst>
                          <a:ext uri="{28A0092B-C50C-407E-A947-70E740481C1C}">
                            <a14:useLocalDpi xmlns:a14="http://schemas.microsoft.com/office/drawing/2010/main" val="0"/>
                          </a:ext>
                        </a:extLst>
                      </a:blip>
                      <a:srcRect l="2361" t="11549" r="8461" b="53908"/>
                      <a:stretch>
                        <a:fillRect/>
                      </a:stretch>
                    </p:blipFill>
                    <p:spPr bwMode="auto">
                      <a:xfrm>
                        <a:off x="1370013" y="3889375"/>
                        <a:ext cx="6099175" cy="225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88069" name="灯片编号占位符 6"/>
          <p:cNvSpPr>
            <a:spLocks noGrp="1"/>
          </p:cNvSpPr>
          <p:nvPr>
            <p:ph type="sldNum" sz="quarter" idx="12"/>
          </p:nvPr>
        </p:nvSpPr>
        <p:spPr>
          <a:noFill/>
          <a:ln>
            <a:miter lim="800000"/>
            <a:headEnd/>
            <a:tailEnd/>
          </a:ln>
        </p:spPr>
        <p:txBody>
          <a:bodyPr/>
          <a:lstStyle/>
          <a:p>
            <a:fld id="{BF22C888-5C34-4EEF-B469-15B12C7AE699}" type="slidenum">
              <a:rPr lang="en-US" altLang="zh-CN"/>
              <a:pPr/>
              <a:t>46</a:t>
            </a:fld>
            <a:endParaRPr lang="en-US" altLang="zh-CN"/>
          </a:p>
        </p:txBody>
      </p:sp>
      <p:sp>
        <p:nvSpPr>
          <p:cNvPr id="256009" name="Line 9"/>
          <p:cNvSpPr>
            <a:spLocks noChangeShapeType="1"/>
          </p:cNvSpPr>
          <p:nvPr/>
        </p:nvSpPr>
        <p:spPr bwMode="auto">
          <a:xfrm>
            <a:off x="2019300" y="5041900"/>
            <a:ext cx="673100" cy="266700"/>
          </a:xfrm>
          <a:prstGeom prst="line">
            <a:avLst/>
          </a:prstGeom>
          <a:noFill/>
          <a:ln w="38100">
            <a:solidFill>
              <a:srgbClr val="FF0000"/>
            </a:solidFill>
            <a:round/>
            <a:headEnd/>
            <a:tailEnd type="triangle" w="med" len="med"/>
          </a:ln>
          <a:effectLst/>
        </p:spPr>
        <p:txBody>
          <a:bodyPr/>
          <a:lstStyle/>
          <a:p>
            <a:endParaRPr lang="zh-CN" altLang="en-US"/>
          </a:p>
        </p:txBody>
      </p:sp>
      <p:sp>
        <p:nvSpPr>
          <p:cNvPr id="256010" name="Line 10"/>
          <p:cNvSpPr>
            <a:spLocks noChangeShapeType="1"/>
          </p:cNvSpPr>
          <p:nvPr/>
        </p:nvSpPr>
        <p:spPr bwMode="auto">
          <a:xfrm flipV="1">
            <a:off x="2692400" y="4432300"/>
            <a:ext cx="863600" cy="876300"/>
          </a:xfrm>
          <a:prstGeom prst="line">
            <a:avLst/>
          </a:prstGeom>
          <a:noFill/>
          <a:ln w="38100">
            <a:solidFill>
              <a:srgbClr val="FF0000"/>
            </a:solidFill>
            <a:round/>
            <a:headEnd/>
            <a:tailEnd type="triangle" w="med" len="med"/>
          </a:ln>
          <a:effectLst/>
        </p:spPr>
        <p:txBody>
          <a:bodyPr/>
          <a:lstStyle/>
          <a:p>
            <a:endParaRPr lang="zh-CN" altLang="en-US"/>
          </a:p>
        </p:txBody>
      </p:sp>
      <p:sp>
        <p:nvSpPr>
          <p:cNvPr id="256011" name="Line 11"/>
          <p:cNvSpPr>
            <a:spLocks noChangeShapeType="1"/>
          </p:cNvSpPr>
          <p:nvPr/>
        </p:nvSpPr>
        <p:spPr bwMode="auto">
          <a:xfrm>
            <a:off x="3556000" y="4432300"/>
            <a:ext cx="711200" cy="254000"/>
          </a:xfrm>
          <a:prstGeom prst="line">
            <a:avLst/>
          </a:prstGeom>
          <a:noFill/>
          <a:ln w="38100">
            <a:solidFill>
              <a:srgbClr val="FF0000"/>
            </a:solidFill>
            <a:round/>
            <a:headEnd/>
            <a:tailEnd type="triangle" w="med" len="med"/>
          </a:ln>
          <a:effectLst/>
        </p:spPr>
        <p:txBody>
          <a:bodyPr/>
          <a:lstStyle/>
          <a:p>
            <a:endParaRPr lang="zh-CN" altLang="en-US"/>
          </a:p>
        </p:txBody>
      </p:sp>
      <p:sp>
        <p:nvSpPr>
          <p:cNvPr id="256014" name="Line 14"/>
          <p:cNvSpPr>
            <a:spLocks noChangeShapeType="1"/>
          </p:cNvSpPr>
          <p:nvPr/>
        </p:nvSpPr>
        <p:spPr bwMode="auto">
          <a:xfrm>
            <a:off x="4267200" y="4686300"/>
            <a:ext cx="698500" cy="787400"/>
          </a:xfrm>
          <a:prstGeom prst="line">
            <a:avLst/>
          </a:prstGeom>
          <a:noFill/>
          <a:ln w="38100">
            <a:solidFill>
              <a:srgbClr val="FF0000"/>
            </a:solidFill>
            <a:round/>
            <a:headEnd/>
            <a:tailEnd type="triangle" w="med" len="med"/>
          </a:ln>
          <a:effectLst/>
        </p:spPr>
        <p:txBody>
          <a:bodyPr/>
          <a:lstStyle/>
          <a:p>
            <a:endParaRPr lang="zh-CN" altLang="en-US"/>
          </a:p>
        </p:txBody>
      </p:sp>
      <p:sp>
        <p:nvSpPr>
          <p:cNvPr id="256015" name="Line 15"/>
          <p:cNvSpPr>
            <a:spLocks noChangeShapeType="1"/>
          </p:cNvSpPr>
          <p:nvPr/>
        </p:nvSpPr>
        <p:spPr bwMode="auto">
          <a:xfrm>
            <a:off x="4965700" y="5473700"/>
            <a:ext cx="685800" cy="177800"/>
          </a:xfrm>
          <a:prstGeom prst="line">
            <a:avLst/>
          </a:prstGeom>
          <a:noFill/>
          <a:ln w="38100">
            <a:solidFill>
              <a:srgbClr val="FF0000"/>
            </a:solidFill>
            <a:round/>
            <a:headEnd/>
            <a:tailEnd type="triangle" w="med" len="med"/>
          </a:ln>
          <a:effectLst/>
        </p:spPr>
        <p:txBody>
          <a:bodyPr/>
          <a:lstStyle/>
          <a:p>
            <a:endParaRPr lang="zh-CN" altLang="en-US"/>
          </a:p>
        </p:txBody>
      </p:sp>
      <p:sp>
        <p:nvSpPr>
          <p:cNvPr id="256016" name="Line 16"/>
          <p:cNvSpPr>
            <a:spLocks noChangeShapeType="1"/>
          </p:cNvSpPr>
          <p:nvPr/>
        </p:nvSpPr>
        <p:spPr bwMode="auto">
          <a:xfrm flipV="1">
            <a:off x="5651500" y="5041900"/>
            <a:ext cx="736600" cy="609600"/>
          </a:xfrm>
          <a:prstGeom prst="line">
            <a:avLst/>
          </a:prstGeom>
          <a:noFill/>
          <a:ln w="38100">
            <a:solidFill>
              <a:srgbClr val="FF0000"/>
            </a:solidFill>
            <a:round/>
            <a:headEnd/>
            <a:tailEnd type="triangle" w="med" len="med"/>
          </a:ln>
          <a:effectLst/>
        </p:spPr>
        <p:txBody>
          <a:bodyPr/>
          <a:lstStyle/>
          <a:p>
            <a:endParaRPr lang="zh-CN" altLang="en-US"/>
          </a:p>
        </p:txBody>
      </p:sp>
      <p:sp>
        <p:nvSpPr>
          <p:cNvPr id="256018" name="Freeform 18"/>
          <p:cNvSpPr>
            <a:spLocks/>
          </p:cNvSpPr>
          <p:nvPr/>
        </p:nvSpPr>
        <p:spPr bwMode="auto">
          <a:xfrm>
            <a:off x="6388100" y="5041900"/>
            <a:ext cx="673100" cy="177800"/>
          </a:xfrm>
          <a:custGeom>
            <a:avLst/>
            <a:gdLst>
              <a:gd name="T0" fmla="*/ 0 w 424"/>
              <a:gd name="T1" fmla="*/ 0 h 112"/>
              <a:gd name="T2" fmla="*/ 2147483646 w 424"/>
              <a:gd name="T3" fmla="*/ 2147483646 h 112"/>
              <a:gd name="T4" fmla="*/ 0 60000 65536"/>
              <a:gd name="T5" fmla="*/ 0 60000 65536"/>
            </a:gdLst>
            <a:ahLst/>
            <a:cxnLst>
              <a:cxn ang="T4">
                <a:pos x="T0" y="T1"/>
              </a:cxn>
              <a:cxn ang="T5">
                <a:pos x="T2" y="T3"/>
              </a:cxn>
            </a:cxnLst>
            <a:rect l="0" t="0" r="r" b="b"/>
            <a:pathLst>
              <a:path w="424" h="112">
                <a:moveTo>
                  <a:pt x="0" y="0"/>
                </a:moveTo>
                <a:lnTo>
                  <a:pt x="424" y="112"/>
                </a:lnTo>
              </a:path>
            </a:pathLst>
          </a:custGeom>
          <a:noFill/>
          <a:ln w="38100" cmpd="sng">
            <a:solidFill>
              <a:srgbClr val="FF0000"/>
            </a:solidFill>
            <a:round/>
            <a:headEnd type="none" w="med" len="med"/>
            <a:tailEnd type="triangle" w="med" len="med"/>
          </a:ln>
          <a:effec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6003">
                                            <p:txEl>
                                              <p:pRg st="1" end="1"/>
                                            </p:txEl>
                                          </p:spTgt>
                                        </p:tgtEl>
                                        <p:attrNameLst>
                                          <p:attrName>style.visibility</p:attrName>
                                        </p:attrNameLst>
                                      </p:cBhvr>
                                      <p:to>
                                        <p:strVal val="visible"/>
                                      </p:to>
                                    </p:set>
                                    <p:animEffect transition="in" filter="blinds(horizontal)">
                                      <p:cBhvr>
                                        <p:cTn id="7" dur="500"/>
                                        <p:tgtEl>
                                          <p:spTgt spid="25600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56003">
                                            <p:txEl>
                                              <p:pRg st="2" end="2"/>
                                            </p:txEl>
                                          </p:spTgt>
                                        </p:tgtEl>
                                        <p:attrNameLst>
                                          <p:attrName>style.visibility</p:attrName>
                                        </p:attrNameLst>
                                      </p:cBhvr>
                                      <p:to>
                                        <p:strVal val="visible"/>
                                      </p:to>
                                    </p:set>
                                    <p:animEffect transition="in" filter="blinds(horizontal)">
                                      <p:cBhvr>
                                        <p:cTn id="12" dur="500"/>
                                        <p:tgtEl>
                                          <p:spTgt spid="25600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56007"/>
                                        </p:tgtEl>
                                        <p:attrNameLst>
                                          <p:attrName>style.visibility</p:attrName>
                                        </p:attrNameLst>
                                      </p:cBhvr>
                                      <p:to>
                                        <p:strVal val="visible"/>
                                      </p:to>
                                    </p:set>
                                    <p:animEffect transition="in" filter="dissolve">
                                      <p:cBhvr>
                                        <p:cTn id="17" dur="500"/>
                                        <p:tgtEl>
                                          <p:spTgt spid="25600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6009"/>
                                        </p:tgtEl>
                                        <p:attrNameLst>
                                          <p:attrName>style.visibility</p:attrName>
                                        </p:attrNameLst>
                                      </p:cBhvr>
                                      <p:to>
                                        <p:strVal val="visible"/>
                                      </p:to>
                                    </p:set>
                                    <p:animEffect transition="in" filter="wipe(left)">
                                      <p:cBhvr>
                                        <p:cTn id="22" dur="500"/>
                                        <p:tgtEl>
                                          <p:spTgt spid="256009"/>
                                        </p:tgtEl>
                                      </p:cBhvr>
                                    </p:animEffect>
                                  </p:childTnLst>
                                </p:cTn>
                              </p:par>
                            </p:childTnLst>
                          </p:cTn>
                        </p:par>
                        <p:par>
                          <p:cTn id="23" fill="hold" nodeType="afterGroup">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256010"/>
                                        </p:tgtEl>
                                        <p:attrNameLst>
                                          <p:attrName>style.visibility</p:attrName>
                                        </p:attrNameLst>
                                      </p:cBhvr>
                                      <p:to>
                                        <p:strVal val="visible"/>
                                      </p:to>
                                    </p:set>
                                    <p:animEffect transition="in" filter="wipe(down)">
                                      <p:cBhvr>
                                        <p:cTn id="26" dur="500"/>
                                        <p:tgtEl>
                                          <p:spTgt spid="256010"/>
                                        </p:tgtEl>
                                      </p:cBhvr>
                                    </p:animEffect>
                                  </p:childTnLst>
                                </p:cTn>
                              </p:par>
                            </p:childTnLst>
                          </p:cTn>
                        </p:par>
                        <p:par>
                          <p:cTn id="27" fill="hold" nodeType="afterGroup">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256011"/>
                                        </p:tgtEl>
                                        <p:attrNameLst>
                                          <p:attrName>style.visibility</p:attrName>
                                        </p:attrNameLst>
                                      </p:cBhvr>
                                      <p:to>
                                        <p:strVal val="visible"/>
                                      </p:to>
                                    </p:set>
                                    <p:animEffect transition="in" filter="wipe(up)">
                                      <p:cBhvr>
                                        <p:cTn id="30" dur="500"/>
                                        <p:tgtEl>
                                          <p:spTgt spid="256011"/>
                                        </p:tgtEl>
                                      </p:cBhvr>
                                    </p:animEffect>
                                  </p:childTnLst>
                                </p:cTn>
                              </p:par>
                            </p:childTnLst>
                          </p:cTn>
                        </p:par>
                        <p:par>
                          <p:cTn id="31" fill="hold" nodeType="afterGroup">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256014"/>
                                        </p:tgtEl>
                                        <p:attrNameLst>
                                          <p:attrName>style.visibility</p:attrName>
                                        </p:attrNameLst>
                                      </p:cBhvr>
                                      <p:to>
                                        <p:strVal val="visible"/>
                                      </p:to>
                                    </p:set>
                                    <p:animEffect transition="in" filter="wipe(up)">
                                      <p:cBhvr>
                                        <p:cTn id="34" dur="500"/>
                                        <p:tgtEl>
                                          <p:spTgt spid="256014"/>
                                        </p:tgtEl>
                                      </p:cBhvr>
                                    </p:animEffect>
                                  </p:childTnLst>
                                </p:cTn>
                              </p:par>
                            </p:childTnLst>
                          </p:cTn>
                        </p:par>
                        <p:par>
                          <p:cTn id="35" fill="hold" nodeType="afterGroup">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256015"/>
                                        </p:tgtEl>
                                        <p:attrNameLst>
                                          <p:attrName>style.visibility</p:attrName>
                                        </p:attrNameLst>
                                      </p:cBhvr>
                                      <p:to>
                                        <p:strVal val="visible"/>
                                      </p:to>
                                    </p:set>
                                    <p:animEffect transition="in" filter="wipe(up)">
                                      <p:cBhvr>
                                        <p:cTn id="38" dur="500"/>
                                        <p:tgtEl>
                                          <p:spTgt spid="256015"/>
                                        </p:tgtEl>
                                      </p:cBhvr>
                                    </p:animEffect>
                                  </p:childTnLst>
                                </p:cTn>
                              </p:par>
                            </p:childTnLst>
                          </p:cTn>
                        </p:par>
                        <p:par>
                          <p:cTn id="39" fill="hold" nodeType="afterGroup">
                            <p:stCondLst>
                              <p:cond delay="2500"/>
                            </p:stCondLst>
                            <p:childTnLst>
                              <p:par>
                                <p:cTn id="40" presetID="22" presetClass="entr" presetSubtype="4" fill="hold" grpId="0" nodeType="afterEffect">
                                  <p:stCondLst>
                                    <p:cond delay="0"/>
                                  </p:stCondLst>
                                  <p:childTnLst>
                                    <p:set>
                                      <p:cBhvr>
                                        <p:cTn id="41" dur="1" fill="hold">
                                          <p:stCondLst>
                                            <p:cond delay="0"/>
                                          </p:stCondLst>
                                        </p:cTn>
                                        <p:tgtEl>
                                          <p:spTgt spid="256016"/>
                                        </p:tgtEl>
                                        <p:attrNameLst>
                                          <p:attrName>style.visibility</p:attrName>
                                        </p:attrNameLst>
                                      </p:cBhvr>
                                      <p:to>
                                        <p:strVal val="visible"/>
                                      </p:to>
                                    </p:set>
                                    <p:animEffect transition="in" filter="wipe(down)">
                                      <p:cBhvr>
                                        <p:cTn id="42" dur="500"/>
                                        <p:tgtEl>
                                          <p:spTgt spid="256016"/>
                                        </p:tgtEl>
                                      </p:cBhvr>
                                    </p:animEffect>
                                  </p:childTnLst>
                                </p:cTn>
                              </p:par>
                            </p:childTnLst>
                          </p:cTn>
                        </p:par>
                        <p:par>
                          <p:cTn id="43" fill="hold" nodeType="afterGroup">
                            <p:stCondLst>
                              <p:cond delay="3000"/>
                            </p:stCondLst>
                            <p:childTnLst>
                              <p:par>
                                <p:cTn id="44" presetID="22" presetClass="entr" presetSubtype="1" fill="hold" grpId="0" nodeType="afterEffect">
                                  <p:stCondLst>
                                    <p:cond delay="0"/>
                                  </p:stCondLst>
                                  <p:childTnLst>
                                    <p:set>
                                      <p:cBhvr>
                                        <p:cTn id="45" dur="1" fill="hold">
                                          <p:stCondLst>
                                            <p:cond delay="0"/>
                                          </p:stCondLst>
                                        </p:cTn>
                                        <p:tgtEl>
                                          <p:spTgt spid="256018"/>
                                        </p:tgtEl>
                                        <p:attrNameLst>
                                          <p:attrName>style.visibility</p:attrName>
                                        </p:attrNameLst>
                                      </p:cBhvr>
                                      <p:to>
                                        <p:strVal val="visible"/>
                                      </p:to>
                                    </p:set>
                                    <p:animEffect transition="in" filter="wipe(up)">
                                      <p:cBhvr>
                                        <p:cTn id="46" dur="500"/>
                                        <p:tgtEl>
                                          <p:spTgt spid="256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9" grpId="0" animBg="1"/>
      <p:bldP spid="256010" grpId="0" animBg="1"/>
      <p:bldP spid="256011" grpId="0" animBg="1"/>
      <p:bldP spid="256014" grpId="0" animBg="1"/>
      <p:bldP spid="256015" grpId="0" animBg="1"/>
      <p:bldP spid="256016" grpId="0" animBg="1"/>
      <p:bldP spid="2560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533400" y="203200"/>
            <a:ext cx="7772400" cy="1081088"/>
          </a:xfrm>
        </p:spPr>
        <p:txBody>
          <a:bodyPr/>
          <a:lstStyle/>
          <a:p>
            <a:r>
              <a:rPr lang="zh-CN" altLang="en-US" sz="3600" smtClean="0">
                <a:solidFill>
                  <a:srgbClr val="008000"/>
                </a:solidFill>
              </a:rPr>
              <a:t>电路交换网络</a:t>
            </a:r>
          </a:p>
        </p:txBody>
      </p:sp>
      <p:sp>
        <p:nvSpPr>
          <p:cNvPr id="257027" name="Rectangle 3"/>
          <p:cNvSpPr>
            <a:spLocks noGrp="1" noChangeArrowheads="1"/>
          </p:cNvSpPr>
          <p:nvPr>
            <p:ph idx="1"/>
          </p:nvPr>
        </p:nvSpPr>
        <p:spPr>
          <a:xfrm>
            <a:off x="533400" y="1371600"/>
            <a:ext cx="4052888" cy="4876800"/>
          </a:xfrm>
        </p:spPr>
        <p:txBody>
          <a:bodyPr/>
          <a:lstStyle/>
          <a:p>
            <a:pPr eaLnBrk="1">
              <a:lnSpc>
                <a:spcPct val="120000"/>
              </a:lnSpc>
            </a:pPr>
            <a:r>
              <a:rPr lang="zh-CN" altLang="en-US" sz="2400" b="1" smtClean="0">
                <a:solidFill>
                  <a:srgbClr val="FF0000"/>
                </a:solidFill>
                <a:ea typeface="华文中宋" pitchFamily="2" charset="-122"/>
              </a:rPr>
              <a:t>每个链路可有</a:t>
            </a:r>
            <a:r>
              <a:rPr lang="en-US" altLang="zh-CN" sz="2400" b="1" i="1" smtClean="0">
                <a:solidFill>
                  <a:srgbClr val="FF0000"/>
                </a:solidFill>
                <a:ea typeface="华文中宋" pitchFamily="2" charset="-122"/>
              </a:rPr>
              <a:t>n</a:t>
            </a:r>
            <a:r>
              <a:rPr lang="zh-CN" altLang="en-US" sz="2400" b="1" smtClean="0">
                <a:solidFill>
                  <a:srgbClr val="FF0000"/>
                </a:solidFill>
                <a:ea typeface="华文中宋" pitchFamily="2" charset="-122"/>
              </a:rPr>
              <a:t>条电路</a:t>
            </a:r>
            <a:r>
              <a:rPr lang="zh-CN" altLang="en-US" sz="2400" b="1" smtClean="0">
                <a:ea typeface="华文中宋" pitchFamily="2" charset="-122"/>
              </a:rPr>
              <a:t>，能够支持</a:t>
            </a:r>
            <a:r>
              <a:rPr lang="en-US" altLang="zh-CN" sz="2400" b="1" i="1" smtClean="0">
                <a:ea typeface="华文中宋" pitchFamily="2" charset="-122"/>
              </a:rPr>
              <a:t>n</a:t>
            </a:r>
            <a:r>
              <a:rPr lang="zh-CN" altLang="en-US" sz="2400" b="1" smtClean="0">
                <a:ea typeface="华文中宋" pitchFamily="2" charset="-122"/>
              </a:rPr>
              <a:t>条同步连接。 </a:t>
            </a:r>
          </a:p>
          <a:p>
            <a:pPr eaLnBrk="1">
              <a:lnSpc>
                <a:spcPct val="120000"/>
              </a:lnSpc>
            </a:pPr>
            <a:r>
              <a:rPr lang="zh-CN" altLang="en-US" sz="2400" b="1" smtClean="0">
                <a:solidFill>
                  <a:srgbClr val="FF0000"/>
                </a:solidFill>
                <a:ea typeface="华文中宋" pitchFamily="2" charset="-122"/>
              </a:rPr>
              <a:t>通信过程：</a:t>
            </a:r>
          </a:p>
          <a:p>
            <a:pPr eaLnBrk="1">
              <a:lnSpc>
                <a:spcPct val="120000"/>
              </a:lnSpc>
              <a:buFont typeface="Wingdings" pitchFamily="2" charset="2"/>
              <a:buChar char="ü"/>
            </a:pPr>
            <a:r>
              <a:rPr lang="zh-CN" altLang="en-US" sz="2400" b="1" smtClean="0">
                <a:ea typeface="华文中宋" pitchFamily="2" charset="-122"/>
              </a:rPr>
              <a:t>在两台主机</a:t>
            </a:r>
            <a:r>
              <a:rPr lang="en-US" altLang="zh-CN" sz="2400" b="1" smtClean="0">
                <a:ea typeface="华文中宋" pitchFamily="2" charset="-122"/>
              </a:rPr>
              <a:t>A</a:t>
            </a:r>
            <a:r>
              <a:rPr lang="zh-CN" altLang="en-US" sz="2400" b="1" smtClean="0">
                <a:ea typeface="华文中宋" pitchFamily="2" charset="-122"/>
              </a:rPr>
              <a:t>、</a:t>
            </a:r>
            <a:r>
              <a:rPr lang="en-US" altLang="zh-CN" sz="2400" b="1" smtClean="0">
                <a:ea typeface="华文中宋" pitchFamily="2" charset="-122"/>
              </a:rPr>
              <a:t>B</a:t>
            </a:r>
            <a:r>
              <a:rPr lang="zh-CN" altLang="en-US" sz="2400" b="1" smtClean="0">
                <a:ea typeface="华文中宋" pitchFamily="2" charset="-122"/>
              </a:rPr>
              <a:t>之间创建一条</a:t>
            </a:r>
            <a:r>
              <a:rPr lang="zh-CN" altLang="en-US" sz="2400" b="1" smtClean="0">
                <a:solidFill>
                  <a:srgbClr val="FF0000"/>
                </a:solidFill>
                <a:ea typeface="华文中宋" pitchFamily="2" charset="-122"/>
              </a:rPr>
              <a:t>专用的端到端连接</a:t>
            </a:r>
            <a:r>
              <a:rPr lang="zh-CN" altLang="en-US" sz="2400" b="1" smtClean="0">
                <a:ea typeface="华文中宋" pitchFamily="2" charset="-122"/>
              </a:rPr>
              <a:t>，分别占用每条链路中的一条电路；</a:t>
            </a:r>
          </a:p>
          <a:p>
            <a:pPr eaLnBrk="1">
              <a:lnSpc>
                <a:spcPct val="120000"/>
              </a:lnSpc>
              <a:buFont typeface="Wingdings" pitchFamily="2" charset="2"/>
              <a:buChar char="ü"/>
            </a:pPr>
            <a:r>
              <a:rPr lang="zh-CN" altLang="en-US" sz="2400" b="1" smtClean="0">
                <a:ea typeface="华文中宋" pitchFamily="2" charset="-122"/>
              </a:rPr>
              <a:t>该连接获得链路带宽的</a:t>
            </a:r>
            <a:r>
              <a:rPr lang="en-US" altLang="zh-CN" sz="2400" b="1" smtClean="0">
                <a:solidFill>
                  <a:srgbClr val="FF0000"/>
                </a:solidFill>
                <a:ea typeface="华文中宋" pitchFamily="2" charset="-122"/>
              </a:rPr>
              <a:t>1/</a:t>
            </a:r>
            <a:r>
              <a:rPr lang="en-US" altLang="zh-CN" sz="2400" b="1" i="1" smtClean="0">
                <a:solidFill>
                  <a:srgbClr val="FF0000"/>
                </a:solidFill>
                <a:ea typeface="华文中宋" pitchFamily="2" charset="-122"/>
              </a:rPr>
              <a:t>n</a:t>
            </a:r>
            <a:r>
              <a:rPr lang="zh-CN" altLang="en-US" sz="2400" b="1" smtClean="0">
                <a:ea typeface="华文中宋" pitchFamily="2" charset="-122"/>
              </a:rPr>
              <a:t>，进行通信。</a:t>
            </a:r>
          </a:p>
        </p:txBody>
      </p:sp>
      <p:sp>
        <p:nvSpPr>
          <p:cNvPr id="89092" name="灯片编号占位符 5"/>
          <p:cNvSpPr>
            <a:spLocks noGrp="1"/>
          </p:cNvSpPr>
          <p:nvPr>
            <p:ph type="sldNum" sz="quarter" idx="12"/>
          </p:nvPr>
        </p:nvSpPr>
        <p:spPr>
          <a:noFill/>
          <a:ln>
            <a:miter lim="800000"/>
            <a:headEnd/>
            <a:tailEnd/>
          </a:ln>
        </p:spPr>
        <p:txBody>
          <a:bodyPr/>
          <a:lstStyle/>
          <a:p>
            <a:fld id="{ED74C4AB-30A5-48AE-91B2-36D647CB3D31}" type="slidenum">
              <a:rPr lang="en-US" altLang="zh-CN"/>
              <a:pPr/>
              <a:t>47</a:t>
            </a:fld>
            <a:endParaRPr lang="en-US" altLang="zh-CN"/>
          </a:p>
        </p:txBody>
      </p:sp>
      <p:grpSp>
        <p:nvGrpSpPr>
          <p:cNvPr id="89093" name="Group 360"/>
          <p:cNvGrpSpPr>
            <a:grpSpLocks/>
          </p:cNvGrpSpPr>
          <p:nvPr/>
        </p:nvGrpSpPr>
        <p:grpSpPr bwMode="auto">
          <a:xfrm>
            <a:off x="4511675" y="1914525"/>
            <a:ext cx="4394200" cy="3735388"/>
            <a:chOff x="1524000" y="1295400"/>
            <a:chExt cx="5715000" cy="5108575"/>
          </a:xfrm>
        </p:grpSpPr>
        <p:grpSp>
          <p:nvGrpSpPr>
            <p:cNvPr id="89098" name="Group 100"/>
            <p:cNvGrpSpPr>
              <a:grpSpLocks/>
            </p:cNvGrpSpPr>
            <p:nvPr/>
          </p:nvGrpSpPr>
          <p:grpSpPr bwMode="auto">
            <a:xfrm>
              <a:off x="1524000" y="1295400"/>
              <a:ext cx="820738" cy="688975"/>
              <a:chOff x="-44" y="1473"/>
              <a:chExt cx="981" cy="1105"/>
            </a:xfrm>
          </p:grpSpPr>
          <p:pic>
            <p:nvPicPr>
              <p:cNvPr id="89176" name="Picture 10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170" name="Freeform 102"/>
              <p:cNvSpPr>
                <a:spLocks/>
              </p:cNvSpPr>
              <p:nvPr/>
            </p:nvSpPr>
            <p:spPr bwMode="auto">
              <a:xfrm flipH="1">
                <a:off x="376" y="1577"/>
                <a:ext cx="476" cy="508"/>
              </a:xfrm>
              <a:custGeom>
                <a:avLst/>
                <a:gdLst>
                  <a:gd name="T0" fmla="*/ 0 w 356"/>
                  <a:gd name="T1" fmla="*/ 0 h 368"/>
                  <a:gd name="T2" fmla="*/ 967 w 356"/>
                  <a:gd name="T3" fmla="*/ 50 h 368"/>
                  <a:gd name="T4" fmla="*/ 1147 w 356"/>
                  <a:gd name="T5" fmla="*/ 1049 h 368"/>
                  <a:gd name="T6" fmla="*/ 253 w 356"/>
                  <a:gd name="T7" fmla="*/ 13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eaLnBrk="1" fontAlgn="auto" hangingPunct="1">
                  <a:spcBef>
                    <a:spcPts val="0"/>
                  </a:spcBef>
                  <a:spcAft>
                    <a:spcPts val="0"/>
                  </a:spcAft>
                  <a:defRPr/>
                </a:pPr>
                <a:endParaRPr lang="zh-CN" altLang="en-US" sz="1800" kern="0">
                  <a:solidFill>
                    <a:srgbClr val="000000"/>
                  </a:solidFill>
                  <a:latin typeface="Arial" panose="020B0604020202020204" pitchFamily="34" charset="0"/>
                  <a:cs typeface="Arial"/>
                </a:endParaRPr>
              </a:p>
            </p:txBody>
          </p:sp>
        </p:grpSp>
        <p:grpSp>
          <p:nvGrpSpPr>
            <p:cNvPr id="89099" name="Group 142"/>
            <p:cNvGrpSpPr>
              <a:grpSpLocks/>
            </p:cNvGrpSpPr>
            <p:nvPr/>
          </p:nvGrpSpPr>
          <p:grpSpPr bwMode="auto">
            <a:xfrm>
              <a:off x="2514600" y="2438400"/>
              <a:ext cx="990600" cy="533400"/>
              <a:chOff x="2356" y="1300"/>
              <a:chExt cx="555" cy="194"/>
            </a:xfrm>
          </p:grpSpPr>
          <p:sp>
            <p:nvSpPr>
              <p:cNvPr id="161" name="Oval 407"/>
              <p:cNvSpPr>
                <a:spLocks noChangeArrowheads="1"/>
              </p:cNvSpPr>
              <p:nvPr/>
            </p:nvSpPr>
            <p:spPr bwMode="auto">
              <a:xfrm>
                <a:off x="2357" y="1385"/>
                <a:ext cx="551" cy="109"/>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itchFamily="34" charset="-128"/>
                  </a:defRPr>
                </a:lvl1pPr>
                <a:lvl2pPr marL="742950" indent="-285750">
                  <a:defRPr sz="2400">
                    <a:solidFill>
                      <a:schemeClr val="tx1"/>
                    </a:solidFill>
                    <a:latin typeface="Arial" panose="020B0604020202020204" pitchFamily="34" charset="0"/>
                    <a:ea typeface="ＭＳ Ｐゴシック" pitchFamily="34" charset="-128"/>
                  </a:defRPr>
                </a:lvl2pPr>
                <a:lvl3pPr marL="1143000" indent="-228600">
                  <a:defRPr sz="2400">
                    <a:solidFill>
                      <a:schemeClr val="tx1"/>
                    </a:solidFill>
                    <a:latin typeface="Arial" panose="020B0604020202020204" pitchFamily="34" charset="0"/>
                    <a:ea typeface="ＭＳ Ｐゴシック" pitchFamily="34" charset="-128"/>
                  </a:defRPr>
                </a:lvl3pPr>
                <a:lvl4pPr marL="1600200" indent="-228600">
                  <a:defRPr sz="2400">
                    <a:solidFill>
                      <a:schemeClr val="tx1"/>
                    </a:solidFill>
                    <a:latin typeface="Arial" panose="020B0604020202020204" pitchFamily="34" charset="0"/>
                    <a:ea typeface="ＭＳ Ｐゴシック" pitchFamily="34" charset="-128"/>
                  </a:defRPr>
                </a:lvl4pPr>
                <a:lvl5pPr marL="2057400" indent="-228600">
                  <a:defRPr sz="2400">
                    <a:solidFill>
                      <a:schemeClr val="tx1"/>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9pPr>
              </a:lstStyle>
              <a:p>
                <a:pPr eaLnBrk="1" fontAlgn="auto" hangingPunct="1">
                  <a:spcBef>
                    <a:spcPts val="0"/>
                  </a:spcBef>
                  <a:spcAft>
                    <a:spcPts val="0"/>
                  </a:spcAft>
                  <a:defRPr/>
                </a:pPr>
                <a:endParaRPr lang="zh-CN" altLang="zh-CN" kern="0" smtClean="0">
                  <a:solidFill>
                    <a:srgbClr val="000000"/>
                  </a:solidFill>
                  <a:latin typeface="Times New Roman" panose="02020603050405020304" pitchFamily="18" charset="0"/>
                  <a:cs typeface="Arial"/>
                </a:endParaRPr>
              </a:p>
            </p:txBody>
          </p:sp>
          <p:sp>
            <p:nvSpPr>
              <p:cNvPr id="162" name="Rectangle 410"/>
              <p:cNvSpPr>
                <a:spLocks noChangeArrowheads="1"/>
              </p:cNvSpPr>
              <p:nvPr/>
            </p:nvSpPr>
            <p:spPr bwMode="auto">
              <a:xfrm>
                <a:off x="2357" y="1374"/>
                <a:ext cx="554" cy="6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itchFamily="34" charset="-128"/>
                  </a:defRPr>
                </a:lvl1pPr>
                <a:lvl2pPr marL="742950" indent="-285750">
                  <a:defRPr sz="2400">
                    <a:solidFill>
                      <a:schemeClr val="tx1"/>
                    </a:solidFill>
                    <a:latin typeface="Arial" panose="020B0604020202020204" pitchFamily="34" charset="0"/>
                    <a:ea typeface="ＭＳ Ｐゴシック" pitchFamily="34" charset="-128"/>
                  </a:defRPr>
                </a:lvl2pPr>
                <a:lvl3pPr marL="1143000" indent="-228600">
                  <a:defRPr sz="2400">
                    <a:solidFill>
                      <a:schemeClr val="tx1"/>
                    </a:solidFill>
                    <a:latin typeface="Arial" panose="020B0604020202020204" pitchFamily="34" charset="0"/>
                    <a:ea typeface="ＭＳ Ｐゴシック" pitchFamily="34" charset="-128"/>
                  </a:defRPr>
                </a:lvl3pPr>
                <a:lvl4pPr marL="1600200" indent="-228600">
                  <a:defRPr sz="2400">
                    <a:solidFill>
                      <a:schemeClr val="tx1"/>
                    </a:solidFill>
                    <a:latin typeface="Arial" panose="020B0604020202020204" pitchFamily="34" charset="0"/>
                    <a:ea typeface="ＭＳ Ｐゴシック" pitchFamily="34" charset="-128"/>
                  </a:defRPr>
                </a:lvl4pPr>
                <a:lvl5pPr marL="2057400" indent="-228600">
                  <a:defRPr sz="2400">
                    <a:solidFill>
                      <a:schemeClr val="tx1"/>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9pPr>
              </a:lstStyle>
              <a:p>
                <a:pPr algn="ctr" eaLnBrk="1" fontAlgn="auto" hangingPunct="1">
                  <a:spcBef>
                    <a:spcPts val="0"/>
                  </a:spcBef>
                  <a:spcAft>
                    <a:spcPts val="0"/>
                  </a:spcAft>
                  <a:defRPr/>
                </a:pPr>
                <a:endParaRPr lang="zh-CN" altLang="zh-CN" kern="0" smtClean="0">
                  <a:solidFill>
                    <a:srgbClr val="000000"/>
                  </a:solidFill>
                  <a:latin typeface="Times New Roman" panose="02020603050405020304" pitchFamily="18" charset="0"/>
                  <a:cs typeface="Arial"/>
                </a:endParaRPr>
              </a:p>
            </p:txBody>
          </p:sp>
          <p:sp>
            <p:nvSpPr>
              <p:cNvPr id="163" name="Oval 411"/>
              <p:cNvSpPr>
                <a:spLocks noChangeArrowheads="1"/>
              </p:cNvSpPr>
              <p:nvPr/>
            </p:nvSpPr>
            <p:spPr bwMode="auto">
              <a:xfrm>
                <a:off x="2356" y="1300"/>
                <a:ext cx="552" cy="127"/>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itchFamily="34" charset="-128"/>
                  </a:defRPr>
                </a:lvl1pPr>
                <a:lvl2pPr marL="742950" indent="-285750">
                  <a:defRPr sz="2400">
                    <a:solidFill>
                      <a:schemeClr val="tx1"/>
                    </a:solidFill>
                    <a:latin typeface="Arial" panose="020B0604020202020204" pitchFamily="34" charset="0"/>
                    <a:ea typeface="ＭＳ Ｐゴシック" pitchFamily="34" charset="-128"/>
                  </a:defRPr>
                </a:lvl2pPr>
                <a:lvl3pPr marL="1143000" indent="-228600">
                  <a:defRPr sz="2400">
                    <a:solidFill>
                      <a:schemeClr val="tx1"/>
                    </a:solidFill>
                    <a:latin typeface="Arial" panose="020B0604020202020204" pitchFamily="34" charset="0"/>
                    <a:ea typeface="ＭＳ Ｐゴシック" pitchFamily="34" charset="-128"/>
                  </a:defRPr>
                </a:lvl3pPr>
                <a:lvl4pPr marL="1600200" indent="-228600">
                  <a:defRPr sz="2400">
                    <a:solidFill>
                      <a:schemeClr val="tx1"/>
                    </a:solidFill>
                    <a:latin typeface="Arial" panose="020B0604020202020204" pitchFamily="34" charset="0"/>
                    <a:ea typeface="ＭＳ Ｐゴシック" pitchFamily="34" charset="-128"/>
                  </a:defRPr>
                </a:lvl4pPr>
                <a:lvl5pPr marL="2057400" indent="-228600">
                  <a:defRPr sz="2400">
                    <a:solidFill>
                      <a:schemeClr val="tx1"/>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9pPr>
              </a:lstStyle>
              <a:p>
                <a:pPr eaLnBrk="1" fontAlgn="auto" hangingPunct="1">
                  <a:spcBef>
                    <a:spcPts val="0"/>
                  </a:spcBef>
                  <a:spcAft>
                    <a:spcPts val="0"/>
                  </a:spcAft>
                  <a:defRPr/>
                </a:pPr>
                <a:endParaRPr lang="zh-CN" altLang="zh-CN" kern="0" smtClean="0">
                  <a:solidFill>
                    <a:srgbClr val="000000"/>
                  </a:solidFill>
                  <a:latin typeface="Times New Roman" panose="02020603050405020304" pitchFamily="18" charset="0"/>
                  <a:cs typeface="Arial"/>
                </a:endParaRPr>
              </a:p>
            </p:txBody>
          </p:sp>
          <p:grpSp>
            <p:nvGrpSpPr>
              <p:cNvPr id="89171" name="Group 146"/>
              <p:cNvGrpSpPr>
                <a:grpSpLocks/>
              </p:cNvGrpSpPr>
              <p:nvPr/>
            </p:nvGrpSpPr>
            <p:grpSpPr bwMode="auto">
              <a:xfrm>
                <a:off x="2468" y="1332"/>
                <a:ext cx="310" cy="60"/>
                <a:chOff x="2468" y="1332"/>
                <a:chExt cx="310" cy="60"/>
              </a:xfrm>
            </p:grpSpPr>
            <p:sp>
              <p:nvSpPr>
                <p:cNvPr id="167"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800" kern="0">
                    <a:solidFill>
                      <a:srgbClr val="000000"/>
                    </a:solidFill>
                    <a:latin typeface="Arial" panose="020B0604020202020204" pitchFamily="34" charset="0"/>
                    <a:cs typeface="Arial"/>
                  </a:endParaRPr>
                </a:p>
              </p:txBody>
            </p:sp>
            <p:sp>
              <p:nvSpPr>
                <p:cNvPr id="168"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800" kern="0">
                    <a:solidFill>
                      <a:srgbClr val="000000"/>
                    </a:solidFill>
                    <a:latin typeface="Arial" panose="020B0604020202020204" pitchFamily="34" charset="0"/>
                    <a:cs typeface="Arial"/>
                  </a:endParaRPr>
                </a:p>
              </p:txBody>
            </p:sp>
          </p:grpSp>
          <p:sp>
            <p:nvSpPr>
              <p:cNvPr id="165" name="Line 149"/>
              <p:cNvSpPr>
                <a:spLocks noChangeShapeType="1"/>
              </p:cNvSpPr>
              <p:nvPr/>
            </p:nvSpPr>
            <p:spPr bwMode="auto">
              <a:xfrm>
                <a:off x="2357" y="1360"/>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kern="0">
                  <a:solidFill>
                    <a:srgbClr val="000000"/>
                  </a:solidFill>
                  <a:latin typeface="Arial" panose="020B0604020202020204" pitchFamily="34" charset="0"/>
                  <a:cs typeface="Arial"/>
                </a:endParaRPr>
              </a:p>
            </p:txBody>
          </p:sp>
          <p:sp>
            <p:nvSpPr>
              <p:cNvPr id="166" name="Line 150"/>
              <p:cNvSpPr>
                <a:spLocks noChangeShapeType="1"/>
              </p:cNvSpPr>
              <p:nvPr/>
            </p:nvSpPr>
            <p:spPr bwMode="auto">
              <a:xfrm>
                <a:off x="2908"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kern="0">
                  <a:solidFill>
                    <a:srgbClr val="000000"/>
                  </a:solidFill>
                  <a:latin typeface="Arial" panose="020B0604020202020204" pitchFamily="34" charset="0"/>
                  <a:cs typeface="Arial"/>
                </a:endParaRPr>
              </a:p>
            </p:txBody>
          </p:sp>
        </p:grpSp>
        <p:grpSp>
          <p:nvGrpSpPr>
            <p:cNvPr id="89100" name="Group 100"/>
            <p:cNvGrpSpPr>
              <a:grpSpLocks/>
            </p:cNvGrpSpPr>
            <p:nvPr/>
          </p:nvGrpSpPr>
          <p:grpSpPr bwMode="auto">
            <a:xfrm>
              <a:off x="6400800" y="5715000"/>
              <a:ext cx="820738" cy="688975"/>
              <a:chOff x="-44" y="1473"/>
              <a:chExt cx="981" cy="1105"/>
            </a:xfrm>
          </p:grpSpPr>
          <p:pic>
            <p:nvPicPr>
              <p:cNvPr id="89166" name="Picture 10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160" name="Freeform 102"/>
              <p:cNvSpPr>
                <a:spLocks/>
              </p:cNvSpPr>
              <p:nvPr/>
            </p:nvSpPr>
            <p:spPr bwMode="auto">
              <a:xfrm flipH="1">
                <a:off x="375" y="1579"/>
                <a:ext cx="476" cy="508"/>
              </a:xfrm>
              <a:custGeom>
                <a:avLst/>
                <a:gdLst>
                  <a:gd name="T0" fmla="*/ 0 w 356"/>
                  <a:gd name="T1" fmla="*/ 0 h 368"/>
                  <a:gd name="T2" fmla="*/ 967 w 356"/>
                  <a:gd name="T3" fmla="*/ 50 h 368"/>
                  <a:gd name="T4" fmla="*/ 1147 w 356"/>
                  <a:gd name="T5" fmla="*/ 1049 h 368"/>
                  <a:gd name="T6" fmla="*/ 253 w 356"/>
                  <a:gd name="T7" fmla="*/ 13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eaLnBrk="1" fontAlgn="auto" hangingPunct="1">
                  <a:spcBef>
                    <a:spcPts val="0"/>
                  </a:spcBef>
                  <a:spcAft>
                    <a:spcPts val="0"/>
                  </a:spcAft>
                  <a:defRPr/>
                </a:pPr>
                <a:endParaRPr lang="zh-CN" altLang="en-US" sz="1800" kern="0">
                  <a:solidFill>
                    <a:srgbClr val="000000"/>
                  </a:solidFill>
                  <a:latin typeface="Arial" panose="020B0604020202020204" pitchFamily="34" charset="0"/>
                  <a:cs typeface="Arial"/>
                </a:endParaRPr>
              </a:p>
            </p:txBody>
          </p:sp>
        </p:grpSp>
        <p:sp>
          <p:nvSpPr>
            <p:cNvPr id="94" name="Rectangle 364"/>
            <p:cNvSpPr/>
            <p:nvPr/>
          </p:nvSpPr>
          <p:spPr>
            <a:xfrm>
              <a:off x="3506081" y="2591541"/>
              <a:ext cx="1750838" cy="75987"/>
            </a:xfrm>
            <a:prstGeom prst="rect">
              <a:avLst/>
            </a:prstGeom>
            <a:noFill/>
            <a:ln w="25400" cap="flat" cmpd="sng" algn="ctr">
              <a:solidFill>
                <a:srgbClr val="00CC99">
                  <a:shade val="50000"/>
                </a:srgbClr>
              </a:solid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Gill Sans MT"/>
                <a:ea typeface="ＭＳ Ｐゴシック" charset="0"/>
                <a:cs typeface="ＭＳ Ｐゴシック" charset="0"/>
              </a:endParaRPr>
            </a:p>
          </p:txBody>
        </p:sp>
        <p:sp>
          <p:nvSpPr>
            <p:cNvPr id="95" name="Rectangle 365"/>
            <p:cNvSpPr/>
            <p:nvPr/>
          </p:nvSpPr>
          <p:spPr>
            <a:xfrm>
              <a:off x="3506081" y="2667529"/>
              <a:ext cx="1750838" cy="75989"/>
            </a:xfrm>
            <a:prstGeom prst="rect">
              <a:avLst/>
            </a:prstGeom>
            <a:solidFill>
              <a:srgbClr val="00B050"/>
            </a:solidFill>
            <a:ln w="25400" cap="flat" cmpd="sng" algn="ctr">
              <a:solidFill>
                <a:srgbClr val="00CC99">
                  <a:shade val="50000"/>
                </a:srgbClr>
              </a:solid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Gill Sans MT"/>
                <a:ea typeface="ＭＳ Ｐゴシック" charset="0"/>
                <a:cs typeface="ＭＳ Ｐゴシック" charset="0"/>
              </a:endParaRPr>
            </a:p>
          </p:txBody>
        </p:sp>
        <p:sp>
          <p:nvSpPr>
            <p:cNvPr id="96" name="Rectangle 366"/>
            <p:cNvSpPr/>
            <p:nvPr/>
          </p:nvSpPr>
          <p:spPr>
            <a:xfrm>
              <a:off x="3506081" y="2743518"/>
              <a:ext cx="1750838" cy="75987"/>
            </a:xfrm>
            <a:prstGeom prst="rect">
              <a:avLst/>
            </a:prstGeom>
            <a:noFill/>
            <a:ln w="25400" cap="flat" cmpd="sng" algn="ctr">
              <a:solidFill>
                <a:srgbClr val="00CC99">
                  <a:shade val="50000"/>
                </a:srgbClr>
              </a:solid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Gill Sans MT"/>
                <a:ea typeface="ＭＳ Ｐゴシック" charset="0"/>
                <a:cs typeface="ＭＳ Ｐゴシック" charset="0"/>
              </a:endParaRPr>
            </a:p>
          </p:txBody>
        </p:sp>
        <p:sp>
          <p:nvSpPr>
            <p:cNvPr id="97" name="Rectangle 367"/>
            <p:cNvSpPr/>
            <p:nvPr/>
          </p:nvSpPr>
          <p:spPr>
            <a:xfrm>
              <a:off x="3506081" y="2819505"/>
              <a:ext cx="1750838" cy="75989"/>
            </a:xfrm>
            <a:prstGeom prst="rect">
              <a:avLst/>
            </a:prstGeom>
            <a:noFill/>
            <a:ln w="25400" cap="flat" cmpd="sng" algn="ctr">
              <a:solidFill>
                <a:srgbClr val="00CC99">
                  <a:shade val="50000"/>
                </a:srgbClr>
              </a:solid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Gill Sans MT"/>
                <a:ea typeface="ＭＳ Ｐゴシック" charset="0"/>
                <a:cs typeface="ＭＳ Ｐゴシック" charset="0"/>
              </a:endParaRPr>
            </a:p>
          </p:txBody>
        </p:sp>
        <p:grpSp>
          <p:nvGrpSpPr>
            <p:cNvPr id="89105" name="Group 142"/>
            <p:cNvGrpSpPr>
              <a:grpSpLocks/>
            </p:cNvGrpSpPr>
            <p:nvPr/>
          </p:nvGrpSpPr>
          <p:grpSpPr bwMode="auto">
            <a:xfrm>
              <a:off x="5257800" y="2438400"/>
              <a:ext cx="990600" cy="533400"/>
              <a:chOff x="2356" y="1300"/>
              <a:chExt cx="555" cy="194"/>
            </a:xfrm>
          </p:grpSpPr>
          <p:sp>
            <p:nvSpPr>
              <p:cNvPr id="151" name="Oval 407"/>
              <p:cNvSpPr>
                <a:spLocks noChangeArrowheads="1"/>
              </p:cNvSpPr>
              <p:nvPr/>
            </p:nvSpPr>
            <p:spPr bwMode="auto">
              <a:xfrm>
                <a:off x="2357" y="1385"/>
                <a:ext cx="551" cy="109"/>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itchFamily="34" charset="-128"/>
                  </a:defRPr>
                </a:lvl1pPr>
                <a:lvl2pPr marL="742950" indent="-285750">
                  <a:defRPr sz="2400">
                    <a:solidFill>
                      <a:schemeClr val="tx1"/>
                    </a:solidFill>
                    <a:latin typeface="Arial" panose="020B0604020202020204" pitchFamily="34" charset="0"/>
                    <a:ea typeface="ＭＳ Ｐゴシック" pitchFamily="34" charset="-128"/>
                  </a:defRPr>
                </a:lvl2pPr>
                <a:lvl3pPr marL="1143000" indent="-228600">
                  <a:defRPr sz="2400">
                    <a:solidFill>
                      <a:schemeClr val="tx1"/>
                    </a:solidFill>
                    <a:latin typeface="Arial" panose="020B0604020202020204" pitchFamily="34" charset="0"/>
                    <a:ea typeface="ＭＳ Ｐゴシック" pitchFamily="34" charset="-128"/>
                  </a:defRPr>
                </a:lvl3pPr>
                <a:lvl4pPr marL="1600200" indent="-228600">
                  <a:defRPr sz="2400">
                    <a:solidFill>
                      <a:schemeClr val="tx1"/>
                    </a:solidFill>
                    <a:latin typeface="Arial" panose="020B0604020202020204" pitchFamily="34" charset="0"/>
                    <a:ea typeface="ＭＳ Ｐゴシック" pitchFamily="34" charset="-128"/>
                  </a:defRPr>
                </a:lvl4pPr>
                <a:lvl5pPr marL="2057400" indent="-228600">
                  <a:defRPr sz="2400">
                    <a:solidFill>
                      <a:schemeClr val="tx1"/>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9pPr>
              </a:lstStyle>
              <a:p>
                <a:pPr eaLnBrk="1" fontAlgn="auto" hangingPunct="1">
                  <a:spcBef>
                    <a:spcPts val="0"/>
                  </a:spcBef>
                  <a:spcAft>
                    <a:spcPts val="0"/>
                  </a:spcAft>
                  <a:defRPr/>
                </a:pPr>
                <a:endParaRPr lang="zh-CN" altLang="zh-CN" kern="0" smtClean="0">
                  <a:solidFill>
                    <a:srgbClr val="000000"/>
                  </a:solidFill>
                  <a:latin typeface="Times New Roman" panose="02020603050405020304" pitchFamily="18" charset="0"/>
                  <a:cs typeface="Arial"/>
                </a:endParaRPr>
              </a:p>
            </p:txBody>
          </p:sp>
          <p:sp>
            <p:nvSpPr>
              <p:cNvPr id="152" name="Rectangle 410"/>
              <p:cNvSpPr>
                <a:spLocks noChangeArrowheads="1"/>
              </p:cNvSpPr>
              <p:nvPr/>
            </p:nvSpPr>
            <p:spPr bwMode="auto">
              <a:xfrm>
                <a:off x="2357" y="1374"/>
                <a:ext cx="554" cy="6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itchFamily="34" charset="-128"/>
                  </a:defRPr>
                </a:lvl1pPr>
                <a:lvl2pPr marL="742950" indent="-285750">
                  <a:defRPr sz="2400">
                    <a:solidFill>
                      <a:schemeClr val="tx1"/>
                    </a:solidFill>
                    <a:latin typeface="Arial" panose="020B0604020202020204" pitchFamily="34" charset="0"/>
                    <a:ea typeface="ＭＳ Ｐゴシック" pitchFamily="34" charset="-128"/>
                  </a:defRPr>
                </a:lvl2pPr>
                <a:lvl3pPr marL="1143000" indent="-228600">
                  <a:defRPr sz="2400">
                    <a:solidFill>
                      <a:schemeClr val="tx1"/>
                    </a:solidFill>
                    <a:latin typeface="Arial" panose="020B0604020202020204" pitchFamily="34" charset="0"/>
                    <a:ea typeface="ＭＳ Ｐゴシック" pitchFamily="34" charset="-128"/>
                  </a:defRPr>
                </a:lvl3pPr>
                <a:lvl4pPr marL="1600200" indent="-228600">
                  <a:defRPr sz="2400">
                    <a:solidFill>
                      <a:schemeClr val="tx1"/>
                    </a:solidFill>
                    <a:latin typeface="Arial" panose="020B0604020202020204" pitchFamily="34" charset="0"/>
                    <a:ea typeface="ＭＳ Ｐゴシック" pitchFamily="34" charset="-128"/>
                  </a:defRPr>
                </a:lvl4pPr>
                <a:lvl5pPr marL="2057400" indent="-228600">
                  <a:defRPr sz="2400">
                    <a:solidFill>
                      <a:schemeClr val="tx1"/>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9pPr>
              </a:lstStyle>
              <a:p>
                <a:pPr algn="ctr" eaLnBrk="1" fontAlgn="auto" hangingPunct="1">
                  <a:spcBef>
                    <a:spcPts val="0"/>
                  </a:spcBef>
                  <a:spcAft>
                    <a:spcPts val="0"/>
                  </a:spcAft>
                  <a:defRPr/>
                </a:pPr>
                <a:endParaRPr lang="zh-CN" altLang="zh-CN" kern="0" smtClean="0">
                  <a:solidFill>
                    <a:srgbClr val="000000"/>
                  </a:solidFill>
                  <a:latin typeface="Times New Roman" panose="02020603050405020304" pitchFamily="18" charset="0"/>
                  <a:cs typeface="Arial"/>
                </a:endParaRPr>
              </a:p>
            </p:txBody>
          </p:sp>
          <p:sp>
            <p:nvSpPr>
              <p:cNvPr id="153" name="Oval 411"/>
              <p:cNvSpPr>
                <a:spLocks noChangeArrowheads="1"/>
              </p:cNvSpPr>
              <p:nvPr/>
            </p:nvSpPr>
            <p:spPr bwMode="auto">
              <a:xfrm>
                <a:off x="2356" y="1300"/>
                <a:ext cx="552" cy="127"/>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itchFamily="34" charset="-128"/>
                  </a:defRPr>
                </a:lvl1pPr>
                <a:lvl2pPr marL="742950" indent="-285750">
                  <a:defRPr sz="2400">
                    <a:solidFill>
                      <a:schemeClr val="tx1"/>
                    </a:solidFill>
                    <a:latin typeface="Arial" panose="020B0604020202020204" pitchFamily="34" charset="0"/>
                    <a:ea typeface="ＭＳ Ｐゴシック" pitchFamily="34" charset="-128"/>
                  </a:defRPr>
                </a:lvl2pPr>
                <a:lvl3pPr marL="1143000" indent="-228600">
                  <a:defRPr sz="2400">
                    <a:solidFill>
                      <a:schemeClr val="tx1"/>
                    </a:solidFill>
                    <a:latin typeface="Arial" panose="020B0604020202020204" pitchFamily="34" charset="0"/>
                    <a:ea typeface="ＭＳ Ｐゴシック" pitchFamily="34" charset="-128"/>
                  </a:defRPr>
                </a:lvl3pPr>
                <a:lvl4pPr marL="1600200" indent="-228600">
                  <a:defRPr sz="2400">
                    <a:solidFill>
                      <a:schemeClr val="tx1"/>
                    </a:solidFill>
                    <a:latin typeface="Arial" panose="020B0604020202020204" pitchFamily="34" charset="0"/>
                    <a:ea typeface="ＭＳ Ｐゴシック" pitchFamily="34" charset="-128"/>
                  </a:defRPr>
                </a:lvl4pPr>
                <a:lvl5pPr marL="2057400" indent="-228600">
                  <a:defRPr sz="2400">
                    <a:solidFill>
                      <a:schemeClr val="tx1"/>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9pPr>
              </a:lstStyle>
              <a:p>
                <a:pPr eaLnBrk="1" fontAlgn="auto" hangingPunct="1">
                  <a:spcBef>
                    <a:spcPts val="0"/>
                  </a:spcBef>
                  <a:spcAft>
                    <a:spcPts val="0"/>
                  </a:spcAft>
                  <a:defRPr/>
                </a:pPr>
                <a:endParaRPr lang="zh-CN" altLang="zh-CN" kern="0" smtClean="0">
                  <a:solidFill>
                    <a:srgbClr val="000000"/>
                  </a:solidFill>
                  <a:latin typeface="Times New Roman" panose="02020603050405020304" pitchFamily="18" charset="0"/>
                  <a:cs typeface="Arial"/>
                </a:endParaRPr>
              </a:p>
            </p:txBody>
          </p:sp>
          <p:grpSp>
            <p:nvGrpSpPr>
              <p:cNvPr id="89161" name="Group 146"/>
              <p:cNvGrpSpPr>
                <a:grpSpLocks/>
              </p:cNvGrpSpPr>
              <p:nvPr/>
            </p:nvGrpSpPr>
            <p:grpSpPr bwMode="auto">
              <a:xfrm>
                <a:off x="2468" y="1332"/>
                <a:ext cx="310" cy="60"/>
                <a:chOff x="2468" y="1332"/>
                <a:chExt cx="310" cy="60"/>
              </a:xfrm>
            </p:grpSpPr>
            <p:sp>
              <p:nvSpPr>
                <p:cNvPr id="157"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800" kern="0">
                    <a:solidFill>
                      <a:srgbClr val="000000"/>
                    </a:solidFill>
                    <a:latin typeface="Arial" panose="020B0604020202020204" pitchFamily="34" charset="0"/>
                    <a:cs typeface="Arial"/>
                  </a:endParaRPr>
                </a:p>
              </p:txBody>
            </p:sp>
            <p:sp>
              <p:nvSpPr>
                <p:cNvPr id="158"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800" kern="0">
                    <a:solidFill>
                      <a:srgbClr val="000000"/>
                    </a:solidFill>
                    <a:latin typeface="Arial" panose="020B0604020202020204" pitchFamily="34" charset="0"/>
                    <a:cs typeface="Arial"/>
                  </a:endParaRPr>
                </a:p>
              </p:txBody>
            </p:sp>
          </p:grpSp>
          <p:sp>
            <p:nvSpPr>
              <p:cNvPr id="155" name="Line 149"/>
              <p:cNvSpPr>
                <a:spLocks noChangeShapeType="1"/>
              </p:cNvSpPr>
              <p:nvPr/>
            </p:nvSpPr>
            <p:spPr bwMode="auto">
              <a:xfrm>
                <a:off x="2357" y="1360"/>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kern="0">
                  <a:solidFill>
                    <a:srgbClr val="000000"/>
                  </a:solidFill>
                  <a:latin typeface="Arial" panose="020B0604020202020204" pitchFamily="34" charset="0"/>
                  <a:cs typeface="Arial"/>
                </a:endParaRPr>
              </a:p>
            </p:txBody>
          </p:sp>
          <p:sp>
            <p:nvSpPr>
              <p:cNvPr id="156" name="Line 15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kern="0">
                  <a:solidFill>
                    <a:srgbClr val="000000"/>
                  </a:solidFill>
                  <a:latin typeface="Arial" panose="020B0604020202020204" pitchFamily="34" charset="0"/>
                  <a:cs typeface="Arial"/>
                </a:endParaRPr>
              </a:p>
            </p:txBody>
          </p:sp>
        </p:grpSp>
        <p:grpSp>
          <p:nvGrpSpPr>
            <p:cNvPr id="89106" name="Group 142"/>
            <p:cNvGrpSpPr>
              <a:grpSpLocks/>
            </p:cNvGrpSpPr>
            <p:nvPr/>
          </p:nvGrpSpPr>
          <p:grpSpPr bwMode="auto">
            <a:xfrm>
              <a:off x="2590800" y="4724400"/>
              <a:ext cx="990600" cy="533400"/>
              <a:chOff x="2356" y="1300"/>
              <a:chExt cx="555" cy="194"/>
            </a:xfrm>
          </p:grpSpPr>
          <p:sp>
            <p:nvSpPr>
              <p:cNvPr id="143" name="Oval 407"/>
              <p:cNvSpPr>
                <a:spLocks noChangeArrowheads="1"/>
              </p:cNvSpPr>
              <p:nvPr/>
            </p:nvSpPr>
            <p:spPr bwMode="auto">
              <a:xfrm>
                <a:off x="2358" y="1385"/>
                <a:ext cx="549" cy="109"/>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itchFamily="34" charset="-128"/>
                  </a:defRPr>
                </a:lvl1pPr>
                <a:lvl2pPr marL="742950" indent="-285750">
                  <a:defRPr sz="2400">
                    <a:solidFill>
                      <a:schemeClr val="tx1"/>
                    </a:solidFill>
                    <a:latin typeface="Arial" panose="020B0604020202020204" pitchFamily="34" charset="0"/>
                    <a:ea typeface="ＭＳ Ｐゴシック" pitchFamily="34" charset="-128"/>
                  </a:defRPr>
                </a:lvl2pPr>
                <a:lvl3pPr marL="1143000" indent="-228600">
                  <a:defRPr sz="2400">
                    <a:solidFill>
                      <a:schemeClr val="tx1"/>
                    </a:solidFill>
                    <a:latin typeface="Arial" panose="020B0604020202020204" pitchFamily="34" charset="0"/>
                    <a:ea typeface="ＭＳ Ｐゴシック" pitchFamily="34" charset="-128"/>
                  </a:defRPr>
                </a:lvl3pPr>
                <a:lvl4pPr marL="1600200" indent="-228600">
                  <a:defRPr sz="2400">
                    <a:solidFill>
                      <a:schemeClr val="tx1"/>
                    </a:solidFill>
                    <a:latin typeface="Arial" panose="020B0604020202020204" pitchFamily="34" charset="0"/>
                    <a:ea typeface="ＭＳ Ｐゴシック" pitchFamily="34" charset="-128"/>
                  </a:defRPr>
                </a:lvl4pPr>
                <a:lvl5pPr marL="2057400" indent="-228600">
                  <a:defRPr sz="2400">
                    <a:solidFill>
                      <a:schemeClr val="tx1"/>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9pPr>
              </a:lstStyle>
              <a:p>
                <a:pPr eaLnBrk="1" fontAlgn="auto" hangingPunct="1">
                  <a:spcBef>
                    <a:spcPts val="0"/>
                  </a:spcBef>
                  <a:spcAft>
                    <a:spcPts val="0"/>
                  </a:spcAft>
                  <a:defRPr/>
                </a:pPr>
                <a:endParaRPr lang="zh-CN" altLang="zh-CN" kern="0" smtClean="0">
                  <a:solidFill>
                    <a:srgbClr val="000000"/>
                  </a:solidFill>
                  <a:latin typeface="Times New Roman" panose="02020603050405020304" pitchFamily="18" charset="0"/>
                  <a:cs typeface="Arial"/>
                </a:endParaRPr>
              </a:p>
            </p:txBody>
          </p:sp>
          <p:sp>
            <p:nvSpPr>
              <p:cNvPr id="144" name="Rectangle 410"/>
              <p:cNvSpPr>
                <a:spLocks noChangeArrowheads="1"/>
              </p:cNvSpPr>
              <p:nvPr/>
            </p:nvSpPr>
            <p:spPr bwMode="auto">
              <a:xfrm>
                <a:off x="2358" y="1374"/>
                <a:ext cx="553" cy="6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itchFamily="34" charset="-128"/>
                  </a:defRPr>
                </a:lvl1pPr>
                <a:lvl2pPr marL="742950" indent="-285750">
                  <a:defRPr sz="2400">
                    <a:solidFill>
                      <a:schemeClr val="tx1"/>
                    </a:solidFill>
                    <a:latin typeface="Arial" panose="020B0604020202020204" pitchFamily="34" charset="0"/>
                    <a:ea typeface="ＭＳ Ｐゴシック" pitchFamily="34" charset="-128"/>
                  </a:defRPr>
                </a:lvl2pPr>
                <a:lvl3pPr marL="1143000" indent="-228600">
                  <a:defRPr sz="2400">
                    <a:solidFill>
                      <a:schemeClr val="tx1"/>
                    </a:solidFill>
                    <a:latin typeface="Arial" panose="020B0604020202020204" pitchFamily="34" charset="0"/>
                    <a:ea typeface="ＭＳ Ｐゴシック" pitchFamily="34" charset="-128"/>
                  </a:defRPr>
                </a:lvl3pPr>
                <a:lvl4pPr marL="1600200" indent="-228600">
                  <a:defRPr sz="2400">
                    <a:solidFill>
                      <a:schemeClr val="tx1"/>
                    </a:solidFill>
                    <a:latin typeface="Arial" panose="020B0604020202020204" pitchFamily="34" charset="0"/>
                    <a:ea typeface="ＭＳ Ｐゴシック" pitchFamily="34" charset="-128"/>
                  </a:defRPr>
                </a:lvl4pPr>
                <a:lvl5pPr marL="2057400" indent="-228600">
                  <a:defRPr sz="2400">
                    <a:solidFill>
                      <a:schemeClr val="tx1"/>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9pPr>
              </a:lstStyle>
              <a:p>
                <a:pPr algn="ctr" eaLnBrk="1" fontAlgn="auto" hangingPunct="1">
                  <a:spcBef>
                    <a:spcPts val="0"/>
                  </a:spcBef>
                  <a:spcAft>
                    <a:spcPts val="0"/>
                  </a:spcAft>
                  <a:defRPr/>
                </a:pPr>
                <a:endParaRPr lang="zh-CN" altLang="zh-CN" kern="0" smtClean="0">
                  <a:solidFill>
                    <a:srgbClr val="000000"/>
                  </a:solidFill>
                  <a:latin typeface="Times New Roman" panose="02020603050405020304" pitchFamily="18" charset="0"/>
                  <a:cs typeface="Arial"/>
                </a:endParaRPr>
              </a:p>
            </p:txBody>
          </p:sp>
          <p:sp>
            <p:nvSpPr>
              <p:cNvPr id="145" name="Oval 411"/>
              <p:cNvSpPr>
                <a:spLocks noChangeArrowheads="1"/>
              </p:cNvSpPr>
              <p:nvPr/>
            </p:nvSpPr>
            <p:spPr bwMode="auto">
              <a:xfrm>
                <a:off x="2356" y="1300"/>
                <a:ext cx="551" cy="127"/>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itchFamily="34" charset="-128"/>
                  </a:defRPr>
                </a:lvl1pPr>
                <a:lvl2pPr marL="742950" indent="-285750">
                  <a:defRPr sz="2400">
                    <a:solidFill>
                      <a:schemeClr val="tx1"/>
                    </a:solidFill>
                    <a:latin typeface="Arial" panose="020B0604020202020204" pitchFamily="34" charset="0"/>
                    <a:ea typeface="ＭＳ Ｐゴシック" pitchFamily="34" charset="-128"/>
                  </a:defRPr>
                </a:lvl2pPr>
                <a:lvl3pPr marL="1143000" indent="-228600">
                  <a:defRPr sz="2400">
                    <a:solidFill>
                      <a:schemeClr val="tx1"/>
                    </a:solidFill>
                    <a:latin typeface="Arial" panose="020B0604020202020204" pitchFamily="34" charset="0"/>
                    <a:ea typeface="ＭＳ Ｐゴシック" pitchFamily="34" charset="-128"/>
                  </a:defRPr>
                </a:lvl3pPr>
                <a:lvl4pPr marL="1600200" indent="-228600">
                  <a:defRPr sz="2400">
                    <a:solidFill>
                      <a:schemeClr val="tx1"/>
                    </a:solidFill>
                    <a:latin typeface="Arial" panose="020B0604020202020204" pitchFamily="34" charset="0"/>
                    <a:ea typeface="ＭＳ Ｐゴシック" pitchFamily="34" charset="-128"/>
                  </a:defRPr>
                </a:lvl4pPr>
                <a:lvl5pPr marL="2057400" indent="-228600">
                  <a:defRPr sz="2400">
                    <a:solidFill>
                      <a:schemeClr val="tx1"/>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9pPr>
              </a:lstStyle>
              <a:p>
                <a:pPr eaLnBrk="1" fontAlgn="auto" hangingPunct="1">
                  <a:spcBef>
                    <a:spcPts val="0"/>
                  </a:spcBef>
                  <a:spcAft>
                    <a:spcPts val="0"/>
                  </a:spcAft>
                  <a:defRPr/>
                </a:pPr>
                <a:endParaRPr lang="zh-CN" altLang="zh-CN" kern="0" smtClean="0">
                  <a:solidFill>
                    <a:srgbClr val="000000"/>
                  </a:solidFill>
                  <a:latin typeface="Times New Roman" panose="02020603050405020304" pitchFamily="18" charset="0"/>
                  <a:cs typeface="Arial"/>
                </a:endParaRPr>
              </a:p>
            </p:txBody>
          </p:sp>
          <p:grpSp>
            <p:nvGrpSpPr>
              <p:cNvPr id="89153" name="Group 146"/>
              <p:cNvGrpSpPr>
                <a:grpSpLocks/>
              </p:cNvGrpSpPr>
              <p:nvPr/>
            </p:nvGrpSpPr>
            <p:grpSpPr bwMode="auto">
              <a:xfrm>
                <a:off x="2468" y="1332"/>
                <a:ext cx="310" cy="60"/>
                <a:chOff x="2468" y="1332"/>
                <a:chExt cx="310" cy="60"/>
              </a:xfrm>
            </p:grpSpPr>
            <p:sp>
              <p:nvSpPr>
                <p:cNvPr id="149" name="Freeform 147"/>
                <p:cNvSpPr>
                  <a:spLocks/>
                </p:cNvSpPr>
                <p:nvPr/>
              </p:nvSpPr>
              <p:spPr bwMode="auto">
                <a:xfrm>
                  <a:off x="2469" y="1332"/>
                  <a:ext cx="309"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800" kern="0">
                    <a:solidFill>
                      <a:srgbClr val="000000"/>
                    </a:solidFill>
                    <a:latin typeface="Arial" panose="020B0604020202020204" pitchFamily="34" charset="0"/>
                    <a:cs typeface="Arial"/>
                  </a:endParaRPr>
                </a:p>
              </p:txBody>
            </p:sp>
            <p:sp>
              <p:nvSpPr>
                <p:cNvPr id="150" name="Freeform 148"/>
                <p:cNvSpPr>
                  <a:spLocks/>
                </p:cNvSpPr>
                <p:nvPr/>
              </p:nvSpPr>
              <p:spPr bwMode="auto">
                <a:xfrm>
                  <a:off x="2482" y="1332"/>
                  <a:ext cx="281"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800" kern="0">
                    <a:solidFill>
                      <a:srgbClr val="000000"/>
                    </a:solidFill>
                    <a:latin typeface="Arial" panose="020B0604020202020204" pitchFamily="34" charset="0"/>
                    <a:cs typeface="Arial"/>
                  </a:endParaRPr>
                </a:p>
              </p:txBody>
            </p:sp>
          </p:grpSp>
          <p:sp>
            <p:nvSpPr>
              <p:cNvPr id="147" name="Line 149"/>
              <p:cNvSpPr>
                <a:spLocks noChangeShapeType="1"/>
              </p:cNvSpPr>
              <p:nvPr/>
            </p:nvSpPr>
            <p:spPr bwMode="auto">
              <a:xfrm>
                <a:off x="2358" y="1360"/>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kern="0">
                  <a:solidFill>
                    <a:srgbClr val="000000"/>
                  </a:solidFill>
                  <a:latin typeface="Arial" panose="020B0604020202020204" pitchFamily="34" charset="0"/>
                  <a:cs typeface="Arial"/>
                </a:endParaRPr>
              </a:p>
            </p:txBody>
          </p:sp>
          <p:sp>
            <p:nvSpPr>
              <p:cNvPr id="148" name="Line 15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kern="0">
                  <a:solidFill>
                    <a:srgbClr val="000000"/>
                  </a:solidFill>
                  <a:latin typeface="Arial" panose="020B0604020202020204" pitchFamily="34" charset="0"/>
                  <a:cs typeface="Arial"/>
                </a:endParaRPr>
              </a:p>
            </p:txBody>
          </p:sp>
        </p:grpSp>
        <p:grpSp>
          <p:nvGrpSpPr>
            <p:cNvPr id="89107" name="Group 142"/>
            <p:cNvGrpSpPr>
              <a:grpSpLocks/>
            </p:cNvGrpSpPr>
            <p:nvPr/>
          </p:nvGrpSpPr>
          <p:grpSpPr bwMode="auto">
            <a:xfrm>
              <a:off x="5334000" y="4724400"/>
              <a:ext cx="990600" cy="533400"/>
              <a:chOff x="2356" y="1300"/>
              <a:chExt cx="555" cy="194"/>
            </a:xfrm>
          </p:grpSpPr>
          <p:sp>
            <p:nvSpPr>
              <p:cNvPr id="135" name="Oval 407"/>
              <p:cNvSpPr>
                <a:spLocks noChangeArrowheads="1"/>
              </p:cNvSpPr>
              <p:nvPr/>
            </p:nvSpPr>
            <p:spPr bwMode="auto">
              <a:xfrm>
                <a:off x="2357" y="1385"/>
                <a:ext cx="551" cy="109"/>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itchFamily="34" charset="-128"/>
                  </a:defRPr>
                </a:lvl1pPr>
                <a:lvl2pPr marL="742950" indent="-285750">
                  <a:defRPr sz="2400">
                    <a:solidFill>
                      <a:schemeClr val="tx1"/>
                    </a:solidFill>
                    <a:latin typeface="Arial" panose="020B0604020202020204" pitchFamily="34" charset="0"/>
                    <a:ea typeface="ＭＳ Ｐゴシック" pitchFamily="34" charset="-128"/>
                  </a:defRPr>
                </a:lvl2pPr>
                <a:lvl3pPr marL="1143000" indent="-228600">
                  <a:defRPr sz="2400">
                    <a:solidFill>
                      <a:schemeClr val="tx1"/>
                    </a:solidFill>
                    <a:latin typeface="Arial" panose="020B0604020202020204" pitchFamily="34" charset="0"/>
                    <a:ea typeface="ＭＳ Ｐゴシック" pitchFamily="34" charset="-128"/>
                  </a:defRPr>
                </a:lvl3pPr>
                <a:lvl4pPr marL="1600200" indent="-228600">
                  <a:defRPr sz="2400">
                    <a:solidFill>
                      <a:schemeClr val="tx1"/>
                    </a:solidFill>
                    <a:latin typeface="Arial" panose="020B0604020202020204" pitchFamily="34" charset="0"/>
                    <a:ea typeface="ＭＳ Ｐゴシック" pitchFamily="34" charset="-128"/>
                  </a:defRPr>
                </a:lvl4pPr>
                <a:lvl5pPr marL="2057400" indent="-228600">
                  <a:defRPr sz="2400">
                    <a:solidFill>
                      <a:schemeClr val="tx1"/>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9pPr>
              </a:lstStyle>
              <a:p>
                <a:pPr eaLnBrk="1" fontAlgn="auto" hangingPunct="1">
                  <a:spcBef>
                    <a:spcPts val="0"/>
                  </a:spcBef>
                  <a:spcAft>
                    <a:spcPts val="0"/>
                  </a:spcAft>
                  <a:defRPr/>
                </a:pPr>
                <a:endParaRPr lang="zh-CN" altLang="zh-CN" kern="0" smtClean="0">
                  <a:solidFill>
                    <a:srgbClr val="000000"/>
                  </a:solidFill>
                  <a:latin typeface="Times New Roman" panose="02020603050405020304" pitchFamily="18" charset="0"/>
                  <a:cs typeface="Arial"/>
                </a:endParaRPr>
              </a:p>
            </p:txBody>
          </p:sp>
          <p:sp>
            <p:nvSpPr>
              <p:cNvPr id="136" name="Rectangle 410"/>
              <p:cNvSpPr>
                <a:spLocks noChangeArrowheads="1"/>
              </p:cNvSpPr>
              <p:nvPr/>
            </p:nvSpPr>
            <p:spPr bwMode="auto">
              <a:xfrm>
                <a:off x="2357" y="1374"/>
                <a:ext cx="554" cy="6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itchFamily="34" charset="-128"/>
                  </a:defRPr>
                </a:lvl1pPr>
                <a:lvl2pPr marL="742950" indent="-285750">
                  <a:defRPr sz="2400">
                    <a:solidFill>
                      <a:schemeClr val="tx1"/>
                    </a:solidFill>
                    <a:latin typeface="Arial" panose="020B0604020202020204" pitchFamily="34" charset="0"/>
                    <a:ea typeface="ＭＳ Ｐゴシック" pitchFamily="34" charset="-128"/>
                  </a:defRPr>
                </a:lvl2pPr>
                <a:lvl3pPr marL="1143000" indent="-228600">
                  <a:defRPr sz="2400">
                    <a:solidFill>
                      <a:schemeClr val="tx1"/>
                    </a:solidFill>
                    <a:latin typeface="Arial" panose="020B0604020202020204" pitchFamily="34" charset="0"/>
                    <a:ea typeface="ＭＳ Ｐゴシック" pitchFamily="34" charset="-128"/>
                  </a:defRPr>
                </a:lvl3pPr>
                <a:lvl4pPr marL="1600200" indent="-228600">
                  <a:defRPr sz="2400">
                    <a:solidFill>
                      <a:schemeClr val="tx1"/>
                    </a:solidFill>
                    <a:latin typeface="Arial" panose="020B0604020202020204" pitchFamily="34" charset="0"/>
                    <a:ea typeface="ＭＳ Ｐゴシック" pitchFamily="34" charset="-128"/>
                  </a:defRPr>
                </a:lvl4pPr>
                <a:lvl5pPr marL="2057400" indent="-228600">
                  <a:defRPr sz="2400">
                    <a:solidFill>
                      <a:schemeClr val="tx1"/>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9pPr>
              </a:lstStyle>
              <a:p>
                <a:pPr algn="ctr" eaLnBrk="1" fontAlgn="auto" hangingPunct="1">
                  <a:spcBef>
                    <a:spcPts val="0"/>
                  </a:spcBef>
                  <a:spcAft>
                    <a:spcPts val="0"/>
                  </a:spcAft>
                  <a:defRPr/>
                </a:pPr>
                <a:endParaRPr lang="zh-CN" altLang="zh-CN" kern="0" smtClean="0">
                  <a:solidFill>
                    <a:srgbClr val="000000"/>
                  </a:solidFill>
                  <a:latin typeface="Times New Roman" panose="02020603050405020304" pitchFamily="18" charset="0"/>
                  <a:cs typeface="Arial"/>
                </a:endParaRPr>
              </a:p>
            </p:txBody>
          </p:sp>
          <p:sp>
            <p:nvSpPr>
              <p:cNvPr id="137" name="Oval 411"/>
              <p:cNvSpPr>
                <a:spLocks noChangeArrowheads="1"/>
              </p:cNvSpPr>
              <p:nvPr/>
            </p:nvSpPr>
            <p:spPr bwMode="auto">
              <a:xfrm>
                <a:off x="2356" y="1300"/>
                <a:ext cx="552" cy="127"/>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itchFamily="34" charset="-128"/>
                  </a:defRPr>
                </a:lvl1pPr>
                <a:lvl2pPr marL="742950" indent="-285750">
                  <a:defRPr sz="2400">
                    <a:solidFill>
                      <a:schemeClr val="tx1"/>
                    </a:solidFill>
                    <a:latin typeface="Arial" panose="020B0604020202020204" pitchFamily="34" charset="0"/>
                    <a:ea typeface="ＭＳ Ｐゴシック" pitchFamily="34" charset="-128"/>
                  </a:defRPr>
                </a:lvl2pPr>
                <a:lvl3pPr marL="1143000" indent="-228600">
                  <a:defRPr sz="2400">
                    <a:solidFill>
                      <a:schemeClr val="tx1"/>
                    </a:solidFill>
                    <a:latin typeface="Arial" panose="020B0604020202020204" pitchFamily="34" charset="0"/>
                    <a:ea typeface="ＭＳ Ｐゴシック" pitchFamily="34" charset="-128"/>
                  </a:defRPr>
                </a:lvl3pPr>
                <a:lvl4pPr marL="1600200" indent="-228600">
                  <a:defRPr sz="2400">
                    <a:solidFill>
                      <a:schemeClr val="tx1"/>
                    </a:solidFill>
                    <a:latin typeface="Arial" panose="020B0604020202020204" pitchFamily="34" charset="0"/>
                    <a:ea typeface="ＭＳ Ｐゴシック" pitchFamily="34" charset="-128"/>
                  </a:defRPr>
                </a:lvl4pPr>
                <a:lvl5pPr marL="2057400" indent="-228600">
                  <a:defRPr sz="2400">
                    <a:solidFill>
                      <a:schemeClr val="tx1"/>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9pPr>
              </a:lstStyle>
              <a:p>
                <a:pPr eaLnBrk="1" fontAlgn="auto" hangingPunct="1">
                  <a:spcBef>
                    <a:spcPts val="0"/>
                  </a:spcBef>
                  <a:spcAft>
                    <a:spcPts val="0"/>
                  </a:spcAft>
                  <a:defRPr/>
                </a:pPr>
                <a:endParaRPr lang="zh-CN" altLang="zh-CN" kern="0" smtClean="0">
                  <a:solidFill>
                    <a:srgbClr val="000000"/>
                  </a:solidFill>
                  <a:latin typeface="Times New Roman" panose="02020603050405020304" pitchFamily="18" charset="0"/>
                  <a:cs typeface="Arial"/>
                </a:endParaRPr>
              </a:p>
            </p:txBody>
          </p:sp>
          <p:grpSp>
            <p:nvGrpSpPr>
              <p:cNvPr id="89145" name="Group 146"/>
              <p:cNvGrpSpPr>
                <a:grpSpLocks/>
              </p:cNvGrpSpPr>
              <p:nvPr/>
            </p:nvGrpSpPr>
            <p:grpSpPr bwMode="auto">
              <a:xfrm>
                <a:off x="2468" y="1332"/>
                <a:ext cx="310" cy="60"/>
                <a:chOff x="2468" y="1332"/>
                <a:chExt cx="310" cy="60"/>
              </a:xfrm>
            </p:grpSpPr>
            <p:sp>
              <p:nvSpPr>
                <p:cNvPr id="141"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800" kern="0">
                    <a:solidFill>
                      <a:srgbClr val="000000"/>
                    </a:solidFill>
                    <a:latin typeface="Arial" panose="020B0604020202020204" pitchFamily="34" charset="0"/>
                    <a:cs typeface="Arial"/>
                  </a:endParaRPr>
                </a:p>
              </p:txBody>
            </p:sp>
            <p:sp>
              <p:nvSpPr>
                <p:cNvPr id="142"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800" kern="0">
                    <a:solidFill>
                      <a:srgbClr val="000000"/>
                    </a:solidFill>
                    <a:latin typeface="Arial" panose="020B0604020202020204" pitchFamily="34" charset="0"/>
                    <a:cs typeface="Arial"/>
                  </a:endParaRPr>
                </a:p>
              </p:txBody>
            </p:sp>
          </p:grpSp>
          <p:sp>
            <p:nvSpPr>
              <p:cNvPr id="139" name="Line 149"/>
              <p:cNvSpPr>
                <a:spLocks noChangeShapeType="1"/>
              </p:cNvSpPr>
              <p:nvPr/>
            </p:nvSpPr>
            <p:spPr bwMode="auto">
              <a:xfrm>
                <a:off x="2357" y="1360"/>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kern="0">
                  <a:solidFill>
                    <a:srgbClr val="000000"/>
                  </a:solidFill>
                  <a:latin typeface="Arial" panose="020B0604020202020204" pitchFamily="34" charset="0"/>
                  <a:cs typeface="Arial"/>
                </a:endParaRPr>
              </a:p>
            </p:txBody>
          </p:sp>
          <p:sp>
            <p:nvSpPr>
              <p:cNvPr id="140" name="Line 15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kern="0">
                  <a:solidFill>
                    <a:srgbClr val="000000"/>
                  </a:solidFill>
                  <a:latin typeface="Arial" panose="020B0604020202020204" pitchFamily="34" charset="0"/>
                  <a:cs typeface="Arial"/>
                </a:endParaRPr>
              </a:p>
            </p:txBody>
          </p:sp>
        </p:grpSp>
        <p:grpSp>
          <p:nvGrpSpPr>
            <p:cNvPr id="89108" name="Group 75"/>
            <p:cNvGrpSpPr>
              <a:grpSpLocks/>
            </p:cNvGrpSpPr>
            <p:nvPr/>
          </p:nvGrpSpPr>
          <p:grpSpPr bwMode="auto">
            <a:xfrm rot="5400000">
              <a:off x="2171700" y="3695700"/>
              <a:ext cx="1752600" cy="304800"/>
              <a:chOff x="4876800" y="1143000"/>
              <a:chExt cx="1752600" cy="304800"/>
            </a:xfrm>
          </p:grpSpPr>
          <p:sp>
            <p:nvSpPr>
              <p:cNvPr id="131" name="Rectangle 401"/>
              <p:cNvSpPr/>
              <p:nvPr/>
            </p:nvSpPr>
            <p:spPr>
              <a:xfrm>
                <a:off x="4874310" y="1155276"/>
                <a:ext cx="1752069" cy="76392"/>
              </a:xfrm>
              <a:prstGeom prst="rect">
                <a:avLst/>
              </a:prstGeom>
              <a:noFill/>
              <a:ln w="25400" cap="flat" cmpd="sng" algn="ctr">
                <a:solidFill>
                  <a:srgbClr val="00CC99">
                    <a:shade val="50000"/>
                  </a:srgbClr>
                </a:solid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Gill Sans MT"/>
                  <a:ea typeface="ＭＳ Ｐゴシック" charset="0"/>
                  <a:cs typeface="ＭＳ Ｐゴシック" charset="0"/>
                </a:endParaRPr>
              </a:p>
            </p:txBody>
          </p:sp>
          <p:sp>
            <p:nvSpPr>
              <p:cNvPr id="132" name="Rectangle 402"/>
              <p:cNvSpPr/>
              <p:nvPr/>
            </p:nvSpPr>
            <p:spPr>
              <a:xfrm>
                <a:off x="4874310" y="1231669"/>
                <a:ext cx="1752069" cy="76393"/>
              </a:xfrm>
              <a:prstGeom prst="rect">
                <a:avLst/>
              </a:prstGeom>
              <a:noFill/>
              <a:ln w="25400" cap="flat" cmpd="sng" algn="ctr">
                <a:solidFill>
                  <a:srgbClr val="00CC99">
                    <a:shade val="50000"/>
                  </a:srgbClr>
                </a:solid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Gill Sans MT"/>
                  <a:ea typeface="ＭＳ Ｐゴシック" charset="0"/>
                  <a:cs typeface="ＭＳ Ｐゴシック" charset="0"/>
                </a:endParaRPr>
              </a:p>
            </p:txBody>
          </p:sp>
          <p:sp>
            <p:nvSpPr>
              <p:cNvPr id="133" name="Rectangle 403"/>
              <p:cNvSpPr/>
              <p:nvPr/>
            </p:nvSpPr>
            <p:spPr>
              <a:xfrm>
                <a:off x="4874310" y="1308062"/>
                <a:ext cx="1752069" cy="76392"/>
              </a:xfrm>
              <a:prstGeom prst="rect">
                <a:avLst/>
              </a:prstGeom>
              <a:noFill/>
              <a:ln w="25400" cap="flat" cmpd="sng" algn="ctr">
                <a:solidFill>
                  <a:srgbClr val="00CC99">
                    <a:shade val="50000"/>
                  </a:srgbClr>
                </a:solid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Gill Sans MT"/>
                  <a:ea typeface="ＭＳ Ｐゴシック" charset="0"/>
                  <a:cs typeface="ＭＳ Ｐゴシック" charset="0"/>
                </a:endParaRPr>
              </a:p>
            </p:txBody>
          </p:sp>
          <p:sp>
            <p:nvSpPr>
              <p:cNvPr id="134" name="Rectangle 404"/>
              <p:cNvSpPr/>
              <p:nvPr/>
            </p:nvSpPr>
            <p:spPr>
              <a:xfrm>
                <a:off x="4874310" y="1384455"/>
                <a:ext cx="1752069" cy="76393"/>
              </a:xfrm>
              <a:prstGeom prst="rect">
                <a:avLst/>
              </a:prstGeom>
              <a:noFill/>
              <a:ln w="25400" cap="flat" cmpd="sng" algn="ctr">
                <a:solidFill>
                  <a:srgbClr val="00CC99">
                    <a:shade val="50000"/>
                  </a:srgbClr>
                </a:solid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Gill Sans MT"/>
                  <a:ea typeface="ＭＳ Ｐゴシック" charset="0"/>
                  <a:cs typeface="ＭＳ Ｐゴシック" charset="0"/>
                </a:endParaRPr>
              </a:p>
            </p:txBody>
          </p:sp>
        </p:grpSp>
        <p:grpSp>
          <p:nvGrpSpPr>
            <p:cNvPr id="89109" name="Group 80"/>
            <p:cNvGrpSpPr>
              <a:grpSpLocks/>
            </p:cNvGrpSpPr>
            <p:nvPr/>
          </p:nvGrpSpPr>
          <p:grpSpPr bwMode="auto">
            <a:xfrm>
              <a:off x="3581400" y="4876800"/>
              <a:ext cx="1752600" cy="304800"/>
              <a:chOff x="4876800" y="1143000"/>
              <a:chExt cx="1752600" cy="304800"/>
            </a:xfrm>
          </p:grpSpPr>
          <p:sp>
            <p:nvSpPr>
              <p:cNvPr id="127" name="Rectangle 397"/>
              <p:cNvSpPr/>
              <p:nvPr/>
            </p:nvSpPr>
            <p:spPr>
              <a:xfrm>
                <a:off x="4875809" y="1143899"/>
                <a:ext cx="1752903" cy="75989"/>
              </a:xfrm>
              <a:prstGeom prst="rect">
                <a:avLst/>
              </a:prstGeom>
              <a:noFill/>
              <a:ln w="25400" cap="flat" cmpd="sng" algn="ctr">
                <a:solidFill>
                  <a:srgbClr val="00CC99">
                    <a:shade val="50000"/>
                  </a:srgbClr>
                </a:solid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Gill Sans MT"/>
                  <a:ea typeface="ＭＳ Ｐゴシック" charset="0"/>
                  <a:cs typeface="ＭＳ Ｐゴシック" charset="0"/>
                </a:endParaRPr>
              </a:p>
            </p:txBody>
          </p:sp>
          <p:sp>
            <p:nvSpPr>
              <p:cNvPr id="128" name="Rectangle 398"/>
              <p:cNvSpPr/>
              <p:nvPr/>
            </p:nvSpPr>
            <p:spPr>
              <a:xfrm>
                <a:off x="4875809" y="1219887"/>
                <a:ext cx="1752903" cy="75987"/>
              </a:xfrm>
              <a:prstGeom prst="rect">
                <a:avLst/>
              </a:prstGeom>
              <a:noFill/>
              <a:ln w="25400" cap="flat" cmpd="sng" algn="ctr">
                <a:solidFill>
                  <a:srgbClr val="00CC99">
                    <a:shade val="50000"/>
                  </a:srgbClr>
                </a:solid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Gill Sans MT"/>
                  <a:ea typeface="ＭＳ Ｐゴシック" charset="0"/>
                  <a:cs typeface="ＭＳ Ｐゴシック" charset="0"/>
                </a:endParaRPr>
              </a:p>
            </p:txBody>
          </p:sp>
          <p:sp>
            <p:nvSpPr>
              <p:cNvPr id="129" name="Rectangle 399"/>
              <p:cNvSpPr/>
              <p:nvPr/>
            </p:nvSpPr>
            <p:spPr>
              <a:xfrm>
                <a:off x="4875809" y="1295875"/>
                <a:ext cx="1752903" cy="75989"/>
              </a:xfrm>
              <a:prstGeom prst="rect">
                <a:avLst/>
              </a:prstGeom>
              <a:noFill/>
              <a:ln w="25400" cap="flat" cmpd="sng" algn="ctr">
                <a:solidFill>
                  <a:srgbClr val="00CC99">
                    <a:shade val="50000"/>
                  </a:srgbClr>
                </a:solid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Gill Sans MT"/>
                  <a:ea typeface="ＭＳ Ｐゴシック" charset="0"/>
                  <a:cs typeface="ＭＳ Ｐゴシック" charset="0"/>
                </a:endParaRPr>
              </a:p>
            </p:txBody>
          </p:sp>
          <p:sp>
            <p:nvSpPr>
              <p:cNvPr id="130" name="Rectangle 400"/>
              <p:cNvSpPr/>
              <p:nvPr/>
            </p:nvSpPr>
            <p:spPr>
              <a:xfrm>
                <a:off x="4875809" y="1371863"/>
                <a:ext cx="1752903" cy="75987"/>
              </a:xfrm>
              <a:prstGeom prst="rect">
                <a:avLst/>
              </a:prstGeom>
              <a:noFill/>
              <a:ln w="25400" cap="flat" cmpd="sng" algn="ctr">
                <a:solidFill>
                  <a:srgbClr val="00CC99">
                    <a:shade val="50000"/>
                  </a:srgbClr>
                </a:solid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Gill Sans MT"/>
                  <a:ea typeface="ＭＳ Ｐゴシック" charset="0"/>
                  <a:cs typeface="ＭＳ Ｐゴシック" charset="0"/>
                </a:endParaRPr>
              </a:p>
            </p:txBody>
          </p:sp>
        </p:grpSp>
        <p:sp>
          <p:nvSpPr>
            <p:cNvPr id="103" name="Rectangle 373"/>
            <p:cNvSpPr/>
            <p:nvPr/>
          </p:nvSpPr>
          <p:spPr>
            <a:xfrm rot="5400000">
              <a:off x="5030222" y="3809320"/>
              <a:ext cx="1752070" cy="76393"/>
            </a:xfrm>
            <a:prstGeom prst="rect">
              <a:avLst/>
            </a:prstGeom>
            <a:noFill/>
            <a:ln w="25400" cap="flat" cmpd="sng" algn="ctr">
              <a:solidFill>
                <a:srgbClr val="00CC99">
                  <a:shade val="50000"/>
                </a:srgbClr>
              </a:solid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Gill Sans MT"/>
                <a:ea typeface="ＭＳ Ｐゴシック" charset="0"/>
                <a:cs typeface="ＭＳ Ｐゴシック" charset="0"/>
              </a:endParaRPr>
            </a:p>
          </p:txBody>
        </p:sp>
        <p:sp>
          <p:nvSpPr>
            <p:cNvPr id="104" name="Rectangle 374"/>
            <p:cNvSpPr/>
            <p:nvPr/>
          </p:nvSpPr>
          <p:spPr>
            <a:xfrm rot="5400000">
              <a:off x="4953830" y="3809320"/>
              <a:ext cx="1752070" cy="76392"/>
            </a:xfrm>
            <a:prstGeom prst="rect">
              <a:avLst/>
            </a:prstGeom>
            <a:noFill/>
            <a:ln w="25400" cap="flat" cmpd="sng" algn="ctr">
              <a:solidFill>
                <a:srgbClr val="00CC99">
                  <a:shade val="50000"/>
                </a:srgbClr>
              </a:solid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Gill Sans MT"/>
                <a:ea typeface="ＭＳ Ｐゴシック" charset="0"/>
                <a:cs typeface="ＭＳ Ｐゴシック" charset="0"/>
              </a:endParaRPr>
            </a:p>
          </p:txBody>
        </p:sp>
        <p:sp>
          <p:nvSpPr>
            <p:cNvPr id="105" name="Rectangle 375"/>
            <p:cNvSpPr/>
            <p:nvPr/>
          </p:nvSpPr>
          <p:spPr>
            <a:xfrm rot="5400000">
              <a:off x="4877436" y="3809320"/>
              <a:ext cx="1752070" cy="76393"/>
            </a:xfrm>
            <a:prstGeom prst="rect">
              <a:avLst/>
            </a:prstGeom>
            <a:noFill/>
            <a:ln w="25400" cap="flat" cmpd="sng" algn="ctr">
              <a:solidFill>
                <a:srgbClr val="00CC99">
                  <a:shade val="50000"/>
                </a:srgbClr>
              </a:solid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Gill Sans MT"/>
                <a:ea typeface="ＭＳ Ｐゴシック" charset="0"/>
                <a:cs typeface="ＭＳ Ｐゴシック" charset="0"/>
              </a:endParaRPr>
            </a:p>
          </p:txBody>
        </p:sp>
        <p:sp>
          <p:nvSpPr>
            <p:cNvPr id="106" name="Rectangle 376"/>
            <p:cNvSpPr/>
            <p:nvPr/>
          </p:nvSpPr>
          <p:spPr>
            <a:xfrm rot="5400000">
              <a:off x="4801044" y="3809320"/>
              <a:ext cx="1752070" cy="76392"/>
            </a:xfrm>
            <a:prstGeom prst="rect">
              <a:avLst/>
            </a:prstGeom>
            <a:solidFill>
              <a:srgbClr val="00B050"/>
            </a:solidFill>
            <a:ln w="25400" cap="flat" cmpd="sng" algn="ctr">
              <a:solidFill>
                <a:srgbClr val="00CC99">
                  <a:shade val="50000"/>
                </a:srgbClr>
              </a:solid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Gill Sans MT"/>
                <a:ea typeface="ＭＳ Ｐゴシック" charset="0"/>
                <a:cs typeface="ＭＳ Ｐゴシック" charset="0"/>
              </a:endParaRPr>
            </a:p>
          </p:txBody>
        </p:sp>
        <p:sp>
          <p:nvSpPr>
            <p:cNvPr id="107" name="Rectangle 377"/>
            <p:cNvSpPr/>
            <p:nvPr/>
          </p:nvSpPr>
          <p:spPr>
            <a:xfrm rot="3198033">
              <a:off x="2060570" y="2095244"/>
              <a:ext cx="894489" cy="76393"/>
            </a:xfrm>
            <a:prstGeom prst="rect">
              <a:avLst/>
            </a:prstGeom>
            <a:solidFill>
              <a:srgbClr val="00B050"/>
            </a:solidFill>
            <a:ln w="25400" cap="flat" cmpd="sng" algn="ctr">
              <a:solidFill>
                <a:srgbClr val="00CC99">
                  <a:shade val="50000"/>
                </a:srgbClr>
              </a:solid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Gill Sans MT"/>
                <a:ea typeface="ＭＳ Ｐゴシック" charset="0"/>
                <a:cs typeface="ＭＳ Ｐゴシック" charset="0"/>
              </a:endParaRPr>
            </a:p>
          </p:txBody>
        </p:sp>
        <p:sp>
          <p:nvSpPr>
            <p:cNvPr id="108" name="Rectangle 378"/>
            <p:cNvSpPr/>
            <p:nvPr/>
          </p:nvSpPr>
          <p:spPr>
            <a:xfrm rot="3198033">
              <a:off x="6023752" y="5524481"/>
              <a:ext cx="892319" cy="76392"/>
            </a:xfrm>
            <a:prstGeom prst="rect">
              <a:avLst/>
            </a:prstGeom>
            <a:solidFill>
              <a:srgbClr val="00B050"/>
            </a:solidFill>
            <a:ln w="25400" cap="flat" cmpd="sng" algn="ctr">
              <a:solidFill>
                <a:srgbClr val="00CC99">
                  <a:shade val="50000"/>
                </a:srgbClr>
              </a:solid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Gill Sans MT"/>
                <a:ea typeface="ＭＳ Ｐゴシック" charset="0"/>
                <a:cs typeface="ＭＳ Ｐゴシック" charset="0"/>
              </a:endParaRPr>
            </a:p>
          </p:txBody>
        </p:sp>
        <p:cxnSp>
          <p:nvCxnSpPr>
            <p:cNvPr id="89116" name="Straight Connector 379"/>
            <p:cNvCxnSpPr>
              <a:cxnSpLocks noChangeShapeType="1"/>
              <a:endCxn id="163" idx="0"/>
            </p:cNvCxnSpPr>
            <p:nvPr/>
          </p:nvCxnSpPr>
          <p:spPr bwMode="auto">
            <a:xfrm rot="16200000" flipH="1">
              <a:off x="2607857" y="2038817"/>
              <a:ext cx="762052" cy="35099"/>
            </a:xfrm>
            <a:prstGeom prst="line">
              <a:avLst/>
            </a:prstGeom>
            <a:noFill/>
            <a:ln w="9525" algn="ctr">
              <a:solidFill>
                <a:srgbClr val="00CC98"/>
              </a:solidFill>
              <a:round/>
              <a:headEnd/>
              <a:tailEnd/>
            </a:ln>
          </p:spPr>
        </p:cxnSp>
        <p:cxnSp>
          <p:nvCxnSpPr>
            <p:cNvPr id="89117" name="Straight Connector 380"/>
            <p:cNvCxnSpPr>
              <a:cxnSpLocks noChangeShapeType="1"/>
            </p:cNvCxnSpPr>
            <p:nvPr/>
          </p:nvCxnSpPr>
          <p:spPr bwMode="auto">
            <a:xfrm rot="5400000">
              <a:off x="3124704" y="1905295"/>
              <a:ext cx="607905" cy="456292"/>
            </a:xfrm>
            <a:prstGeom prst="line">
              <a:avLst/>
            </a:prstGeom>
            <a:noFill/>
            <a:ln w="9525" algn="ctr">
              <a:solidFill>
                <a:srgbClr val="00CC98"/>
              </a:solidFill>
              <a:round/>
              <a:headEnd/>
              <a:tailEnd/>
            </a:ln>
          </p:spPr>
        </p:cxnSp>
        <p:cxnSp>
          <p:nvCxnSpPr>
            <p:cNvPr id="89118" name="Straight Connector 381"/>
            <p:cNvCxnSpPr>
              <a:cxnSpLocks noChangeShapeType="1"/>
            </p:cNvCxnSpPr>
            <p:nvPr/>
          </p:nvCxnSpPr>
          <p:spPr bwMode="auto">
            <a:xfrm>
              <a:off x="1905964" y="2667529"/>
              <a:ext cx="609076" cy="0"/>
            </a:xfrm>
            <a:prstGeom prst="line">
              <a:avLst/>
            </a:prstGeom>
            <a:noFill/>
            <a:ln w="9525" algn="ctr">
              <a:solidFill>
                <a:srgbClr val="00CC98"/>
              </a:solidFill>
              <a:round/>
              <a:headEnd/>
              <a:tailEnd/>
            </a:ln>
          </p:spPr>
        </p:cxnSp>
        <p:cxnSp>
          <p:nvCxnSpPr>
            <p:cNvPr id="89119" name="Straight Connector 382"/>
            <p:cNvCxnSpPr>
              <a:cxnSpLocks noChangeShapeType="1"/>
              <a:endCxn id="147" idx="0"/>
            </p:cNvCxnSpPr>
            <p:nvPr/>
          </p:nvCxnSpPr>
          <p:spPr bwMode="auto">
            <a:xfrm>
              <a:off x="1905964" y="4877698"/>
              <a:ext cx="687534" cy="15198"/>
            </a:xfrm>
            <a:prstGeom prst="line">
              <a:avLst/>
            </a:prstGeom>
            <a:noFill/>
            <a:ln w="9525" algn="ctr">
              <a:solidFill>
                <a:srgbClr val="00CC98"/>
              </a:solidFill>
              <a:round/>
              <a:headEnd/>
              <a:tailEnd/>
            </a:ln>
          </p:spPr>
        </p:cxnSp>
        <p:cxnSp>
          <p:nvCxnSpPr>
            <p:cNvPr id="89120" name="Straight Connector 383"/>
            <p:cNvCxnSpPr>
              <a:cxnSpLocks noChangeShapeType="1"/>
              <a:endCxn id="145" idx="1"/>
            </p:cNvCxnSpPr>
            <p:nvPr/>
          </p:nvCxnSpPr>
          <p:spPr bwMode="auto">
            <a:xfrm>
              <a:off x="2133078" y="4343610"/>
              <a:ext cx="600818" cy="432048"/>
            </a:xfrm>
            <a:prstGeom prst="line">
              <a:avLst/>
            </a:prstGeom>
            <a:noFill/>
            <a:ln w="9525" algn="ctr">
              <a:solidFill>
                <a:srgbClr val="00CC98"/>
              </a:solidFill>
              <a:round/>
              <a:headEnd/>
              <a:tailEnd/>
            </a:ln>
          </p:spPr>
        </p:cxnSp>
        <p:cxnSp>
          <p:nvCxnSpPr>
            <p:cNvPr id="89121" name="Straight Connector 384"/>
            <p:cNvCxnSpPr>
              <a:cxnSpLocks noChangeShapeType="1"/>
              <a:endCxn id="143" idx="3"/>
            </p:cNvCxnSpPr>
            <p:nvPr/>
          </p:nvCxnSpPr>
          <p:spPr bwMode="auto">
            <a:xfrm flipV="1">
              <a:off x="2056684" y="5214218"/>
              <a:ext cx="679276" cy="425534"/>
            </a:xfrm>
            <a:prstGeom prst="line">
              <a:avLst/>
            </a:prstGeom>
            <a:noFill/>
            <a:ln w="9525" algn="ctr">
              <a:solidFill>
                <a:srgbClr val="00CC98"/>
              </a:solidFill>
              <a:round/>
              <a:headEnd/>
              <a:tailEnd/>
            </a:ln>
          </p:spPr>
        </p:cxnSp>
        <p:cxnSp>
          <p:nvCxnSpPr>
            <p:cNvPr id="89122" name="Straight Connector 385"/>
            <p:cNvCxnSpPr>
              <a:cxnSpLocks noChangeShapeType="1"/>
            </p:cNvCxnSpPr>
            <p:nvPr/>
          </p:nvCxnSpPr>
          <p:spPr bwMode="auto">
            <a:xfrm rot="5400000" flipH="1" flipV="1">
              <a:off x="2476548" y="5525311"/>
              <a:ext cx="686064" cy="150720"/>
            </a:xfrm>
            <a:prstGeom prst="line">
              <a:avLst/>
            </a:prstGeom>
            <a:noFill/>
            <a:ln w="9525" algn="ctr">
              <a:solidFill>
                <a:srgbClr val="00CC98"/>
              </a:solidFill>
              <a:round/>
              <a:headEnd/>
              <a:tailEnd/>
            </a:ln>
          </p:spPr>
        </p:cxnSp>
        <p:cxnSp>
          <p:nvCxnSpPr>
            <p:cNvPr id="89123" name="Straight Connector 386"/>
            <p:cNvCxnSpPr>
              <a:cxnSpLocks noChangeShapeType="1"/>
            </p:cNvCxnSpPr>
            <p:nvPr/>
          </p:nvCxnSpPr>
          <p:spPr bwMode="auto">
            <a:xfrm rot="10800000">
              <a:off x="6324353" y="5029674"/>
              <a:ext cx="914647" cy="0"/>
            </a:xfrm>
            <a:prstGeom prst="line">
              <a:avLst/>
            </a:prstGeom>
            <a:noFill/>
            <a:ln w="9525" algn="ctr">
              <a:solidFill>
                <a:srgbClr val="00CC98"/>
              </a:solidFill>
              <a:round/>
              <a:headEnd/>
              <a:tailEnd/>
            </a:ln>
          </p:spPr>
        </p:cxnSp>
        <p:cxnSp>
          <p:nvCxnSpPr>
            <p:cNvPr id="89124" name="Straight Connector 387"/>
            <p:cNvCxnSpPr>
              <a:cxnSpLocks noChangeShapeType="1"/>
              <a:endCxn id="135" idx="4"/>
            </p:cNvCxnSpPr>
            <p:nvPr/>
          </p:nvCxnSpPr>
          <p:spPr bwMode="auto">
            <a:xfrm rot="16200000" flipV="1">
              <a:off x="5541749" y="5542658"/>
              <a:ext cx="762052" cy="192015"/>
            </a:xfrm>
            <a:prstGeom prst="line">
              <a:avLst/>
            </a:prstGeom>
            <a:noFill/>
            <a:ln w="9525" algn="ctr">
              <a:solidFill>
                <a:srgbClr val="00CC98"/>
              </a:solidFill>
              <a:round/>
              <a:headEnd/>
              <a:tailEnd/>
            </a:ln>
          </p:spPr>
        </p:cxnSp>
        <p:cxnSp>
          <p:nvCxnSpPr>
            <p:cNvPr id="89125" name="Straight Connector 388"/>
            <p:cNvCxnSpPr>
              <a:cxnSpLocks noChangeShapeType="1"/>
            </p:cNvCxnSpPr>
            <p:nvPr/>
          </p:nvCxnSpPr>
          <p:spPr bwMode="auto">
            <a:xfrm rot="5400000" flipH="1" flipV="1">
              <a:off x="5219459" y="5524278"/>
              <a:ext cx="686064" cy="152785"/>
            </a:xfrm>
            <a:prstGeom prst="line">
              <a:avLst/>
            </a:prstGeom>
            <a:noFill/>
            <a:ln w="9525" algn="ctr">
              <a:solidFill>
                <a:srgbClr val="00CC98"/>
              </a:solidFill>
              <a:round/>
              <a:headEnd/>
              <a:tailEnd/>
            </a:ln>
          </p:spPr>
        </p:cxnSp>
        <p:cxnSp>
          <p:nvCxnSpPr>
            <p:cNvPr id="89126" name="Straight Connector 389"/>
            <p:cNvCxnSpPr>
              <a:cxnSpLocks noChangeShapeType="1"/>
            </p:cNvCxnSpPr>
            <p:nvPr/>
          </p:nvCxnSpPr>
          <p:spPr bwMode="auto">
            <a:xfrm rot="16200000" flipH="1">
              <a:off x="5351799" y="2038817"/>
              <a:ext cx="762052" cy="35100"/>
            </a:xfrm>
            <a:prstGeom prst="line">
              <a:avLst/>
            </a:prstGeom>
            <a:noFill/>
            <a:ln w="9525" algn="ctr">
              <a:solidFill>
                <a:srgbClr val="00CC98"/>
              </a:solidFill>
              <a:round/>
              <a:headEnd/>
              <a:tailEnd/>
            </a:ln>
          </p:spPr>
        </p:cxnSp>
        <p:grpSp>
          <p:nvGrpSpPr>
            <p:cNvPr id="89127" name="Group 100"/>
            <p:cNvGrpSpPr>
              <a:grpSpLocks/>
            </p:cNvGrpSpPr>
            <p:nvPr/>
          </p:nvGrpSpPr>
          <p:grpSpPr bwMode="auto">
            <a:xfrm>
              <a:off x="5715000" y="1295400"/>
              <a:ext cx="820738" cy="688975"/>
              <a:chOff x="-44" y="1473"/>
              <a:chExt cx="981" cy="1105"/>
            </a:xfrm>
          </p:grpSpPr>
          <p:pic>
            <p:nvPicPr>
              <p:cNvPr id="89132" name="Picture 10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126" name="Freeform 102"/>
              <p:cNvSpPr>
                <a:spLocks/>
              </p:cNvSpPr>
              <p:nvPr/>
            </p:nvSpPr>
            <p:spPr bwMode="auto">
              <a:xfrm flipH="1">
                <a:off x="373" y="1577"/>
                <a:ext cx="476" cy="508"/>
              </a:xfrm>
              <a:custGeom>
                <a:avLst/>
                <a:gdLst>
                  <a:gd name="T0" fmla="*/ 0 w 356"/>
                  <a:gd name="T1" fmla="*/ 0 h 368"/>
                  <a:gd name="T2" fmla="*/ 967 w 356"/>
                  <a:gd name="T3" fmla="*/ 50 h 368"/>
                  <a:gd name="T4" fmla="*/ 1147 w 356"/>
                  <a:gd name="T5" fmla="*/ 1049 h 368"/>
                  <a:gd name="T6" fmla="*/ 253 w 356"/>
                  <a:gd name="T7" fmla="*/ 13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eaLnBrk="1" fontAlgn="auto" hangingPunct="1">
                  <a:spcBef>
                    <a:spcPts val="0"/>
                  </a:spcBef>
                  <a:spcAft>
                    <a:spcPts val="0"/>
                  </a:spcAft>
                  <a:defRPr/>
                </a:pPr>
                <a:endParaRPr lang="zh-CN" altLang="en-US" sz="1800" kern="0">
                  <a:solidFill>
                    <a:srgbClr val="000000"/>
                  </a:solidFill>
                  <a:latin typeface="Arial" panose="020B0604020202020204" pitchFamily="34" charset="0"/>
                  <a:cs typeface="Arial"/>
                </a:endParaRPr>
              </a:p>
            </p:txBody>
          </p:sp>
        </p:grpSp>
        <p:cxnSp>
          <p:nvCxnSpPr>
            <p:cNvPr id="89128" name="Straight Connector 391"/>
            <p:cNvCxnSpPr>
              <a:cxnSpLocks noChangeShapeType="1"/>
            </p:cNvCxnSpPr>
            <p:nvPr/>
          </p:nvCxnSpPr>
          <p:spPr bwMode="auto">
            <a:xfrm rot="5400000">
              <a:off x="5944210" y="1828073"/>
              <a:ext cx="683893" cy="534748"/>
            </a:xfrm>
            <a:prstGeom prst="line">
              <a:avLst/>
            </a:prstGeom>
            <a:noFill/>
            <a:ln w="9525" algn="ctr">
              <a:solidFill>
                <a:srgbClr val="00CC98"/>
              </a:solidFill>
              <a:round/>
              <a:headEnd/>
              <a:tailEnd/>
            </a:ln>
          </p:spPr>
        </p:cxnSp>
        <p:sp>
          <p:nvSpPr>
            <p:cNvPr id="122" name="Rectangle 392"/>
            <p:cNvSpPr/>
            <p:nvPr/>
          </p:nvSpPr>
          <p:spPr>
            <a:xfrm rot="1015003">
              <a:off x="2715314" y="2550290"/>
              <a:ext cx="782508" cy="80331"/>
            </a:xfrm>
            <a:prstGeom prst="rect">
              <a:avLst/>
            </a:prstGeom>
            <a:solidFill>
              <a:srgbClr val="00B050"/>
            </a:solidFill>
            <a:ln w="25400" cap="flat" cmpd="sng" algn="ctr">
              <a:solidFill>
                <a:srgbClr val="00CC99">
                  <a:shade val="50000"/>
                </a:srgbClr>
              </a:solid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Gill Sans MT"/>
                <a:ea typeface="ＭＳ Ｐゴシック" charset="0"/>
                <a:cs typeface="ＭＳ Ｐゴシック" charset="0"/>
              </a:endParaRPr>
            </a:p>
          </p:txBody>
        </p:sp>
        <p:sp>
          <p:nvSpPr>
            <p:cNvPr id="123" name="Rectangle 393"/>
            <p:cNvSpPr/>
            <p:nvPr/>
          </p:nvSpPr>
          <p:spPr>
            <a:xfrm rot="2465437" flipV="1">
              <a:off x="5595525" y="4955857"/>
              <a:ext cx="679276" cy="78159"/>
            </a:xfrm>
            <a:prstGeom prst="rect">
              <a:avLst/>
            </a:prstGeom>
            <a:solidFill>
              <a:srgbClr val="00B050"/>
            </a:solidFill>
            <a:ln w="25400" cap="flat" cmpd="sng" algn="ctr">
              <a:solidFill>
                <a:srgbClr val="00CC99">
                  <a:shade val="50000"/>
                </a:srgbClr>
              </a:solid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Gill Sans MT"/>
                <a:ea typeface="ＭＳ Ｐゴシック" charset="0"/>
                <a:cs typeface="ＭＳ Ｐゴシック" charset="0"/>
              </a:endParaRPr>
            </a:p>
          </p:txBody>
        </p:sp>
        <p:sp>
          <p:nvSpPr>
            <p:cNvPr id="124" name="Rectangle 394"/>
            <p:cNvSpPr/>
            <p:nvPr/>
          </p:nvSpPr>
          <p:spPr>
            <a:xfrm rot="2177866" flipV="1">
              <a:off x="5238338" y="2804308"/>
              <a:ext cx="497584" cy="95528"/>
            </a:xfrm>
            <a:prstGeom prst="rect">
              <a:avLst/>
            </a:prstGeom>
            <a:solidFill>
              <a:srgbClr val="00B050"/>
            </a:solidFill>
            <a:ln w="25400" cap="flat" cmpd="sng" algn="ctr">
              <a:solidFill>
                <a:srgbClr val="00CC99">
                  <a:shade val="50000"/>
                </a:srgbClr>
              </a:solid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Gill Sans MT"/>
                <a:ea typeface="ＭＳ Ｐゴシック" charset="0"/>
                <a:cs typeface="ＭＳ Ｐゴシック" charset="0"/>
              </a:endParaRPr>
            </a:p>
          </p:txBody>
        </p:sp>
      </p:grpSp>
      <p:sp>
        <p:nvSpPr>
          <p:cNvPr id="171" name="Text Box 106"/>
          <p:cNvSpPr txBox="1">
            <a:spLocks noChangeArrowheads="1"/>
          </p:cNvSpPr>
          <p:nvPr/>
        </p:nvSpPr>
        <p:spPr bwMode="auto">
          <a:xfrm>
            <a:off x="4632325" y="1516063"/>
            <a:ext cx="858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itchFamily="34" charset="-128"/>
              </a:defRPr>
            </a:lvl1pPr>
            <a:lvl2pPr marL="742950" indent="-285750">
              <a:defRPr sz="2400">
                <a:solidFill>
                  <a:schemeClr val="tx1"/>
                </a:solidFill>
                <a:latin typeface="Arial" panose="020B0604020202020204" pitchFamily="34" charset="0"/>
                <a:ea typeface="ＭＳ Ｐゴシック" pitchFamily="34" charset="-128"/>
              </a:defRPr>
            </a:lvl2pPr>
            <a:lvl3pPr marL="1143000" indent="-228600">
              <a:defRPr sz="2400">
                <a:solidFill>
                  <a:schemeClr val="tx1"/>
                </a:solidFill>
                <a:latin typeface="Arial" panose="020B0604020202020204" pitchFamily="34" charset="0"/>
                <a:ea typeface="ＭＳ Ｐゴシック" pitchFamily="34" charset="-128"/>
              </a:defRPr>
            </a:lvl3pPr>
            <a:lvl4pPr marL="1600200" indent="-228600">
              <a:defRPr sz="2400">
                <a:solidFill>
                  <a:schemeClr val="tx1"/>
                </a:solidFill>
                <a:latin typeface="Arial" panose="020B0604020202020204" pitchFamily="34" charset="0"/>
                <a:ea typeface="ＭＳ Ｐゴシック" pitchFamily="34" charset="-128"/>
              </a:defRPr>
            </a:lvl4pPr>
            <a:lvl5pPr marL="2057400" indent="-228600">
              <a:defRPr sz="2400">
                <a:solidFill>
                  <a:schemeClr val="tx1"/>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9pPr>
          </a:lstStyle>
          <a:p>
            <a:pPr eaLnBrk="1" hangingPunct="1">
              <a:defRPr/>
            </a:pPr>
            <a:r>
              <a:rPr lang="zh-CN" altLang="en-US" sz="1800" b="1" dirty="0" smtClean="0">
                <a:solidFill>
                  <a:srgbClr val="000000"/>
                </a:solidFill>
                <a:latin typeface="+mn-lt"/>
                <a:ea typeface="+mn-ea"/>
              </a:rPr>
              <a:t>主机 </a:t>
            </a:r>
            <a:r>
              <a:rPr lang="en-US" altLang="zh-CN" sz="1800" b="1" dirty="0" smtClean="0">
                <a:solidFill>
                  <a:srgbClr val="000000"/>
                </a:solidFill>
                <a:latin typeface="+mn-lt"/>
                <a:ea typeface="+mn-ea"/>
              </a:rPr>
              <a:t>A</a:t>
            </a:r>
          </a:p>
        </p:txBody>
      </p:sp>
      <p:sp>
        <p:nvSpPr>
          <p:cNvPr id="172" name="Text Box 106"/>
          <p:cNvSpPr txBox="1">
            <a:spLocks noChangeArrowheads="1"/>
          </p:cNvSpPr>
          <p:nvPr/>
        </p:nvSpPr>
        <p:spPr bwMode="auto">
          <a:xfrm>
            <a:off x="8212138" y="5629275"/>
            <a:ext cx="857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itchFamily="34" charset="-128"/>
              </a:defRPr>
            </a:lvl1pPr>
            <a:lvl2pPr marL="742950" indent="-285750">
              <a:defRPr sz="2400">
                <a:solidFill>
                  <a:schemeClr val="tx1"/>
                </a:solidFill>
                <a:latin typeface="Arial" panose="020B0604020202020204" pitchFamily="34" charset="0"/>
                <a:ea typeface="ＭＳ Ｐゴシック" pitchFamily="34" charset="-128"/>
              </a:defRPr>
            </a:lvl2pPr>
            <a:lvl3pPr marL="1143000" indent="-228600">
              <a:defRPr sz="2400">
                <a:solidFill>
                  <a:schemeClr val="tx1"/>
                </a:solidFill>
                <a:latin typeface="Arial" panose="020B0604020202020204" pitchFamily="34" charset="0"/>
                <a:ea typeface="ＭＳ Ｐゴシック" pitchFamily="34" charset="-128"/>
              </a:defRPr>
            </a:lvl3pPr>
            <a:lvl4pPr marL="1600200" indent="-228600">
              <a:defRPr sz="2400">
                <a:solidFill>
                  <a:schemeClr val="tx1"/>
                </a:solidFill>
                <a:latin typeface="Arial" panose="020B0604020202020204" pitchFamily="34" charset="0"/>
                <a:ea typeface="ＭＳ Ｐゴシック" pitchFamily="34" charset="-128"/>
              </a:defRPr>
            </a:lvl4pPr>
            <a:lvl5pPr marL="2057400" indent="-228600">
              <a:defRPr sz="2400">
                <a:solidFill>
                  <a:schemeClr val="tx1"/>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34" charset="-128"/>
              </a:defRPr>
            </a:lvl9pPr>
          </a:lstStyle>
          <a:p>
            <a:pPr eaLnBrk="1" hangingPunct="1">
              <a:defRPr/>
            </a:pPr>
            <a:r>
              <a:rPr lang="zh-CN" altLang="en-US" sz="1800" b="1" dirty="0" smtClean="0">
                <a:solidFill>
                  <a:srgbClr val="000000"/>
                </a:solidFill>
                <a:latin typeface="+mn-lt"/>
                <a:ea typeface="+mn-ea"/>
              </a:rPr>
              <a:t>主机 </a:t>
            </a:r>
            <a:r>
              <a:rPr lang="en-US" altLang="zh-CN" sz="1800" b="1" dirty="0" smtClean="0">
                <a:solidFill>
                  <a:srgbClr val="000000"/>
                </a:solidFill>
                <a:latin typeface="+mn-lt"/>
                <a:ea typeface="+mn-ea"/>
              </a:rPr>
              <a:t>B</a:t>
            </a:r>
          </a:p>
        </p:txBody>
      </p:sp>
      <p:sp>
        <p:nvSpPr>
          <p:cNvPr id="2" name="圆角矩形标注 1"/>
          <p:cNvSpPr>
            <a:spLocks noChangeArrowheads="1"/>
          </p:cNvSpPr>
          <p:nvPr/>
        </p:nvSpPr>
        <p:spPr bwMode="auto">
          <a:xfrm>
            <a:off x="5421313" y="5308600"/>
            <a:ext cx="2022475" cy="868363"/>
          </a:xfrm>
          <a:prstGeom prst="wedgeRoundRectCallout">
            <a:avLst>
              <a:gd name="adj1" fmla="val 37838"/>
              <a:gd name="adj2" fmla="val -109384"/>
              <a:gd name="adj3" fmla="val 16667"/>
            </a:avLst>
          </a:prstGeom>
          <a:solidFill>
            <a:srgbClr val="FFCCFF"/>
          </a:solidFill>
          <a:ln w="9525" algn="ctr">
            <a:solidFill>
              <a:schemeClr val="tx1"/>
            </a:solidFill>
            <a:round/>
            <a:headEnd/>
            <a:tailEnd/>
          </a:ln>
        </p:spPr>
        <p:txBody>
          <a:bodyPr/>
          <a:lstStyle/>
          <a:p>
            <a:pPr algn="ctr"/>
            <a:r>
              <a:rPr lang="zh-CN" altLang="en-US" sz="1600" b="1"/>
              <a:t>每条链路由 </a:t>
            </a:r>
            <a:r>
              <a:rPr lang="en-US" altLang="zh-CN" sz="1600" b="1" i="1"/>
              <a:t>n</a:t>
            </a:r>
            <a:r>
              <a:rPr lang="en-US" altLang="zh-CN" sz="1600" b="1"/>
              <a:t> </a:t>
            </a:r>
            <a:r>
              <a:rPr lang="zh-CN" altLang="en-US" sz="1600" b="1"/>
              <a:t>条“电路”组成（</a:t>
            </a:r>
            <a:r>
              <a:rPr lang="en-US" altLang="zh-CN" sz="1600" b="1"/>
              <a:t>TDM</a:t>
            </a:r>
            <a:r>
              <a:rPr lang="zh-CN" altLang="en-US" sz="1600" b="1"/>
              <a:t>或</a:t>
            </a:r>
            <a:r>
              <a:rPr lang="en-US" altLang="zh-CN" sz="1600" b="1"/>
              <a:t>FDM</a:t>
            </a:r>
            <a:r>
              <a:rPr lang="zh-CN" altLang="en-US" sz="1600" b="1"/>
              <a:t>）</a:t>
            </a:r>
          </a:p>
        </p:txBody>
      </p:sp>
      <p:sp>
        <p:nvSpPr>
          <p:cNvPr id="174" name="圆角矩形标注 173"/>
          <p:cNvSpPr>
            <a:spLocks noChangeArrowheads="1"/>
          </p:cNvSpPr>
          <p:nvPr/>
        </p:nvSpPr>
        <p:spPr bwMode="auto">
          <a:xfrm>
            <a:off x="5487988" y="1227138"/>
            <a:ext cx="2422525" cy="862012"/>
          </a:xfrm>
          <a:prstGeom prst="wedgeRoundRectCallout">
            <a:avLst>
              <a:gd name="adj1" fmla="val 394"/>
              <a:gd name="adj2" fmla="val 134750"/>
              <a:gd name="adj3" fmla="val 16667"/>
            </a:avLst>
          </a:prstGeom>
          <a:solidFill>
            <a:srgbClr val="FFCCFF"/>
          </a:solidFill>
          <a:ln w="9525" algn="ctr">
            <a:solidFill>
              <a:schemeClr val="tx1"/>
            </a:solidFill>
            <a:round/>
            <a:headEnd/>
            <a:tailEnd/>
          </a:ln>
        </p:spPr>
        <p:txBody>
          <a:bodyPr/>
          <a:lstStyle/>
          <a:p>
            <a:pPr algn="ctr"/>
            <a:r>
              <a:rPr lang="zh-CN" altLang="en-US" sz="1600" b="1">
                <a:solidFill>
                  <a:srgbClr val="0066FF"/>
                </a:solidFill>
              </a:rPr>
              <a:t>在主机</a:t>
            </a:r>
            <a:r>
              <a:rPr lang="en-US" altLang="zh-CN" sz="1600" b="1">
                <a:solidFill>
                  <a:srgbClr val="0066FF"/>
                </a:solidFill>
              </a:rPr>
              <a:t>A</a:t>
            </a:r>
            <a:r>
              <a:rPr lang="zh-CN" altLang="en-US" sz="1600" b="1">
                <a:solidFill>
                  <a:srgbClr val="0066FF"/>
                </a:solidFill>
              </a:rPr>
              <a:t>和</a:t>
            </a:r>
            <a:r>
              <a:rPr lang="en-US" altLang="zh-CN" sz="1600" b="1">
                <a:solidFill>
                  <a:srgbClr val="0066FF"/>
                </a:solidFill>
              </a:rPr>
              <a:t>B</a:t>
            </a:r>
            <a:r>
              <a:rPr lang="zh-CN" altLang="en-US" sz="1600" b="1">
                <a:solidFill>
                  <a:srgbClr val="0066FF"/>
                </a:solidFill>
              </a:rPr>
              <a:t>之间的端到端连接，它们使用每条链路中的一条“电路”</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57027">
                                            <p:txEl>
                                              <p:pRg st="0" end="0"/>
                                            </p:txEl>
                                          </p:spTgt>
                                        </p:tgtEl>
                                        <p:attrNameLst>
                                          <p:attrName>style.visibility</p:attrName>
                                        </p:attrNameLst>
                                      </p:cBhvr>
                                      <p:to>
                                        <p:strVal val="visible"/>
                                      </p:to>
                                    </p:set>
                                    <p:animEffect transition="in" filter="dissolve">
                                      <p:cBhvr>
                                        <p:cTn id="7" dur="500"/>
                                        <p:tgtEl>
                                          <p:spTgt spid="257027">
                                            <p:txEl>
                                              <p:pRg st="0" end="0"/>
                                            </p:txEl>
                                          </p:spTgt>
                                        </p:tgtEl>
                                      </p:cBhvr>
                                    </p:animEffect>
                                  </p:childTnLst>
                                </p:cTn>
                              </p:par>
                            </p:childTnLst>
                          </p:cTn>
                        </p:par>
                        <p:par>
                          <p:cTn id="8" fill="hold" nodeType="withGroup">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7027">
                                            <p:txEl>
                                              <p:pRg st="1" end="1"/>
                                            </p:txEl>
                                          </p:spTgt>
                                        </p:tgtEl>
                                        <p:attrNameLst>
                                          <p:attrName>style.visibility</p:attrName>
                                        </p:attrNameLst>
                                      </p:cBhvr>
                                      <p:to>
                                        <p:strVal val="visible"/>
                                      </p:to>
                                    </p:set>
                                    <p:animEffect transition="in" filter="dissolve">
                                      <p:cBhvr>
                                        <p:cTn id="17" dur="500"/>
                                        <p:tgtEl>
                                          <p:spTgt spid="257027">
                                            <p:txEl>
                                              <p:pRg st="1" end="1"/>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257027">
                                            <p:txEl>
                                              <p:pRg st="2" end="2"/>
                                            </p:txEl>
                                          </p:spTgt>
                                        </p:tgtEl>
                                        <p:attrNameLst>
                                          <p:attrName>style.visibility</p:attrName>
                                        </p:attrNameLst>
                                      </p:cBhvr>
                                      <p:to>
                                        <p:strVal val="visible"/>
                                      </p:to>
                                    </p:set>
                                    <p:animEffect transition="in" filter="dissolve">
                                      <p:cBhvr>
                                        <p:cTn id="20" dur="500"/>
                                        <p:tgtEl>
                                          <p:spTgt spid="257027">
                                            <p:txEl>
                                              <p:pRg st="2" end="2"/>
                                            </p:txEl>
                                          </p:spTgt>
                                        </p:tgtEl>
                                      </p:cBhvr>
                                    </p:animEffect>
                                  </p:childTnLst>
                                </p:cTn>
                              </p:par>
                            </p:childTnLst>
                          </p:cTn>
                        </p:par>
                        <p:par>
                          <p:cTn id="21" fill="hold" nodeType="withGroup">
                            <p:stCondLst>
                              <p:cond delay="500"/>
                            </p:stCondLst>
                            <p:childTnLst>
                              <p:par>
                                <p:cTn id="22" presetID="2" presetClass="entr" presetSubtype="1" fill="hold" grpId="0" nodeType="afterEffect">
                                  <p:stCondLst>
                                    <p:cond delay="0"/>
                                  </p:stCondLst>
                                  <p:childTnLst>
                                    <p:set>
                                      <p:cBhvr>
                                        <p:cTn id="23" dur="1" fill="hold">
                                          <p:stCondLst>
                                            <p:cond delay="0"/>
                                          </p:stCondLst>
                                        </p:cTn>
                                        <p:tgtEl>
                                          <p:spTgt spid="174"/>
                                        </p:tgtEl>
                                        <p:attrNameLst>
                                          <p:attrName>style.visibility</p:attrName>
                                        </p:attrNameLst>
                                      </p:cBhvr>
                                      <p:to>
                                        <p:strVal val="visible"/>
                                      </p:to>
                                    </p:set>
                                    <p:anim calcmode="lin" valueType="num">
                                      <p:cBhvr additive="base">
                                        <p:cTn id="24" dur="500" fill="hold"/>
                                        <p:tgtEl>
                                          <p:spTgt spid="174"/>
                                        </p:tgtEl>
                                        <p:attrNameLst>
                                          <p:attrName>ppt_x</p:attrName>
                                        </p:attrNameLst>
                                      </p:cBhvr>
                                      <p:tavLst>
                                        <p:tav tm="0">
                                          <p:val>
                                            <p:strVal val="#ppt_x"/>
                                          </p:val>
                                        </p:tav>
                                        <p:tav tm="100000">
                                          <p:val>
                                            <p:strVal val="#ppt_x"/>
                                          </p:val>
                                        </p:tav>
                                      </p:tavLst>
                                    </p:anim>
                                    <p:anim calcmode="lin" valueType="num">
                                      <p:cBhvr additive="base">
                                        <p:cTn id="25" dur="500" fill="hold"/>
                                        <p:tgtEl>
                                          <p:spTgt spid="174"/>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57027">
                                            <p:txEl>
                                              <p:pRg st="3" end="3"/>
                                            </p:txEl>
                                          </p:spTgt>
                                        </p:tgtEl>
                                        <p:attrNameLst>
                                          <p:attrName>style.visibility</p:attrName>
                                        </p:attrNameLst>
                                      </p:cBhvr>
                                      <p:to>
                                        <p:strVal val="visible"/>
                                      </p:to>
                                    </p:set>
                                    <p:animEffect transition="in" filter="dissolve">
                                      <p:cBhvr>
                                        <p:cTn id="30" dur="500"/>
                                        <p:tgtEl>
                                          <p:spTgt spid="2570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533400" y="203200"/>
            <a:ext cx="7772400" cy="1050925"/>
          </a:xfrm>
        </p:spPr>
        <p:txBody>
          <a:bodyPr/>
          <a:lstStyle/>
          <a:p>
            <a:r>
              <a:rPr lang="zh-CN" altLang="en-US" sz="3200" smtClean="0">
                <a:solidFill>
                  <a:srgbClr val="008000"/>
                </a:solidFill>
              </a:rPr>
              <a:t>电路交换网络中的多路复用</a:t>
            </a:r>
          </a:p>
        </p:txBody>
      </p:sp>
      <p:sp>
        <p:nvSpPr>
          <p:cNvPr id="258051" name="Rectangle 3"/>
          <p:cNvSpPr>
            <a:spLocks noGrp="1" noChangeArrowheads="1"/>
          </p:cNvSpPr>
          <p:nvPr>
            <p:ph idx="1"/>
          </p:nvPr>
        </p:nvSpPr>
        <p:spPr>
          <a:xfrm>
            <a:off x="533400" y="1254125"/>
            <a:ext cx="7910513" cy="5222875"/>
          </a:xfrm>
        </p:spPr>
        <p:txBody>
          <a:bodyPr/>
          <a:lstStyle/>
          <a:p>
            <a:pPr marL="0" indent="0" eaLnBrk="1">
              <a:lnSpc>
                <a:spcPct val="130000"/>
              </a:lnSpc>
              <a:buClr>
                <a:srgbClr val="4D4D4D"/>
              </a:buClr>
              <a:buFont typeface="Wingdings" pitchFamily="2" charset="2"/>
              <a:buNone/>
            </a:pPr>
            <a:r>
              <a:rPr lang="zh-CN" altLang="en-US" sz="2400" b="1" smtClean="0">
                <a:solidFill>
                  <a:schemeClr val="hlink"/>
                </a:solidFill>
                <a:latin typeface="楷体_GB2312"/>
                <a:ea typeface="楷体_GB2312"/>
                <a:cs typeface="楷体_GB2312"/>
              </a:rPr>
              <a:t>多路复用：</a:t>
            </a:r>
            <a:r>
              <a:rPr lang="zh-CN" altLang="en-US" sz="2400" b="1" smtClean="0">
                <a:latin typeface="华文中宋" pitchFamily="2" charset="-122"/>
                <a:ea typeface="华文中宋" pitchFamily="2" charset="-122"/>
              </a:rPr>
              <a:t>在一条传输链路上同时</a:t>
            </a:r>
            <a:r>
              <a:rPr lang="zh-CN" altLang="en-US" sz="2400" b="1" smtClean="0">
                <a:solidFill>
                  <a:srgbClr val="FF0000"/>
                </a:solidFill>
                <a:latin typeface="华文中宋" pitchFamily="2" charset="-122"/>
                <a:ea typeface="华文中宋" pitchFamily="2" charset="-122"/>
              </a:rPr>
              <a:t>建立多条连接</a:t>
            </a:r>
            <a:r>
              <a:rPr lang="zh-CN" altLang="en-US" sz="2400" b="1" smtClean="0">
                <a:latin typeface="华文中宋" pitchFamily="2" charset="-122"/>
                <a:ea typeface="华文中宋" pitchFamily="2" charset="-122"/>
              </a:rPr>
              <a:t>，分别传</a:t>
            </a:r>
          </a:p>
          <a:p>
            <a:pPr marL="0" indent="0" eaLnBrk="1">
              <a:lnSpc>
                <a:spcPct val="130000"/>
              </a:lnSpc>
              <a:buClr>
                <a:srgbClr val="4D4D4D"/>
              </a:buClr>
              <a:buFont typeface="Wingdings" pitchFamily="2" charset="2"/>
              <a:buNone/>
            </a:pPr>
            <a:r>
              <a:rPr lang="zh-CN" altLang="en-US" sz="2400" b="1" smtClean="0">
                <a:latin typeface="华文中宋" pitchFamily="2" charset="-122"/>
                <a:ea typeface="华文中宋" pitchFamily="2" charset="-122"/>
              </a:rPr>
              <a:t>          输数据。 </a:t>
            </a:r>
          </a:p>
          <a:p>
            <a:pPr marL="0" indent="0" eaLnBrk="1">
              <a:lnSpc>
                <a:spcPct val="130000"/>
              </a:lnSpc>
              <a:buClr>
                <a:srgbClr val="4D4D4D"/>
              </a:buClr>
            </a:pPr>
            <a:r>
              <a:rPr lang="zh-CN" altLang="en-US" sz="2400" b="1" smtClean="0">
                <a:ea typeface="华文中宋" pitchFamily="2" charset="-122"/>
              </a:rPr>
              <a:t> </a:t>
            </a:r>
            <a:r>
              <a:rPr lang="zh-CN" altLang="en-US" sz="2400" b="1" smtClean="0">
                <a:solidFill>
                  <a:schemeClr val="accent2"/>
                </a:solidFill>
                <a:ea typeface="楷体_GB2312"/>
                <a:cs typeface="楷体_GB2312"/>
                <a:hlinkClick r:id="" action="ppaction://customshow?id=57&amp;return=true"/>
              </a:rPr>
              <a:t>频分多路复用</a:t>
            </a:r>
            <a:r>
              <a:rPr lang="en-US" altLang="zh-CN" sz="2400" b="1" smtClean="0">
                <a:solidFill>
                  <a:schemeClr val="accent2"/>
                </a:solidFill>
                <a:ea typeface="楷体_GB2312"/>
                <a:cs typeface="楷体_GB2312"/>
              </a:rPr>
              <a:t>FDM</a:t>
            </a:r>
            <a:r>
              <a:rPr lang="en-US" altLang="zh-CN" sz="2400" b="1" smtClean="0">
                <a:ea typeface="华文中宋" pitchFamily="2" charset="-122"/>
              </a:rPr>
              <a:t>(</a:t>
            </a:r>
            <a:r>
              <a:rPr lang="en-US" altLang="zh-CN" sz="2400" b="1" i="1" smtClean="0">
                <a:ea typeface="华文中宋" pitchFamily="2" charset="-122"/>
              </a:rPr>
              <a:t>frequency-division multiplexing</a:t>
            </a:r>
            <a:r>
              <a:rPr lang="en-US" altLang="zh-CN" sz="2400" b="1" smtClean="0">
                <a:ea typeface="华文中宋" pitchFamily="2" charset="-122"/>
              </a:rPr>
              <a:t>)</a:t>
            </a:r>
          </a:p>
          <a:p>
            <a:pPr marL="0" indent="0" eaLnBrk="1">
              <a:lnSpc>
                <a:spcPct val="130000"/>
              </a:lnSpc>
              <a:buFont typeface="Wingdings" pitchFamily="2" charset="2"/>
              <a:buNone/>
            </a:pPr>
            <a:r>
              <a:rPr lang="zh-CN" altLang="en-US" sz="2400" b="1" smtClean="0">
                <a:solidFill>
                  <a:srgbClr val="FF0000"/>
                </a:solidFill>
                <a:latin typeface="华文中宋" pitchFamily="2" charset="-122"/>
                <a:ea typeface="华文中宋" pitchFamily="2" charset="-122"/>
              </a:rPr>
              <a:t>      链路的频谱由跨越链路创建的连接所共享</a:t>
            </a:r>
            <a:r>
              <a:rPr lang="zh-CN" altLang="en-US" sz="2400" b="1" smtClean="0">
                <a:latin typeface="华文中宋" pitchFamily="2" charset="-122"/>
                <a:ea typeface="华文中宋" pitchFamily="2" charset="-122"/>
              </a:rPr>
              <a:t>。</a:t>
            </a:r>
          </a:p>
          <a:p>
            <a:pPr marL="0" indent="0" eaLnBrk="1">
              <a:lnSpc>
                <a:spcPct val="130000"/>
              </a:lnSpc>
              <a:buFont typeface="Wingdings" pitchFamily="2" charset="2"/>
              <a:buChar char="ü"/>
            </a:pPr>
            <a:r>
              <a:rPr lang="zh-CN" altLang="en-US" sz="2400" b="1" smtClean="0">
                <a:latin typeface="华文中宋" pitchFamily="2" charset="-122"/>
                <a:ea typeface="华文中宋" pitchFamily="2" charset="-122"/>
              </a:rPr>
              <a:t> 按频率划分若干</a:t>
            </a:r>
            <a:r>
              <a:rPr lang="zh-CN" altLang="en-US" sz="2400" b="1" i="1" smtClean="0">
                <a:solidFill>
                  <a:schemeClr val="hlink"/>
                </a:solidFill>
                <a:latin typeface="华文中宋" pitchFamily="2" charset="-122"/>
                <a:ea typeface="华文中宋" pitchFamily="2" charset="-122"/>
              </a:rPr>
              <a:t>频段</a:t>
            </a:r>
            <a:r>
              <a:rPr lang="zh-CN" altLang="en-US" sz="2400" b="1" smtClean="0">
                <a:latin typeface="华文中宋" pitchFamily="2" charset="-122"/>
                <a:ea typeface="华文中宋" pitchFamily="2" charset="-122"/>
              </a:rPr>
              <a:t>，每个频段专用于一个连接。</a:t>
            </a:r>
          </a:p>
          <a:p>
            <a:pPr marL="0" indent="0" eaLnBrk="1">
              <a:lnSpc>
                <a:spcPct val="130000"/>
              </a:lnSpc>
              <a:buFont typeface="Wingdings" pitchFamily="2" charset="2"/>
              <a:buChar char="ü"/>
            </a:pPr>
            <a:r>
              <a:rPr lang="zh-CN" altLang="en-US" sz="2400" b="1" smtClean="0">
                <a:latin typeface="华文中宋" pitchFamily="2" charset="-122"/>
                <a:ea typeface="华文中宋" pitchFamily="2" charset="-122"/>
              </a:rPr>
              <a:t> </a:t>
            </a:r>
            <a:r>
              <a:rPr lang="zh-CN" altLang="en-US" sz="2400" b="1" i="1" smtClean="0">
                <a:solidFill>
                  <a:srgbClr val="FF0066"/>
                </a:solidFill>
                <a:latin typeface="华文中宋" pitchFamily="2" charset="-122"/>
                <a:ea typeface="华文中宋" pitchFamily="2" charset="-122"/>
              </a:rPr>
              <a:t>带宽</a:t>
            </a:r>
            <a:r>
              <a:rPr lang="en-US" altLang="zh-CN" sz="2400" b="1" i="1" smtClean="0">
                <a:solidFill>
                  <a:srgbClr val="FF0066"/>
                </a:solidFill>
                <a:ea typeface="华文中宋" pitchFamily="2" charset="-122"/>
              </a:rPr>
              <a:t>bandwidth</a:t>
            </a:r>
            <a:r>
              <a:rPr lang="zh-CN" altLang="en-US" sz="2400" b="1" i="1" smtClean="0">
                <a:solidFill>
                  <a:srgbClr val="FF0066"/>
                </a:solidFill>
                <a:ea typeface="华文中宋" pitchFamily="2" charset="-122"/>
              </a:rPr>
              <a:t>：</a:t>
            </a:r>
            <a:r>
              <a:rPr lang="zh-CN" altLang="en-US" sz="2400" b="1" smtClean="0">
                <a:latin typeface="华文中宋" pitchFamily="2" charset="-122"/>
                <a:ea typeface="华文中宋" pitchFamily="2" charset="-122"/>
              </a:rPr>
              <a:t>频段的宽度</a:t>
            </a:r>
            <a:r>
              <a:rPr lang="zh-CN" altLang="en-US" sz="2400" b="1" smtClean="0">
                <a:ea typeface="华文中宋" pitchFamily="2" charset="-122"/>
              </a:rPr>
              <a:t>。如，</a:t>
            </a:r>
            <a:r>
              <a:rPr lang="en-US" altLang="zh-CN" sz="2400" b="1" smtClean="0">
                <a:ea typeface="华文中宋" pitchFamily="2" charset="-122"/>
              </a:rPr>
              <a:t>4kHz</a:t>
            </a:r>
            <a:r>
              <a:rPr lang="zh-CN" altLang="en-US" sz="2400" b="1" smtClean="0">
                <a:ea typeface="华文中宋" pitchFamily="2" charset="-122"/>
              </a:rPr>
              <a:t>。</a:t>
            </a:r>
            <a:endParaRPr lang="en-US" altLang="zh-CN" sz="2400" b="1" smtClean="0">
              <a:ea typeface="华文中宋" pitchFamily="2" charset="-122"/>
            </a:endParaRPr>
          </a:p>
          <a:p>
            <a:pPr marL="0" indent="0" eaLnBrk="1">
              <a:lnSpc>
                <a:spcPct val="130000"/>
              </a:lnSpc>
              <a:buClr>
                <a:srgbClr val="4D4D4D"/>
              </a:buClr>
            </a:pPr>
            <a:r>
              <a:rPr lang="zh-CN" altLang="en-US" sz="2400" b="1" smtClean="0">
                <a:ea typeface="华文中宋" pitchFamily="2" charset="-122"/>
              </a:rPr>
              <a:t> </a:t>
            </a:r>
            <a:r>
              <a:rPr lang="zh-CN" altLang="en-US" sz="2400" b="1" smtClean="0">
                <a:solidFill>
                  <a:schemeClr val="accent2"/>
                </a:solidFill>
                <a:ea typeface="楷体_GB2312"/>
                <a:cs typeface="楷体_GB2312"/>
                <a:hlinkClick r:id="" action="ppaction://customshow?id=58&amp;return=true"/>
              </a:rPr>
              <a:t>时分多路复用</a:t>
            </a:r>
            <a:r>
              <a:rPr lang="en-US" altLang="zh-CN" sz="2400" b="1" smtClean="0">
                <a:solidFill>
                  <a:schemeClr val="accent2"/>
                </a:solidFill>
                <a:ea typeface="楷体_GB2312"/>
                <a:cs typeface="楷体_GB2312"/>
              </a:rPr>
              <a:t>TDM</a:t>
            </a:r>
            <a:r>
              <a:rPr lang="en-US" altLang="zh-CN" sz="2400" b="1" smtClean="0">
                <a:ea typeface="华文中宋" pitchFamily="2" charset="-122"/>
              </a:rPr>
              <a:t> (</a:t>
            </a:r>
            <a:r>
              <a:rPr lang="en-US" altLang="zh-CN" sz="2400" b="1" i="1" smtClean="0">
                <a:ea typeface="华文中宋" pitchFamily="2" charset="-122"/>
              </a:rPr>
              <a:t>time-division multiplexing</a:t>
            </a:r>
            <a:r>
              <a:rPr lang="en-US" altLang="zh-CN" sz="2400" b="1" smtClean="0">
                <a:ea typeface="华文中宋" pitchFamily="2" charset="-122"/>
              </a:rPr>
              <a:t>) </a:t>
            </a:r>
          </a:p>
          <a:p>
            <a:pPr marL="179388" lvl="1" indent="0" eaLnBrk="1">
              <a:lnSpc>
                <a:spcPct val="130000"/>
              </a:lnSpc>
              <a:buFont typeface="ZapfDingbats" pitchFamily="82" charset="2"/>
              <a:buNone/>
            </a:pPr>
            <a:r>
              <a:rPr lang="zh-CN" altLang="en-US" b="1" smtClean="0">
                <a:ea typeface="华文中宋" pitchFamily="2" charset="-122"/>
              </a:rPr>
              <a:t>       时间划分为固定区间的</a:t>
            </a:r>
            <a:r>
              <a:rPr lang="zh-CN" altLang="en-US" b="1" i="1" smtClean="0">
                <a:solidFill>
                  <a:schemeClr val="hlink"/>
                </a:solidFill>
                <a:ea typeface="华文中宋" pitchFamily="2" charset="-122"/>
              </a:rPr>
              <a:t>帧</a:t>
            </a:r>
            <a:r>
              <a:rPr lang="zh-CN" altLang="en-US" b="1" smtClean="0">
                <a:ea typeface="华文中宋" pitchFamily="2" charset="-122"/>
              </a:rPr>
              <a:t>，每帧再划分为固定数量的</a:t>
            </a:r>
            <a:r>
              <a:rPr lang="zh-CN" altLang="en-US" b="1" i="1" smtClean="0">
                <a:solidFill>
                  <a:schemeClr val="hlink"/>
                </a:solidFill>
                <a:ea typeface="华文中宋" pitchFamily="2" charset="-122"/>
              </a:rPr>
              <a:t>时隙</a:t>
            </a:r>
            <a:r>
              <a:rPr lang="zh-CN" altLang="en-US" b="1" smtClean="0">
                <a:ea typeface="华文中宋" pitchFamily="2" charset="-122"/>
              </a:rPr>
              <a:t>，每一个时隙专用于一个连接，用于传输数据。</a:t>
            </a:r>
          </a:p>
        </p:txBody>
      </p:sp>
      <p:sp>
        <p:nvSpPr>
          <p:cNvPr id="90116" name="灯片编号占位符 5"/>
          <p:cNvSpPr>
            <a:spLocks noGrp="1"/>
          </p:cNvSpPr>
          <p:nvPr>
            <p:ph type="sldNum" sz="quarter" idx="12"/>
          </p:nvPr>
        </p:nvSpPr>
        <p:spPr>
          <a:noFill/>
          <a:ln>
            <a:miter lim="800000"/>
            <a:headEnd/>
            <a:tailEnd/>
          </a:ln>
        </p:spPr>
        <p:txBody>
          <a:bodyPr/>
          <a:lstStyle/>
          <a:p>
            <a:fld id="{AD0BDFDA-E833-48CA-9625-5C4DACFBB54D}" type="slidenum">
              <a:rPr lang="en-US" altLang="zh-CN"/>
              <a:pPr/>
              <a:t>48</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58051">
                                            <p:txEl>
                                              <p:pRg st="2" end="2"/>
                                            </p:txEl>
                                          </p:spTgt>
                                        </p:tgtEl>
                                        <p:attrNameLst>
                                          <p:attrName>style.visibility</p:attrName>
                                        </p:attrNameLst>
                                      </p:cBhvr>
                                      <p:to>
                                        <p:strVal val="visible"/>
                                      </p:to>
                                    </p:set>
                                    <p:animEffect transition="in" filter="dissolve">
                                      <p:cBhvr>
                                        <p:cTn id="7" dur="500"/>
                                        <p:tgtEl>
                                          <p:spTgt spid="258051">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58051">
                                            <p:txEl>
                                              <p:pRg st="6" end="6"/>
                                            </p:txEl>
                                          </p:spTgt>
                                        </p:tgtEl>
                                        <p:attrNameLst>
                                          <p:attrName>style.visibility</p:attrName>
                                        </p:attrNameLst>
                                      </p:cBhvr>
                                      <p:to>
                                        <p:strVal val="visible"/>
                                      </p:to>
                                    </p:set>
                                    <p:animEffect transition="in" filter="dissolve">
                                      <p:cBhvr>
                                        <p:cTn id="12" dur="500"/>
                                        <p:tgtEl>
                                          <p:spTgt spid="258051">
                                            <p:txEl>
                                              <p:pRg st="6" end="6"/>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58051">
                                            <p:txEl>
                                              <p:pRg st="3" end="3"/>
                                            </p:txEl>
                                          </p:spTgt>
                                        </p:tgtEl>
                                        <p:attrNameLst>
                                          <p:attrName>style.visibility</p:attrName>
                                        </p:attrNameLst>
                                      </p:cBhvr>
                                      <p:to>
                                        <p:strVal val="visible"/>
                                      </p:to>
                                    </p:set>
                                    <p:animEffect transition="in" filter="wipe(down)">
                                      <p:cBhvr>
                                        <p:cTn id="17" dur="500"/>
                                        <p:tgtEl>
                                          <p:spTgt spid="258051">
                                            <p:txEl>
                                              <p:pRg st="3" end="3"/>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258051">
                                            <p:txEl>
                                              <p:pRg st="4" end="4"/>
                                            </p:txEl>
                                          </p:spTgt>
                                        </p:tgtEl>
                                        <p:attrNameLst>
                                          <p:attrName>style.visibility</p:attrName>
                                        </p:attrNameLst>
                                      </p:cBhvr>
                                      <p:to>
                                        <p:strVal val="visible"/>
                                      </p:to>
                                    </p:set>
                                    <p:animEffect transition="in" filter="wipe(down)">
                                      <p:cBhvr>
                                        <p:cTn id="20" dur="500"/>
                                        <p:tgtEl>
                                          <p:spTgt spid="258051">
                                            <p:txEl>
                                              <p:pRg st="4" end="4"/>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258051">
                                            <p:txEl>
                                              <p:pRg st="5" end="5"/>
                                            </p:txEl>
                                          </p:spTgt>
                                        </p:tgtEl>
                                        <p:attrNameLst>
                                          <p:attrName>style.visibility</p:attrName>
                                        </p:attrNameLst>
                                      </p:cBhvr>
                                      <p:to>
                                        <p:strVal val="visible"/>
                                      </p:to>
                                    </p:set>
                                    <p:animEffect transition="in" filter="wipe(down)">
                                      <p:cBhvr>
                                        <p:cTn id="23" dur="500"/>
                                        <p:tgtEl>
                                          <p:spTgt spid="258051">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nodeType="clickEffect">
                                  <p:stCondLst>
                                    <p:cond delay="0"/>
                                  </p:stCondLst>
                                  <p:childTnLst>
                                    <p:set>
                                      <p:cBhvr>
                                        <p:cTn id="27" dur="1" fill="hold">
                                          <p:stCondLst>
                                            <p:cond delay="0"/>
                                          </p:stCondLst>
                                        </p:cTn>
                                        <p:tgtEl>
                                          <p:spTgt spid="258051">
                                            <p:txEl>
                                              <p:pRg st="7" end="7"/>
                                            </p:txEl>
                                          </p:spTgt>
                                        </p:tgtEl>
                                        <p:attrNameLst>
                                          <p:attrName>style.visibility</p:attrName>
                                        </p:attrNameLst>
                                      </p:cBhvr>
                                      <p:to>
                                        <p:strVal val="visible"/>
                                      </p:to>
                                    </p:set>
                                    <p:animEffect transition="in" filter="wipe(down)">
                                      <p:cBhvr>
                                        <p:cTn id="28" dur="500"/>
                                        <p:tgtEl>
                                          <p:spTgt spid="2580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Grp="1" noChangeAspect="1" noChangeArrowheads="1"/>
          </p:cNvPicPr>
          <p:nvPr>
            <p:ph/>
          </p:nvPr>
        </p:nvPicPr>
        <p:blipFill>
          <a:blip r:embed="rId2" cstate="print"/>
          <a:srcRect/>
          <a:stretch>
            <a:fillRect/>
          </a:stretch>
        </p:blipFill>
        <p:spPr>
          <a:xfrm>
            <a:off x="1447800" y="304800"/>
            <a:ext cx="5768975" cy="6172200"/>
          </a:xfrm>
          <a:noFill/>
        </p:spPr>
      </p:pic>
      <p:sp>
        <p:nvSpPr>
          <p:cNvPr id="91139" name="灯片编号占位符 4"/>
          <p:cNvSpPr>
            <a:spLocks noGrp="1"/>
          </p:cNvSpPr>
          <p:nvPr>
            <p:ph type="sldNum" sz="quarter" idx="12"/>
          </p:nvPr>
        </p:nvSpPr>
        <p:spPr>
          <a:noFill/>
          <a:ln>
            <a:miter lim="800000"/>
            <a:headEnd/>
            <a:tailEnd/>
          </a:ln>
        </p:spPr>
        <p:txBody>
          <a:bodyPr/>
          <a:lstStyle/>
          <a:p>
            <a:fld id="{DE91C50E-CED6-4F0C-8FA2-DDB980C23D52}" type="slidenum">
              <a:rPr lang="en-US" altLang="zh-CN"/>
              <a:pPr/>
              <a:t>49</a:t>
            </a:fld>
            <a:endParaRPr lang="en-US" altLang="zh-CN"/>
          </a:p>
        </p:txBody>
      </p:sp>
      <p:sp>
        <p:nvSpPr>
          <p:cNvPr id="91140" name="AutoShape 3"/>
          <p:cNvSpPr>
            <a:spLocks/>
          </p:cNvSpPr>
          <p:nvPr/>
        </p:nvSpPr>
        <p:spPr bwMode="auto">
          <a:xfrm rot="-5400000">
            <a:off x="2555876" y="4437062"/>
            <a:ext cx="144462" cy="1008063"/>
          </a:xfrm>
          <a:prstGeom prst="leftBrace">
            <a:avLst>
              <a:gd name="adj1" fmla="val 58150"/>
              <a:gd name="adj2" fmla="val 50000"/>
            </a:avLst>
          </a:prstGeom>
          <a:noFill/>
          <a:ln w="28575">
            <a:solidFill>
              <a:srgbClr val="FF0000"/>
            </a:solidFill>
            <a:round/>
            <a:headEnd/>
            <a:tailEnd/>
          </a:ln>
          <a:effectLst/>
        </p:spPr>
        <p:txBody>
          <a:bodyPr wrap="none" anchor="ctr"/>
          <a:lstStyle/>
          <a:p>
            <a:pPr algn="ctr"/>
            <a:endParaRPr lang="zh-CN" altLang="en-US"/>
          </a:p>
        </p:txBody>
      </p:sp>
      <p:sp>
        <p:nvSpPr>
          <p:cNvPr id="91141" name="AutoShape 4"/>
          <p:cNvSpPr>
            <a:spLocks/>
          </p:cNvSpPr>
          <p:nvPr/>
        </p:nvSpPr>
        <p:spPr bwMode="auto">
          <a:xfrm rot="-5400000">
            <a:off x="3635376" y="4437062"/>
            <a:ext cx="144462" cy="1008063"/>
          </a:xfrm>
          <a:prstGeom prst="leftBrace">
            <a:avLst>
              <a:gd name="adj1" fmla="val 58150"/>
              <a:gd name="adj2" fmla="val 50000"/>
            </a:avLst>
          </a:prstGeom>
          <a:noFill/>
          <a:ln w="28575">
            <a:solidFill>
              <a:srgbClr val="FF0000"/>
            </a:solidFill>
            <a:round/>
            <a:headEnd/>
            <a:tailEnd/>
          </a:ln>
          <a:effectLst/>
        </p:spPr>
        <p:txBody>
          <a:bodyPr wrap="none" anchor="ctr"/>
          <a:lstStyle/>
          <a:p>
            <a:pPr algn="ctr"/>
            <a:endParaRPr lang="zh-CN" altLang="en-US"/>
          </a:p>
        </p:txBody>
      </p:sp>
      <p:sp>
        <p:nvSpPr>
          <p:cNvPr id="91142" name="AutoShape 5"/>
          <p:cNvSpPr>
            <a:spLocks noChangeArrowheads="1"/>
          </p:cNvSpPr>
          <p:nvPr/>
        </p:nvSpPr>
        <p:spPr bwMode="auto">
          <a:xfrm>
            <a:off x="179388" y="5229225"/>
            <a:ext cx="1728787" cy="792163"/>
          </a:xfrm>
          <a:prstGeom prst="wedgeRoundRectCallout">
            <a:avLst>
              <a:gd name="adj1" fmla="val 88750"/>
              <a:gd name="adj2" fmla="val -76852"/>
              <a:gd name="adj3" fmla="val 16667"/>
            </a:avLst>
          </a:prstGeom>
          <a:solidFill>
            <a:schemeClr val="accent1"/>
          </a:solidFill>
          <a:ln w="9525">
            <a:solidFill>
              <a:schemeClr val="tx1"/>
            </a:solidFill>
            <a:miter lim="800000"/>
            <a:headEnd/>
            <a:tailEnd/>
          </a:ln>
          <a:effectLst/>
        </p:spPr>
        <p:txBody>
          <a:bodyPr/>
          <a:lstStyle/>
          <a:p>
            <a:pPr eaLnBrk="1" hangingPunct="1"/>
            <a:r>
              <a:rPr kumimoji="1" lang="zh-CN" altLang="en-US" sz="2000" b="1">
                <a:solidFill>
                  <a:srgbClr val="FF0000"/>
                </a:solidFill>
                <a:ea typeface="华文中宋" pitchFamily="2" charset="-122"/>
              </a:rPr>
              <a:t>时分复用帧</a:t>
            </a:r>
          </a:p>
          <a:p>
            <a:pPr eaLnBrk="1" hangingPunct="1"/>
            <a:r>
              <a:rPr kumimoji="1" lang="zh-CN" altLang="en-US" sz="2000" b="1">
                <a:solidFill>
                  <a:srgbClr val="FF0000"/>
                </a:solidFill>
                <a:ea typeface="华文中宋" pitchFamily="2" charset="-122"/>
              </a:rPr>
              <a:t>长度固定</a:t>
            </a:r>
          </a:p>
        </p:txBody>
      </p:sp>
      <p:sp>
        <p:nvSpPr>
          <p:cNvPr id="91143" name="AutoShape 6"/>
          <p:cNvSpPr>
            <a:spLocks/>
          </p:cNvSpPr>
          <p:nvPr/>
        </p:nvSpPr>
        <p:spPr bwMode="auto">
          <a:xfrm>
            <a:off x="1819275" y="635000"/>
            <a:ext cx="88900" cy="1333500"/>
          </a:xfrm>
          <a:prstGeom prst="leftBrace">
            <a:avLst>
              <a:gd name="adj1" fmla="val 125000"/>
              <a:gd name="adj2" fmla="val 50000"/>
            </a:avLst>
          </a:prstGeom>
          <a:noFill/>
          <a:ln w="57150">
            <a:solidFill>
              <a:srgbClr val="FF0000"/>
            </a:solidFill>
            <a:round/>
            <a:headEnd/>
            <a:tailEnd/>
          </a:ln>
          <a:effectLst/>
        </p:spPr>
        <p:txBody>
          <a:bodyPr wrap="none" anchor="ctr"/>
          <a:lstStyle/>
          <a:p>
            <a:pPr algn="ctr"/>
            <a:endParaRPr lang="zh-CN" altLang="en-US"/>
          </a:p>
        </p:txBody>
      </p:sp>
      <p:sp>
        <p:nvSpPr>
          <p:cNvPr id="91144" name="Text Box 8"/>
          <p:cNvSpPr txBox="1">
            <a:spLocks noChangeArrowheads="1"/>
          </p:cNvSpPr>
          <p:nvPr/>
        </p:nvSpPr>
        <p:spPr bwMode="auto">
          <a:xfrm>
            <a:off x="179388" y="977900"/>
            <a:ext cx="1433512" cy="400110"/>
          </a:xfrm>
          <a:prstGeom prst="rect">
            <a:avLst/>
          </a:prstGeom>
          <a:noFill/>
          <a:ln w="9525">
            <a:noFill/>
            <a:miter lim="800000"/>
            <a:headEnd/>
            <a:tailEnd/>
          </a:ln>
          <a:effectLst/>
        </p:spPr>
        <p:txBody>
          <a:bodyPr>
            <a:spAutoFit/>
          </a:bodyPr>
          <a:lstStyle/>
          <a:p>
            <a:pPr algn="ctr">
              <a:spcBef>
                <a:spcPct val="50000"/>
              </a:spcBef>
            </a:pPr>
            <a:r>
              <a:rPr lang="zh-CN" altLang="en-US" sz="2000" dirty="0">
                <a:solidFill>
                  <a:srgbClr val="FF0000"/>
                </a:solidFill>
                <a:ea typeface="华文中宋" pitchFamily="2" charset="-122"/>
              </a:rPr>
              <a:t>链路频谱</a:t>
            </a:r>
          </a:p>
        </p:txBody>
      </p:sp>
      <p:sp>
        <p:nvSpPr>
          <p:cNvPr id="91145" name="AutoShape 10"/>
          <p:cNvSpPr>
            <a:spLocks noChangeArrowheads="1"/>
          </p:cNvSpPr>
          <p:nvPr/>
        </p:nvSpPr>
        <p:spPr bwMode="auto">
          <a:xfrm>
            <a:off x="6367463" y="304800"/>
            <a:ext cx="1698625" cy="673100"/>
          </a:xfrm>
          <a:prstGeom prst="wedgeRoundRectCallout">
            <a:avLst>
              <a:gd name="adj1" fmla="val -79718"/>
              <a:gd name="adj2" fmla="val 25000"/>
              <a:gd name="adj3" fmla="val 16667"/>
            </a:avLst>
          </a:prstGeom>
          <a:solidFill>
            <a:schemeClr val="accent1"/>
          </a:solidFill>
          <a:ln w="9525">
            <a:solidFill>
              <a:schemeClr val="tx1"/>
            </a:solidFill>
            <a:miter lim="800000"/>
            <a:headEnd/>
            <a:tailEnd/>
          </a:ln>
          <a:effectLst/>
        </p:spPr>
        <p:txBody>
          <a:bodyPr/>
          <a:lstStyle/>
          <a:p>
            <a:pPr algn="ctr"/>
            <a:r>
              <a:rPr lang="zh-CN" altLang="en-US" b="1">
                <a:solidFill>
                  <a:srgbClr val="FF0000"/>
                </a:solidFill>
              </a:rPr>
              <a:t>一个连接</a:t>
            </a:r>
          </a:p>
        </p:txBody>
      </p:sp>
      <p:sp>
        <p:nvSpPr>
          <p:cNvPr id="91146" name="AutoShape 11"/>
          <p:cNvSpPr>
            <a:spLocks noChangeArrowheads="1"/>
          </p:cNvSpPr>
          <p:nvPr/>
        </p:nvSpPr>
        <p:spPr bwMode="auto">
          <a:xfrm>
            <a:off x="6773863" y="2755900"/>
            <a:ext cx="1698625" cy="673100"/>
          </a:xfrm>
          <a:prstGeom prst="wedgeRoundRectCallout">
            <a:avLst>
              <a:gd name="adj1" fmla="val -113366"/>
              <a:gd name="adj2" fmla="val 85380"/>
              <a:gd name="adj3" fmla="val 16667"/>
            </a:avLst>
          </a:prstGeom>
          <a:solidFill>
            <a:schemeClr val="accent1"/>
          </a:solidFill>
          <a:ln w="9525">
            <a:solidFill>
              <a:schemeClr val="tx1"/>
            </a:solidFill>
            <a:miter lim="800000"/>
            <a:headEnd/>
            <a:tailEnd/>
          </a:ln>
          <a:effectLst/>
        </p:spPr>
        <p:txBody>
          <a:bodyPr/>
          <a:lstStyle/>
          <a:p>
            <a:pPr algn="ctr"/>
            <a:r>
              <a:rPr lang="zh-CN" altLang="en-US" b="1">
                <a:solidFill>
                  <a:srgbClr val="FF0000"/>
                </a:solidFill>
              </a:rPr>
              <a:t>一个连接</a:t>
            </a:r>
          </a:p>
        </p:txBody>
      </p:sp>
      <p:sp>
        <p:nvSpPr>
          <p:cNvPr id="91147" name="Rectangle 12"/>
          <p:cNvSpPr>
            <a:spLocks noChangeArrowheads="1"/>
          </p:cNvSpPr>
          <p:nvPr/>
        </p:nvSpPr>
        <p:spPr bwMode="auto">
          <a:xfrm>
            <a:off x="2654300" y="6021388"/>
            <a:ext cx="3403600" cy="633412"/>
          </a:xfrm>
          <a:prstGeom prst="rect">
            <a:avLst/>
          </a:prstGeom>
          <a:solidFill>
            <a:schemeClr val="bg1"/>
          </a:solidFill>
          <a:ln w="9525">
            <a:solidFill>
              <a:schemeClr val="bg1"/>
            </a:solidFill>
            <a:miter lim="800000"/>
            <a:headEnd/>
            <a:tailEnd/>
          </a:ln>
          <a:effectLst/>
        </p:spPr>
        <p:txBody>
          <a:bodyPr wrap="none" anchor="ctr"/>
          <a:lstStyle/>
          <a:p>
            <a:pPr algn="ctr"/>
            <a:endParaRPr lang="zh-CN" altLang="en-US"/>
          </a:p>
        </p:txBody>
      </p:sp>
    </p:spTree>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3"/>
          <p:cNvSpPr>
            <a:spLocks noGrp="1"/>
          </p:cNvSpPr>
          <p:nvPr>
            <p:ph type="sldNum" sz="quarter" idx="429496729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fld id="{F3AA4E36-1A8E-48C3-A2A8-1AADC9AB484E}" type="slidenum">
              <a:rPr lang="en-US" altLang="zh-CN" sz="1200">
                <a:ea typeface="ＭＳ Ｐゴシック" pitchFamily="34" charset="-128"/>
              </a:rPr>
              <a:pPr/>
              <a:t>5</a:t>
            </a:fld>
            <a:endParaRPr lang="en-US" altLang="zh-CN" sz="1200">
              <a:ea typeface="ＭＳ Ｐゴシック" pitchFamily="34" charset="-128"/>
            </a:endParaRPr>
          </a:p>
        </p:txBody>
      </p:sp>
      <p:sp>
        <p:nvSpPr>
          <p:cNvPr id="37892" name="Rectangle 2"/>
          <p:cNvSpPr>
            <a:spLocks noGrp="1" noChangeArrowheads="1"/>
          </p:cNvSpPr>
          <p:nvPr>
            <p:ph type="title" idx="4294967295"/>
          </p:nvPr>
        </p:nvSpPr>
        <p:spPr>
          <a:xfrm>
            <a:off x="0" y="220663"/>
            <a:ext cx="7772400" cy="1006475"/>
          </a:xfrm>
        </p:spPr>
        <p:txBody>
          <a:bodyPr/>
          <a:lstStyle/>
          <a:p>
            <a:pPr eaLnBrk="1" hangingPunct="1"/>
            <a:r>
              <a:rPr lang="en-US" altLang="ja-JP" sz="3600" smtClean="0">
                <a:solidFill>
                  <a:srgbClr val="006600"/>
                </a:solidFill>
              </a:rPr>
              <a:t>“Fun” internet appliances</a:t>
            </a:r>
            <a:endParaRPr lang="en-US" altLang="zh-CN" sz="3600" smtClean="0">
              <a:solidFill>
                <a:srgbClr val="006600"/>
              </a:solidFill>
            </a:endParaRPr>
          </a:p>
        </p:txBody>
      </p:sp>
      <p:pic>
        <p:nvPicPr>
          <p:cNvPr id="37893" name="Picture 3" descr="toaster"/>
          <p:cNvPicPr>
            <a:picLocks noChangeAspect="1" noChangeArrowheads="1"/>
          </p:cNvPicPr>
          <p:nvPr/>
        </p:nvPicPr>
        <p:blipFill>
          <a:blip r:embed="rId4" cstate="print"/>
          <a:srcRect/>
          <a:stretch>
            <a:fillRect/>
          </a:stretch>
        </p:blipFill>
        <p:spPr bwMode="auto">
          <a:xfrm>
            <a:off x="3625850" y="1460500"/>
            <a:ext cx="2495550" cy="2935288"/>
          </a:xfrm>
          <a:prstGeom prst="rect">
            <a:avLst/>
          </a:prstGeom>
          <a:noFill/>
          <a:ln w="9525">
            <a:noFill/>
            <a:miter lim="800000"/>
            <a:headEnd/>
            <a:tailEnd/>
          </a:ln>
        </p:spPr>
      </p:pic>
      <p:pic>
        <p:nvPicPr>
          <p:cNvPr id="37894" name="Picture 4" descr="whisper"/>
          <p:cNvPicPr>
            <a:picLocks noChangeAspect="1" noChangeArrowheads="1"/>
          </p:cNvPicPr>
          <p:nvPr/>
        </p:nvPicPr>
        <p:blipFill>
          <a:blip r:embed="rId5" cstate="print"/>
          <a:srcRect/>
          <a:stretch>
            <a:fillRect/>
          </a:stretch>
        </p:blipFill>
        <p:spPr bwMode="auto">
          <a:xfrm>
            <a:off x="966788" y="1425575"/>
            <a:ext cx="1895475" cy="1560513"/>
          </a:xfrm>
          <a:prstGeom prst="rect">
            <a:avLst/>
          </a:prstGeom>
          <a:noFill/>
          <a:ln w="9525">
            <a:noFill/>
            <a:miter lim="800000"/>
            <a:headEnd/>
            <a:tailEnd/>
          </a:ln>
        </p:spPr>
      </p:pic>
      <p:sp>
        <p:nvSpPr>
          <p:cNvPr id="37895" name="Text Box 7"/>
          <p:cNvSpPr txBox="1">
            <a:spLocks noChangeArrowheads="1"/>
          </p:cNvSpPr>
          <p:nvPr/>
        </p:nvSpPr>
        <p:spPr bwMode="auto">
          <a:xfrm>
            <a:off x="895350" y="2789238"/>
            <a:ext cx="2162175" cy="581025"/>
          </a:xfrm>
          <a:prstGeom prst="rect">
            <a:avLst/>
          </a:prstGeom>
          <a:noFill/>
          <a:ln w="9525">
            <a:noFill/>
            <a:miter lim="800000"/>
            <a:headEnd/>
            <a:tailEnd/>
          </a:ln>
        </p:spPr>
        <p:txBody>
          <a:bodyPr wrap="none">
            <a:spAutoFit/>
          </a:bodyPr>
          <a:lstStyle/>
          <a:p>
            <a:pPr algn="ctr"/>
            <a:r>
              <a:rPr lang="en-US" altLang="zh-CN" sz="1600">
                <a:latin typeface="Arial" pitchFamily="34" charset="0"/>
                <a:ea typeface="ＭＳ Ｐゴシック" pitchFamily="34" charset="-128"/>
              </a:rPr>
              <a:t>IP picture frame</a:t>
            </a:r>
          </a:p>
          <a:p>
            <a:pPr algn="ctr"/>
            <a:r>
              <a:rPr lang="en-US" altLang="zh-CN" sz="1600">
                <a:latin typeface="Arial" pitchFamily="34" charset="0"/>
                <a:ea typeface="ＭＳ Ｐゴシック" pitchFamily="34" charset="-128"/>
              </a:rPr>
              <a:t>http://www.ceiva.com/</a:t>
            </a:r>
          </a:p>
        </p:txBody>
      </p:sp>
      <p:sp>
        <p:nvSpPr>
          <p:cNvPr id="37896" name="Text Box 8"/>
          <p:cNvSpPr txBox="1">
            <a:spLocks noChangeArrowheads="1"/>
          </p:cNvSpPr>
          <p:nvPr/>
        </p:nvSpPr>
        <p:spPr bwMode="auto">
          <a:xfrm>
            <a:off x="5626100" y="1989138"/>
            <a:ext cx="2246313" cy="581025"/>
          </a:xfrm>
          <a:prstGeom prst="rect">
            <a:avLst/>
          </a:prstGeom>
          <a:noFill/>
          <a:ln w="9525">
            <a:noFill/>
            <a:miter lim="800000"/>
            <a:headEnd/>
            <a:tailEnd/>
          </a:ln>
        </p:spPr>
        <p:txBody>
          <a:bodyPr wrap="none">
            <a:spAutoFit/>
          </a:bodyPr>
          <a:lstStyle/>
          <a:p>
            <a:pPr algn="ctr"/>
            <a:r>
              <a:rPr lang="en-US" altLang="zh-CN" sz="1600">
                <a:latin typeface="Arial" pitchFamily="34" charset="0"/>
                <a:ea typeface="ＭＳ Ｐゴシック" pitchFamily="34" charset="-128"/>
              </a:rPr>
              <a:t>Web-enabled toaster +</a:t>
            </a:r>
          </a:p>
          <a:p>
            <a:pPr algn="ctr"/>
            <a:r>
              <a:rPr lang="en-US" altLang="zh-CN" sz="1600">
                <a:latin typeface="Arial" pitchFamily="34" charset="0"/>
                <a:ea typeface="ＭＳ Ｐゴシック" pitchFamily="34" charset="-128"/>
              </a:rPr>
              <a:t>weather forecaster</a:t>
            </a:r>
          </a:p>
        </p:txBody>
      </p:sp>
      <p:pic>
        <p:nvPicPr>
          <p:cNvPr id="37897" name="Picture 9" descr="cisco"/>
          <p:cNvPicPr>
            <a:picLocks noChangeAspect="1" noChangeArrowheads="1"/>
          </p:cNvPicPr>
          <p:nvPr/>
        </p:nvPicPr>
        <p:blipFill>
          <a:blip r:embed="rId6" cstate="print"/>
          <a:srcRect/>
          <a:stretch>
            <a:fillRect/>
          </a:stretch>
        </p:blipFill>
        <p:spPr bwMode="auto">
          <a:xfrm>
            <a:off x="5568950" y="4387850"/>
            <a:ext cx="2395538" cy="1919288"/>
          </a:xfrm>
          <a:prstGeom prst="rect">
            <a:avLst/>
          </a:prstGeom>
          <a:noFill/>
          <a:ln w="9525">
            <a:noFill/>
            <a:miter lim="800000"/>
            <a:headEnd/>
            <a:tailEnd/>
          </a:ln>
        </p:spPr>
      </p:pic>
      <p:sp>
        <p:nvSpPr>
          <p:cNvPr id="37898" name="Text Box 10"/>
          <p:cNvSpPr txBox="1">
            <a:spLocks noChangeArrowheads="1"/>
          </p:cNvSpPr>
          <p:nvPr/>
        </p:nvSpPr>
        <p:spPr bwMode="auto">
          <a:xfrm>
            <a:off x="5911850" y="6016625"/>
            <a:ext cx="1597025" cy="336550"/>
          </a:xfrm>
          <a:prstGeom prst="rect">
            <a:avLst/>
          </a:prstGeom>
          <a:noFill/>
          <a:ln w="9525">
            <a:noFill/>
            <a:miter lim="800000"/>
            <a:headEnd/>
            <a:tailEnd/>
          </a:ln>
        </p:spPr>
        <p:txBody>
          <a:bodyPr wrap="none">
            <a:spAutoFit/>
          </a:bodyPr>
          <a:lstStyle/>
          <a:p>
            <a:pPr algn="ctr"/>
            <a:r>
              <a:rPr lang="en-US" altLang="zh-CN" sz="1600">
                <a:latin typeface="Arial" pitchFamily="34" charset="0"/>
                <a:ea typeface="ＭＳ Ｐゴシック" pitchFamily="34" charset="-128"/>
              </a:rPr>
              <a:t>Internet phones</a:t>
            </a:r>
          </a:p>
        </p:txBody>
      </p:sp>
      <p:graphicFrame>
        <p:nvGraphicFramePr>
          <p:cNvPr id="37899" name="Object 14"/>
          <p:cNvGraphicFramePr>
            <a:graphicFrameLocks noChangeAspect="1"/>
          </p:cNvGraphicFramePr>
          <p:nvPr/>
        </p:nvGraphicFramePr>
        <p:xfrm>
          <a:off x="919163" y="3581400"/>
          <a:ext cx="803275" cy="2168525"/>
        </p:xfrm>
        <a:graphic>
          <a:graphicData uri="http://schemas.openxmlformats.org/presentationml/2006/ole">
            <mc:AlternateContent xmlns:mc="http://schemas.openxmlformats.org/markup-compatibility/2006">
              <mc:Choice xmlns:v="urn:schemas-microsoft-com:vml" Requires="v">
                <p:oleObj spid="_x0000_s37933" r:id="rId7" imgW="1434415" imgH="3873016" progId="">
                  <p:embed/>
                </p:oleObj>
              </mc:Choice>
              <mc:Fallback>
                <p:oleObj r:id="rId7" imgW="1434415" imgH="3873016" progId="">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163" y="3581400"/>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7900" name="Text Box 8"/>
          <p:cNvSpPr txBox="1">
            <a:spLocks noChangeArrowheads="1"/>
          </p:cNvSpPr>
          <p:nvPr/>
        </p:nvSpPr>
        <p:spPr bwMode="auto">
          <a:xfrm>
            <a:off x="981075" y="5789613"/>
            <a:ext cx="1179513" cy="581025"/>
          </a:xfrm>
          <a:prstGeom prst="rect">
            <a:avLst/>
          </a:prstGeom>
          <a:noFill/>
          <a:ln w="9525">
            <a:noFill/>
            <a:miter lim="800000"/>
            <a:headEnd/>
            <a:tailEnd/>
          </a:ln>
        </p:spPr>
        <p:txBody>
          <a:bodyPr wrap="none">
            <a:spAutoFit/>
          </a:bodyPr>
          <a:lstStyle/>
          <a:p>
            <a:pPr algn="ctr"/>
            <a:r>
              <a:rPr lang="en-US" altLang="zh-CN" sz="1600">
                <a:latin typeface="Arial" pitchFamily="34" charset="0"/>
                <a:ea typeface="ＭＳ Ｐゴシック" pitchFamily="34" charset="-128"/>
              </a:rPr>
              <a:t>Internet </a:t>
            </a:r>
          </a:p>
          <a:p>
            <a:pPr algn="ctr"/>
            <a:r>
              <a:rPr lang="en-US" altLang="zh-CN" sz="1600">
                <a:latin typeface="Arial" pitchFamily="34" charset="0"/>
                <a:ea typeface="ＭＳ Ｐゴシック" pitchFamily="34" charset="-128"/>
              </a:rPr>
              <a:t>refrigerator</a:t>
            </a:r>
          </a:p>
        </p:txBody>
      </p:sp>
      <p:pic>
        <p:nvPicPr>
          <p:cNvPr id="37901" name="Picture 16"/>
          <p:cNvPicPr>
            <a:picLocks noChangeAspect="1" noChangeArrowheads="1"/>
          </p:cNvPicPr>
          <p:nvPr/>
        </p:nvPicPr>
        <p:blipFill>
          <a:blip r:embed="rId9" cstate="print"/>
          <a:srcRect/>
          <a:stretch>
            <a:fillRect/>
          </a:stretch>
        </p:blipFill>
        <p:spPr bwMode="auto">
          <a:xfrm>
            <a:off x="2668588" y="4584700"/>
            <a:ext cx="1552575" cy="742950"/>
          </a:xfrm>
          <a:prstGeom prst="rect">
            <a:avLst/>
          </a:prstGeom>
          <a:noFill/>
          <a:ln w="9525">
            <a:noFill/>
            <a:miter lim="800000"/>
            <a:headEnd/>
            <a:tailEnd/>
          </a:ln>
        </p:spPr>
      </p:pic>
      <p:sp>
        <p:nvSpPr>
          <p:cNvPr id="37902" name="Text Box 8"/>
          <p:cNvSpPr txBox="1">
            <a:spLocks noChangeArrowheads="1"/>
          </p:cNvSpPr>
          <p:nvPr/>
        </p:nvSpPr>
        <p:spPr bwMode="auto">
          <a:xfrm>
            <a:off x="2824163" y="5202238"/>
            <a:ext cx="2487612" cy="581025"/>
          </a:xfrm>
          <a:prstGeom prst="rect">
            <a:avLst/>
          </a:prstGeom>
          <a:noFill/>
          <a:ln w="9525">
            <a:noFill/>
            <a:miter lim="800000"/>
            <a:headEnd/>
            <a:tailEnd/>
          </a:ln>
        </p:spPr>
        <p:txBody>
          <a:bodyPr wrap="none">
            <a:spAutoFit/>
          </a:bodyPr>
          <a:lstStyle/>
          <a:p>
            <a:pPr algn="ctr"/>
            <a:r>
              <a:rPr lang="en-US" altLang="zh-CN" sz="1600">
                <a:latin typeface="Arial" pitchFamily="34" charset="0"/>
                <a:ea typeface="ＭＳ Ｐゴシック" pitchFamily="34" charset="-128"/>
              </a:rPr>
              <a:t>Slingbox: watch,</a:t>
            </a:r>
          </a:p>
          <a:p>
            <a:pPr algn="ctr"/>
            <a:r>
              <a:rPr lang="en-US" altLang="zh-CN" sz="1600">
                <a:latin typeface="Arial" pitchFamily="34" charset="0"/>
                <a:ea typeface="ＭＳ Ｐゴシック" pitchFamily="34" charset="-128"/>
              </a:rPr>
              <a:t>control cable TV remotely</a:t>
            </a:r>
          </a:p>
        </p:txBody>
      </p:sp>
      <p:pic>
        <p:nvPicPr>
          <p:cNvPr id="37903" name="Picture 23"/>
          <p:cNvPicPr>
            <a:picLocks noChangeAspect="1" noChangeArrowheads="1"/>
          </p:cNvPicPr>
          <p:nvPr/>
        </p:nvPicPr>
        <p:blipFill>
          <a:blip r:embed="rId10" cstate="print"/>
          <a:srcRect/>
          <a:stretch>
            <a:fillRect/>
          </a:stretch>
        </p:blipFill>
        <p:spPr bwMode="auto">
          <a:xfrm>
            <a:off x="6891338" y="2754313"/>
            <a:ext cx="695325" cy="1096962"/>
          </a:xfrm>
          <a:prstGeom prst="rect">
            <a:avLst/>
          </a:prstGeom>
          <a:noFill/>
          <a:ln w="9525">
            <a:noFill/>
            <a:miter lim="800000"/>
            <a:headEnd/>
            <a:tailEnd/>
          </a:ln>
        </p:spPr>
      </p:pic>
      <p:sp>
        <p:nvSpPr>
          <p:cNvPr id="37904" name="Text Box 10"/>
          <p:cNvSpPr txBox="1">
            <a:spLocks noChangeArrowheads="1"/>
          </p:cNvSpPr>
          <p:nvPr/>
        </p:nvSpPr>
        <p:spPr bwMode="auto">
          <a:xfrm>
            <a:off x="6753225" y="3841750"/>
            <a:ext cx="1941513" cy="584200"/>
          </a:xfrm>
          <a:prstGeom prst="rect">
            <a:avLst/>
          </a:prstGeom>
          <a:noFill/>
          <a:ln w="9525">
            <a:noFill/>
            <a:miter lim="800000"/>
            <a:headEnd/>
            <a:tailEnd/>
          </a:ln>
        </p:spPr>
        <p:txBody>
          <a:bodyPr wrap="none">
            <a:spAutoFit/>
          </a:bodyPr>
          <a:lstStyle/>
          <a:p>
            <a:pPr algn="ctr"/>
            <a:r>
              <a:rPr lang="en-US" altLang="zh-CN" sz="1600">
                <a:latin typeface="Arial" pitchFamily="34" charset="0"/>
                <a:ea typeface="ＭＳ Ｐゴシック" pitchFamily="34" charset="-128"/>
              </a:rPr>
              <a:t>Tweet-a-watt: </a:t>
            </a:r>
          </a:p>
          <a:p>
            <a:pPr algn="ctr"/>
            <a:r>
              <a:rPr lang="en-US" altLang="zh-CN" sz="1600">
                <a:latin typeface="Arial" pitchFamily="34" charset="0"/>
                <a:ea typeface="ＭＳ Ｐゴシック" pitchFamily="34" charset="-128"/>
              </a:rPr>
              <a:t>monitor energy use</a:t>
            </a:r>
          </a:p>
        </p:txBody>
      </p:sp>
    </p:spTree>
  </p:cSld>
  <p:clrMapOvr>
    <a:masterClrMapping/>
  </p:clrMapOvr>
  <p:transition>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439738" y="166688"/>
            <a:ext cx="8462962" cy="1143000"/>
          </a:xfrm>
        </p:spPr>
        <p:txBody>
          <a:bodyPr/>
          <a:lstStyle/>
          <a:p>
            <a:r>
              <a:rPr lang="zh-CN" altLang="en-US" sz="3200" smtClean="0">
                <a:solidFill>
                  <a:srgbClr val="008000"/>
                </a:solidFill>
              </a:rPr>
              <a:t>例：</a:t>
            </a:r>
            <a:r>
              <a:rPr lang="en-US" altLang="zh-CN" sz="3200" smtClean="0">
                <a:solidFill>
                  <a:srgbClr val="008000"/>
                </a:solidFill>
              </a:rPr>
              <a:t>4</a:t>
            </a:r>
            <a:r>
              <a:rPr lang="zh-CN" altLang="en-US" sz="3200" smtClean="0">
                <a:solidFill>
                  <a:srgbClr val="008000"/>
                </a:solidFill>
              </a:rPr>
              <a:t>个用户复用</a:t>
            </a:r>
            <a:endParaRPr lang="fr-FR" altLang="zh-CN" sz="3200" smtClean="0">
              <a:solidFill>
                <a:srgbClr val="008000"/>
              </a:solidFill>
            </a:endParaRPr>
          </a:p>
        </p:txBody>
      </p:sp>
      <p:sp>
        <p:nvSpPr>
          <p:cNvPr id="92163" name="灯片编号占位符 5"/>
          <p:cNvSpPr>
            <a:spLocks noGrp="1"/>
          </p:cNvSpPr>
          <p:nvPr>
            <p:ph type="sldNum" sz="quarter" idx="12"/>
          </p:nvPr>
        </p:nvSpPr>
        <p:spPr>
          <a:noFill/>
          <a:ln>
            <a:miter lim="800000"/>
            <a:headEnd/>
            <a:tailEnd/>
          </a:ln>
        </p:spPr>
        <p:txBody>
          <a:bodyPr/>
          <a:lstStyle/>
          <a:p>
            <a:fld id="{8201263F-BB85-4E11-BEF6-7491F9C84FF0}" type="slidenum">
              <a:rPr lang="en-US" altLang="zh-CN"/>
              <a:pPr/>
              <a:t>50</a:t>
            </a:fld>
            <a:endParaRPr lang="en-US" altLang="zh-CN"/>
          </a:p>
        </p:txBody>
      </p:sp>
      <p:grpSp>
        <p:nvGrpSpPr>
          <p:cNvPr id="55299" name="Group 3"/>
          <p:cNvGrpSpPr>
            <a:grpSpLocks/>
          </p:cNvGrpSpPr>
          <p:nvPr/>
        </p:nvGrpSpPr>
        <p:grpSpPr bwMode="auto">
          <a:xfrm>
            <a:off x="393700" y="1587500"/>
            <a:ext cx="7239000" cy="2436813"/>
            <a:chOff x="288" y="1008"/>
            <a:chExt cx="4560" cy="1535"/>
          </a:xfrm>
        </p:grpSpPr>
        <p:sp>
          <p:nvSpPr>
            <p:cNvPr id="92262" name="Text Box 4"/>
            <p:cNvSpPr txBox="1">
              <a:spLocks noChangeArrowheads="1"/>
            </p:cNvSpPr>
            <p:nvPr/>
          </p:nvSpPr>
          <p:spPr bwMode="auto">
            <a:xfrm>
              <a:off x="288" y="1008"/>
              <a:ext cx="1803" cy="288"/>
            </a:xfrm>
            <a:prstGeom prst="rect">
              <a:avLst/>
            </a:prstGeom>
            <a:noFill/>
            <a:ln w="9525">
              <a:noFill/>
              <a:miter lim="800000"/>
              <a:headEnd/>
              <a:tailEnd/>
            </a:ln>
            <a:effectLst/>
          </p:spPr>
          <p:txBody>
            <a:bodyPr wrap="none">
              <a:spAutoFit/>
            </a:bodyPr>
            <a:lstStyle/>
            <a:p>
              <a:pPr eaLnBrk="1" hangingPunct="1"/>
              <a:r>
                <a:rPr lang="en-US" altLang="zh-CN">
                  <a:solidFill>
                    <a:srgbClr val="FF0000"/>
                  </a:solidFill>
                  <a:latin typeface="Arial" pitchFamily="34" charset="0"/>
                </a:rPr>
                <a:t>FDM</a:t>
              </a:r>
              <a:r>
                <a:rPr lang="zh-CN" altLang="en-US">
                  <a:solidFill>
                    <a:srgbClr val="FF0000"/>
                  </a:solidFill>
                  <a:latin typeface="华文中宋" pitchFamily="2" charset="-122"/>
                  <a:ea typeface="华文中宋" pitchFamily="2" charset="-122"/>
                </a:rPr>
                <a:t>：</a:t>
              </a:r>
              <a:r>
                <a:rPr lang="zh-CN" altLang="en-US">
                  <a:latin typeface="华文中宋" pitchFamily="2" charset="-122"/>
                  <a:ea typeface="华文中宋" pitchFamily="2" charset="-122"/>
                </a:rPr>
                <a:t>划分</a:t>
              </a:r>
              <a:r>
                <a:rPr lang="en-US" altLang="zh-CN">
                  <a:latin typeface="华文中宋" pitchFamily="2" charset="-122"/>
                  <a:ea typeface="华文中宋" pitchFamily="2" charset="-122"/>
                </a:rPr>
                <a:t>4</a:t>
              </a:r>
              <a:r>
                <a:rPr lang="zh-CN" altLang="en-US">
                  <a:latin typeface="华文中宋" pitchFamily="2" charset="-122"/>
                  <a:ea typeface="华文中宋" pitchFamily="2" charset="-122"/>
                </a:rPr>
                <a:t>个频段</a:t>
              </a:r>
              <a:endParaRPr lang="fr-FR" altLang="zh-CN">
                <a:latin typeface="华文中宋" pitchFamily="2" charset="-122"/>
                <a:ea typeface="华文中宋" pitchFamily="2" charset="-122"/>
              </a:endParaRPr>
            </a:p>
          </p:txBody>
        </p:sp>
        <p:grpSp>
          <p:nvGrpSpPr>
            <p:cNvPr id="92263" name="Group 5"/>
            <p:cNvGrpSpPr>
              <a:grpSpLocks/>
            </p:cNvGrpSpPr>
            <p:nvPr/>
          </p:nvGrpSpPr>
          <p:grpSpPr bwMode="auto">
            <a:xfrm>
              <a:off x="1113" y="1392"/>
              <a:ext cx="3735" cy="1151"/>
              <a:chOff x="1113" y="1392"/>
              <a:chExt cx="3735" cy="1151"/>
            </a:xfrm>
          </p:grpSpPr>
          <p:sp>
            <p:nvSpPr>
              <p:cNvPr id="92264"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ffectLst/>
            </p:spPr>
            <p:txBody>
              <a:bodyPr/>
              <a:lstStyle/>
              <a:p>
                <a:endParaRPr lang="zh-CN" altLang="en-US"/>
              </a:p>
            </p:txBody>
          </p:sp>
          <p:sp>
            <p:nvSpPr>
              <p:cNvPr id="92265" name="Text Box 7"/>
              <p:cNvSpPr txBox="1">
                <a:spLocks noChangeArrowheads="1"/>
              </p:cNvSpPr>
              <p:nvPr/>
            </p:nvSpPr>
            <p:spPr bwMode="auto">
              <a:xfrm>
                <a:off x="1113" y="1728"/>
                <a:ext cx="500" cy="288"/>
              </a:xfrm>
              <a:prstGeom prst="rect">
                <a:avLst/>
              </a:prstGeom>
              <a:noFill/>
              <a:ln w="9525">
                <a:noFill/>
                <a:miter lim="800000"/>
                <a:headEnd/>
                <a:tailEnd/>
              </a:ln>
              <a:effectLst/>
            </p:spPr>
            <p:txBody>
              <a:bodyPr wrap="none">
                <a:spAutoFit/>
              </a:bodyPr>
              <a:lstStyle/>
              <a:p>
                <a:pPr eaLnBrk="1" hangingPunct="1"/>
                <a:r>
                  <a:rPr lang="zh-CN" altLang="en-US" dirty="0">
                    <a:latin typeface="Arial" pitchFamily="34" charset="0"/>
                  </a:rPr>
                  <a:t>频率</a:t>
                </a:r>
                <a:endParaRPr lang="zh-CN" altLang="fr-FR" dirty="0">
                  <a:latin typeface="Arial" pitchFamily="34" charset="0"/>
                </a:endParaRPr>
              </a:p>
            </p:txBody>
          </p:sp>
          <p:sp>
            <p:nvSpPr>
              <p:cNvPr id="92266"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ffectLst/>
            </p:spPr>
            <p:txBody>
              <a:bodyPr/>
              <a:lstStyle/>
              <a:p>
                <a:endParaRPr lang="zh-CN" altLang="en-US"/>
              </a:p>
            </p:txBody>
          </p:sp>
          <p:sp>
            <p:nvSpPr>
              <p:cNvPr id="92267" name="Text Box 9"/>
              <p:cNvSpPr txBox="1">
                <a:spLocks noChangeArrowheads="1"/>
              </p:cNvSpPr>
              <p:nvPr/>
            </p:nvSpPr>
            <p:spPr bwMode="auto">
              <a:xfrm>
                <a:off x="3048" y="2255"/>
                <a:ext cx="500" cy="288"/>
              </a:xfrm>
              <a:prstGeom prst="rect">
                <a:avLst/>
              </a:prstGeom>
              <a:noFill/>
              <a:ln w="9525">
                <a:noFill/>
                <a:miter lim="800000"/>
                <a:headEnd/>
                <a:tailEnd/>
              </a:ln>
              <a:effectLst/>
            </p:spPr>
            <p:txBody>
              <a:bodyPr wrap="none">
                <a:spAutoFit/>
              </a:bodyPr>
              <a:lstStyle/>
              <a:p>
                <a:pPr eaLnBrk="1" hangingPunct="1"/>
                <a:r>
                  <a:rPr lang="zh-CN" altLang="en-US">
                    <a:latin typeface="Arial" pitchFamily="34" charset="0"/>
                  </a:rPr>
                  <a:t>时间</a:t>
                </a:r>
                <a:endParaRPr lang="zh-CN" altLang="fr-FR">
                  <a:latin typeface="Arial" pitchFamily="34" charset="0"/>
                </a:endParaRPr>
              </a:p>
            </p:txBody>
          </p:sp>
          <p:sp>
            <p:nvSpPr>
              <p:cNvPr id="92268"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grpSp>
      </p:grpSp>
      <p:sp>
        <p:nvSpPr>
          <p:cNvPr id="55307" name="Rectangle 11"/>
          <p:cNvSpPr>
            <a:spLocks noChangeArrowheads="1"/>
          </p:cNvSpPr>
          <p:nvPr/>
        </p:nvSpPr>
        <p:spPr bwMode="auto">
          <a:xfrm>
            <a:off x="2743200" y="2514600"/>
            <a:ext cx="4572000" cy="228600"/>
          </a:xfrm>
          <a:prstGeom prst="rect">
            <a:avLst/>
          </a:prstGeom>
          <a:solidFill>
            <a:srgbClr val="3366FF"/>
          </a:solidFill>
          <a:ln w="9525">
            <a:solidFill>
              <a:schemeClr val="tx1"/>
            </a:solidFill>
            <a:miter lim="800000"/>
            <a:headEnd/>
            <a:tailEnd/>
          </a:ln>
          <a:effectLst/>
        </p:spPr>
        <p:txBody>
          <a:bodyPr wrap="none" anchor="ctr"/>
          <a:lstStyle/>
          <a:p>
            <a:pPr algn="ctr"/>
            <a:endParaRPr lang="zh-CN" altLang="en-US"/>
          </a:p>
        </p:txBody>
      </p:sp>
      <p:sp>
        <p:nvSpPr>
          <p:cNvPr id="55308" name="Rectangle 12"/>
          <p:cNvSpPr>
            <a:spLocks noChangeArrowheads="1"/>
          </p:cNvSpPr>
          <p:nvPr/>
        </p:nvSpPr>
        <p:spPr bwMode="auto">
          <a:xfrm>
            <a:off x="2743200" y="2743200"/>
            <a:ext cx="4572000" cy="228600"/>
          </a:xfrm>
          <a:prstGeom prst="rect">
            <a:avLst/>
          </a:prstGeom>
          <a:solidFill>
            <a:srgbClr val="99CC00"/>
          </a:solidFill>
          <a:ln w="9525">
            <a:solidFill>
              <a:schemeClr val="tx1"/>
            </a:solidFill>
            <a:miter lim="800000"/>
            <a:headEnd/>
            <a:tailEnd/>
          </a:ln>
          <a:effectLst/>
        </p:spPr>
        <p:txBody>
          <a:bodyPr wrap="none" anchor="ctr"/>
          <a:lstStyle/>
          <a:p>
            <a:pPr algn="ctr"/>
            <a:endParaRPr lang="zh-CN" altLang="en-US"/>
          </a:p>
        </p:txBody>
      </p:sp>
      <p:sp>
        <p:nvSpPr>
          <p:cNvPr id="55309" name="Rectangle 13"/>
          <p:cNvSpPr>
            <a:spLocks noChangeArrowheads="1"/>
          </p:cNvSpPr>
          <p:nvPr/>
        </p:nvSpPr>
        <p:spPr bwMode="auto">
          <a:xfrm>
            <a:off x="2743200" y="2971800"/>
            <a:ext cx="4572000" cy="228600"/>
          </a:xfrm>
          <a:prstGeom prst="rect">
            <a:avLst/>
          </a:prstGeom>
          <a:solidFill>
            <a:srgbClr val="FFCC00"/>
          </a:solidFill>
          <a:ln w="9525">
            <a:solidFill>
              <a:schemeClr val="tx1"/>
            </a:solidFill>
            <a:miter lim="800000"/>
            <a:headEnd/>
            <a:tailEnd/>
          </a:ln>
          <a:effectLst/>
        </p:spPr>
        <p:txBody>
          <a:bodyPr wrap="none" anchor="ctr"/>
          <a:lstStyle/>
          <a:p>
            <a:pPr algn="ctr"/>
            <a:endParaRPr lang="zh-CN" altLang="en-US"/>
          </a:p>
        </p:txBody>
      </p:sp>
      <p:sp>
        <p:nvSpPr>
          <p:cNvPr id="55310" name="Rectangle 14"/>
          <p:cNvSpPr>
            <a:spLocks noChangeArrowheads="1"/>
          </p:cNvSpPr>
          <p:nvPr/>
        </p:nvSpPr>
        <p:spPr bwMode="auto">
          <a:xfrm>
            <a:off x="2743200" y="3200400"/>
            <a:ext cx="4572000" cy="228600"/>
          </a:xfrm>
          <a:prstGeom prst="rect">
            <a:avLst/>
          </a:prstGeom>
          <a:solidFill>
            <a:srgbClr val="FF00FF"/>
          </a:solidFill>
          <a:ln w="9525">
            <a:solidFill>
              <a:schemeClr val="tx1"/>
            </a:solidFill>
            <a:miter lim="800000"/>
            <a:headEnd/>
            <a:tailEnd/>
          </a:ln>
          <a:effectLst/>
        </p:spPr>
        <p:txBody>
          <a:bodyPr wrap="none" anchor="ctr"/>
          <a:lstStyle/>
          <a:p>
            <a:pPr algn="ctr"/>
            <a:endParaRPr lang="zh-CN" altLang="en-US"/>
          </a:p>
        </p:txBody>
      </p:sp>
      <p:grpSp>
        <p:nvGrpSpPr>
          <p:cNvPr id="55311" name="Group 15"/>
          <p:cNvGrpSpPr>
            <a:grpSpLocks/>
          </p:cNvGrpSpPr>
          <p:nvPr/>
        </p:nvGrpSpPr>
        <p:grpSpPr bwMode="auto">
          <a:xfrm>
            <a:off x="381000" y="4038600"/>
            <a:ext cx="7239000" cy="2514600"/>
            <a:chOff x="288" y="2544"/>
            <a:chExt cx="4560" cy="1584"/>
          </a:xfrm>
        </p:grpSpPr>
        <p:sp>
          <p:nvSpPr>
            <p:cNvPr id="92256" name="Text Box 16"/>
            <p:cNvSpPr txBox="1">
              <a:spLocks noChangeArrowheads="1"/>
            </p:cNvSpPr>
            <p:nvPr/>
          </p:nvSpPr>
          <p:spPr bwMode="auto">
            <a:xfrm>
              <a:off x="288" y="2544"/>
              <a:ext cx="2427" cy="288"/>
            </a:xfrm>
            <a:prstGeom prst="rect">
              <a:avLst/>
            </a:prstGeom>
            <a:noFill/>
            <a:ln w="9525">
              <a:noFill/>
              <a:miter lim="800000"/>
              <a:headEnd/>
              <a:tailEnd/>
            </a:ln>
            <a:effectLst/>
          </p:spPr>
          <p:txBody>
            <a:bodyPr wrap="none">
              <a:spAutoFit/>
            </a:bodyPr>
            <a:lstStyle/>
            <a:p>
              <a:pPr eaLnBrk="1" hangingPunct="1"/>
              <a:r>
                <a:rPr lang="en-US" altLang="zh-CN">
                  <a:solidFill>
                    <a:srgbClr val="FF0000"/>
                  </a:solidFill>
                  <a:latin typeface="Arial" pitchFamily="34" charset="0"/>
                </a:rPr>
                <a:t>TDM</a:t>
              </a:r>
              <a:r>
                <a:rPr lang="zh-CN" altLang="en-US">
                  <a:solidFill>
                    <a:srgbClr val="FF0000"/>
                  </a:solidFill>
                  <a:latin typeface="Arial" pitchFamily="34" charset="0"/>
                </a:rPr>
                <a:t>：</a:t>
              </a:r>
              <a:r>
                <a:rPr lang="zh-CN" altLang="en-US">
                  <a:latin typeface="华文中宋" pitchFamily="2" charset="-122"/>
                  <a:ea typeface="华文中宋" pitchFamily="2" charset="-122"/>
                </a:rPr>
                <a:t>每个帧划分</a:t>
              </a:r>
              <a:r>
                <a:rPr lang="en-US" altLang="zh-CN">
                  <a:latin typeface="华文中宋" pitchFamily="2" charset="-122"/>
                  <a:ea typeface="华文中宋" pitchFamily="2" charset="-122"/>
                </a:rPr>
                <a:t>4</a:t>
              </a:r>
              <a:r>
                <a:rPr lang="zh-CN" altLang="en-US">
                  <a:latin typeface="华文中宋" pitchFamily="2" charset="-122"/>
                  <a:ea typeface="华文中宋" pitchFamily="2" charset="-122"/>
                </a:rPr>
                <a:t>个时隙</a:t>
              </a:r>
              <a:r>
                <a:rPr lang="zh-CN" altLang="en-US"/>
                <a:t> </a:t>
              </a:r>
              <a:endParaRPr lang="zh-CN" altLang="fr-FR"/>
            </a:p>
          </p:txBody>
        </p:sp>
        <p:sp>
          <p:nvSpPr>
            <p:cNvPr id="92257"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ffectLst/>
          </p:spPr>
          <p:txBody>
            <a:bodyPr/>
            <a:lstStyle/>
            <a:p>
              <a:endParaRPr lang="zh-CN" altLang="en-US"/>
            </a:p>
          </p:txBody>
        </p:sp>
        <p:sp>
          <p:nvSpPr>
            <p:cNvPr id="92258" name="Text Box 18"/>
            <p:cNvSpPr txBox="1">
              <a:spLocks noChangeArrowheads="1"/>
            </p:cNvSpPr>
            <p:nvPr/>
          </p:nvSpPr>
          <p:spPr bwMode="auto">
            <a:xfrm>
              <a:off x="1146" y="3312"/>
              <a:ext cx="500" cy="288"/>
            </a:xfrm>
            <a:prstGeom prst="rect">
              <a:avLst/>
            </a:prstGeom>
            <a:noFill/>
            <a:ln w="9525">
              <a:noFill/>
              <a:miter lim="800000"/>
              <a:headEnd/>
              <a:tailEnd/>
            </a:ln>
            <a:effectLst/>
          </p:spPr>
          <p:txBody>
            <a:bodyPr wrap="none">
              <a:spAutoFit/>
            </a:bodyPr>
            <a:lstStyle/>
            <a:p>
              <a:pPr eaLnBrk="1" hangingPunct="1"/>
              <a:r>
                <a:rPr lang="zh-CN" altLang="en-US" dirty="0">
                  <a:latin typeface="Arial" pitchFamily="34" charset="0"/>
                </a:rPr>
                <a:t>频率</a:t>
              </a:r>
              <a:endParaRPr lang="zh-CN" altLang="fr-FR" dirty="0">
                <a:latin typeface="Arial" pitchFamily="34" charset="0"/>
              </a:endParaRPr>
            </a:p>
          </p:txBody>
        </p:sp>
        <p:sp>
          <p:nvSpPr>
            <p:cNvPr id="92259"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ffectLst/>
          </p:spPr>
          <p:txBody>
            <a:bodyPr/>
            <a:lstStyle/>
            <a:p>
              <a:endParaRPr lang="zh-CN" altLang="en-US"/>
            </a:p>
          </p:txBody>
        </p:sp>
        <p:sp>
          <p:nvSpPr>
            <p:cNvPr id="92260" name="Text Box 20"/>
            <p:cNvSpPr txBox="1">
              <a:spLocks noChangeArrowheads="1"/>
            </p:cNvSpPr>
            <p:nvPr/>
          </p:nvSpPr>
          <p:spPr bwMode="auto">
            <a:xfrm>
              <a:off x="3048" y="3840"/>
              <a:ext cx="500" cy="288"/>
            </a:xfrm>
            <a:prstGeom prst="rect">
              <a:avLst/>
            </a:prstGeom>
            <a:noFill/>
            <a:ln w="9525">
              <a:noFill/>
              <a:miter lim="800000"/>
              <a:headEnd/>
              <a:tailEnd/>
            </a:ln>
            <a:effectLst/>
          </p:spPr>
          <p:txBody>
            <a:bodyPr wrap="none">
              <a:spAutoFit/>
            </a:bodyPr>
            <a:lstStyle/>
            <a:p>
              <a:pPr eaLnBrk="1" hangingPunct="1"/>
              <a:r>
                <a:rPr lang="zh-CN" altLang="en-US">
                  <a:latin typeface="Arial" pitchFamily="34" charset="0"/>
                </a:rPr>
                <a:t>时间</a:t>
              </a:r>
              <a:endParaRPr lang="zh-CN" altLang="fr-FR">
                <a:latin typeface="Arial" pitchFamily="34" charset="0"/>
              </a:endParaRPr>
            </a:p>
          </p:txBody>
        </p:sp>
        <p:sp>
          <p:nvSpPr>
            <p:cNvPr id="92261"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grpSp>
      <p:grpSp>
        <p:nvGrpSpPr>
          <p:cNvPr id="55318" name="Group 22"/>
          <p:cNvGrpSpPr>
            <a:grpSpLocks/>
          </p:cNvGrpSpPr>
          <p:nvPr/>
        </p:nvGrpSpPr>
        <p:grpSpPr bwMode="auto">
          <a:xfrm>
            <a:off x="2743200" y="5029200"/>
            <a:ext cx="3886200" cy="914400"/>
            <a:chOff x="1776" y="3168"/>
            <a:chExt cx="2448" cy="576"/>
          </a:xfrm>
        </p:grpSpPr>
        <p:sp>
          <p:nvSpPr>
            <p:cNvPr id="92251"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a:effectLst/>
          </p:spPr>
          <p:txBody>
            <a:bodyPr wrap="none" anchor="ctr"/>
            <a:lstStyle/>
            <a:p>
              <a:pPr algn="ctr"/>
              <a:endParaRPr lang="zh-CN" altLang="en-US"/>
            </a:p>
          </p:txBody>
        </p:sp>
        <p:sp>
          <p:nvSpPr>
            <p:cNvPr id="92252"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a:effectLst/>
          </p:spPr>
          <p:txBody>
            <a:bodyPr wrap="none" anchor="ctr"/>
            <a:lstStyle/>
            <a:p>
              <a:pPr algn="ctr"/>
              <a:endParaRPr lang="zh-CN" altLang="en-US"/>
            </a:p>
          </p:txBody>
        </p:sp>
        <p:sp>
          <p:nvSpPr>
            <p:cNvPr id="92253"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a:effectLst/>
          </p:spPr>
          <p:txBody>
            <a:bodyPr wrap="none" anchor="ctr"/>
            <a:lstStyle/>
            <a:p>
              <a:pPr algn="ctr"/>
              <a:endParaRPr lang="zh-CN" altLang="en-US"/>
            </a:p>
          </p:txBody>
        </p:sp>
        <p:sp>
          <p:nvSpPr>
            <p:cNvPr id="92254"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a:effectLst/>
          </p:spPr>
          <p:txBody>
            <a:bodyPr wrap="none" anchor="ctr"/>
            <a:lstStyle/>
            <a:p>
              <a:pPr algn="ctr"/>
              <a:endParaRPr lang="zh-CN" altLang="en-US"/>
            </a:p>
          </p:txBody>
        </p:sp>
        <p:sp>
          <p:nvSpPr>
            <p:cNvPr id="92255"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a:effectLst/>
          </p:spPr>
          <p:txBody>
            <a:bodyPr wrap="none" anchor="ctr"/>
            <a:lstStyle/>
            <a:p>
              <a:pPr algn="ctr"/>
              <a:endParaRPr lang="zh-CN" altLang="en-US"/>
            </a:p>
          </p:txBody>
        </p:sp>
      </p:grpSp>
      <p:grpSp>
        <p:nvGrpSpPr>
          <p:cNvPr id="55324" name="Group 28"/>
          <p:cNvGrpSpPr>
            <a:grpSpLocks/>
          </p:cNvGrpSpPr>
          <p:nvPr/>
        </p:nvGrpSpPr>
        <p:grpSpPr bwMode="auto">
          <a:xfrm>
            <a:off x="2971800" y="5029200"/>
            <a:ext cx="3886200" cy="914400"/>
            <a:chOff x="1920" y="3168"/>
            <a:chExt cx="2448" cy="576"/>
          </a:xfrm>
        </p:grpSpPr>
        <p:sp>
          <p:nvSpPr>
            <p:cNvPr id="92246"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a:effectLst/>
          </p:spPr>
          <p:txBody>
            <a:bodyPr wrap="none" anchor="ctr"/>
            <a:lstStyle/>
            <a:p>
              <a:pPr algn="ctr"/>
              <a:endParaRPr lang="zh-CN" altLang="en-US"/>
            </a:p>
          </p:txBody>
        </p:sp>
        <p:sp>
          <p:nvSpPr>
            <p:cNvPr id="92247"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a:effectLst/>
          </p:spPr>
          <p:txBody>
            <a:bodyPr wrap="none" anchor="ctr"/>
            <a:lstStyle/>
            <a:p>
              <a:pPr algn="ctr"/>
              <a:endParaRPr lang="zh-CN" altLang="en-US"/>
            </a:p>
          </p:txBody>
        </p:sp>
        <p:sp>
          <p:nvSpPr>
            <p:cNvPr id="92248"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a:effectLst/>
          </p:spPr>
          <p:txBody>
            <a:bodyPr wrap="none" anchor="ctr"/>
            <a:lstStyle/>
            <a:p>
              <a:pPr algn="ctr"/>
              <a:endParaRPr lang="zh-CN" altLang="en-US"/>
            </a:p>
          </p:txBody>
        </p:sp>
        <p:sp>
          <p:nvSpPr>
            <p:cNvPr id="92249"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a:effectLst/>
          </p:spPr>
          <p:txBody>
            <a:bodyPr wrap="none" anchor="ctr"/>
            <a:lstStyle/>
            <a:p>
              <a:pPr algn="ctr"/>
              <a:endParaRPr lang="zh-CN" altLang="en-US"/>
            </a:p>
          </p:txBody>
        </p:sp>
        <p:sp>
          <p:nvSpPr>
            <p:cNvPr id="92250"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a:effectLst/>
          </p:spPr>
          <p:txBody>
            <a:bodyPr wrap="none" anchor="ctr"/>
            <a:lstStyle/>
            <a:p>
              <a:pPr algn="ctr"/>
              <a:endParaRPr lang="zh-CN" altLang="en-US"/>
            </a:p>
          </p:txBody>
        </p:sp>
      </p:grpSp>
      <p:grpSp>
        <p:nvGrpSpPr>
          <p:cNvPr id="55330" name="Group 34"/>
          <p:cNvGrpSpPr>
            <a:grpSpLocks/>
          </p:cNvGrpSpPr>
          <p:nvPr/>
        </p:nvGrpSpPr>
        <p:grpSpPr bwMode="auto">
          <a:xfrm>
            <a:off x="3200400" y="5029200"/>
            <a:ext cx="3886200" cy="914400"/>
            <a:chOff x="2064" y="3168"/>
            <a:chExt cx="2448" cy="576"/>
          </a:xfrm>
        </p:grpSpPr>
        <p:sp>
          <p:nvSpPr>
            <p:cNvPr id="92241"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a:effectLst/>
          </p:spPr>
          <p:txBody>
            <a:bodyPr wrap="none" anchor="ctr"/>
            <a:lstStyle/>
            <a:p>
              <a:pPr algn="ctr"/>
              <a:endParaRPr lang="zh-CN" altLang="en-US"/>
            </a:p>
          </p:txBody>
        </p:sp>
        <p:sp>
          <p:nvSpPr>
            <p:cNvPr id="92242"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a:effectLst/>
          </p:spPr>
          <p:txBody>
            <a:bodyPr wrap="none" anchor="ctr"/>
            <a:lstStyle/>
            <a:p>
              <a:pPr algn="ctr"/>
              <a:endParaRPr lang="zh-CN" altLang="en-US"/>
            </a:p>
          </p:txBody>
        </p:sp>
        <p:sp>
          <p:nvSpPr>
            <p:cNvPr id="92243"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a:effectLst/>
          </p:spPr>
          <p:txBody>
            <a:bodyPr wrap="none" anchor="ctr"/>
            <a:lstStyle/>
            <a:p>
              <a:pPr algn="ctr"/>
              <a:endParaRPr lang="zh-CN" altLang="en-US"/>
            </a:p>
          </p:txBody>
        </p:sp>
        <p:sp>
          <p:nvSpPr>
            <p:cNvPr id="92244"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a:effectLst/>
          </p:spPr>
          <p:txBody>
            <a:bodyPr wrap="none" anchor="ctr"/>
            <a:lstStyle/>
            <a:p>
              <a:pPr algn="ctr"/>
              <a:endParaRPr lang="zh-CN" altLang="en-US"/>
            </a:p>
          </p:txBody>
        </p:sp>
        <p:sp>
          <p:nvSpPr>
            <p:cNvPr id="92245"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a:effectLst/>
          </p:spPr>
          <p:txBody>
            <a:bodyPr wrap="none" anchor="ctr"/>
            <a:lstStyle/>
            <a:p>
              <a:pPr algn="ctr"/>
              <a:endParaRPr lang="zh-CN" altLang="en-US"/>
            </a:p>
          </p:txBody>
        </p:sp>
      </p:grpSp>
      <p:grpSp>
        <p:nvGrpSpPr>
          <p:cNvPr id="55336" name="Group 40"/>
          <p:cNvGrpSpPr>
            <a:grpSpLocks/>
          </p:cNvGrpSpPr>
          <p:nvPr/>
        </p:nvGrpSpPr>
        <p:grpSpPr bwMode="auto">
          <a:xfrm>
            <a:off x="3429000" y="5029200"/>
            <a:ext cx="3886200" cy="914400"/>
            <a:chOff x="2208" y="3168"/>
            <a:chExt cx="2448" cy="576"/>
          </a:xfrm>
        </p:grpSpPr>
        <p:sp>
          <p:nvSpPr>
            <p:cNvPr id="92236"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a:effectLst/>
          </p:spPr>
          <p:txBody>
            <a:bodyPr wrap="none" anchor="ctr"/>
            <a:lstStyle/>
            <a:p>
              <a:pPr algn="ctr"/>
              <a:endParaRPr lang="zh-CN" altLang="en-US"/>
            </a:p>
          </p:txBody>
        </p:sp>
        <p:sp>
          <p:nvSpPr>
            <p:cNvPr id="92237"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a:effectLst/>
          </p:spPr>
          <p:txBody>
            <a:bodyPr wrap="none" anchor="ctr"/>
            <a:lstStyle/>
            <a:p>
              <a:pPr algn="ctr"/>
              <a:endParaRPr lang="zh-CN" altLang="en-US"/>
            </a:p>
          </p:txBody>
        </p:sp>
        <p:sp>
          <p:nvSpPr>
            <p:cNvPr id="92238"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a:effectLst/>
          </p:spPr>
          <p:txBody>
            <a:bodyPr wrap="none" anchor="ctr"/>
            <a:lstStyle/>
            <a:p>
              <a:pPr algn="ctr"/>
              <a:endParaRPr lang="zh-CN" altLang="en-US"/>
            </a:p>
          </p:txBody>
        </p:sp>
        <p:sp>
          <p:nvSpPr>
            <p:cNvPr id="92239"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a:effectLst/>
          </p:spPr>
          <p:txBody>
            <a:bodyPr wrap="none" anchor="ctr"/>
            <a:lstStyle/>
            <a:p>
              <a:pPr algn="ctr"/>
              <a:endParaRPr lang="zh-CN" altLang="en-US"/>
            </a:p>
          </p:txBody>
        </p:sp>
        <p:sp>
          <p:nvSpPr>
            <p:cNvPr id="92240"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a:effectLst/>
          </p:spPr>
          <p:txBody>
            <a:bodyPr wrap="none" anchor="ctr"/>
            <a:lstStyle/>
            <a:p>
              <a:pPr algn="ctr"/>
              <a:endParaRPr lang="zh-CN" altLang="en-US"/>
            </a:p>
          </p:txBody>
        </p:sp>
      </p:grpSp>
      <p:grpSp>
        <p:nvGrpSpPr>
          <p:cNvPr id="55342" name="Group 46"/>
          <p:cNvGrpSpPr>
            <a:grpSpLocks/>
          </p:cNvGrpSpPr>
          <p:nvPr/>
        </p:nvGrpSpPr>
        <p:grpSpPr bwMode="auto">
          <a:xfrm>
            <a:off x="2743200" y="2743200"/>
            <a:ext cx="4572000" cy="457200"/>
            <a:chOff x="1776" y="1728"/>
            <a:chExt cx="2880" cy="288"/>
          </a:xfrm>
        </p:grpSpPr>
        <p:sp>
          <p:nvSpPr>
            <p:cNvPr id="92233" name="Line 47"/>
            <p:cNvSpPr>
              <a:spLocks noChangeShapeType="1"/>
            </p:cNvSpPr>
            <p:nvPr/>
          </p:nvSpPr>
          <p:spPr bwMode="auto">
            <a:xfrm flipV="1">
              <a:off x="1776" y="1728"/>
              <a:ext cx="2880" cy="0"/>
            </a:xfrm>
            <a:prstGeom prst="line">
              <a:avLst/>
            </a:prstGeom>
            <a:noFill/>
            <a:ln w="9525">
              <a:solidFill>
                <a:schemeClr val="tx1"/>
              </a:solidFill>
              <a:round/>
              <a:headEnd/>
              <a:tailEnd/>
            </a:ln>
            <a:effectLst/>
          </p:spPr>
          <p:txBody>
            <a:bodyPr/>
            <a:lstStyle/>
            <a:p>
              <a:endParaRPr lang="zh-CN" altLang="en-US"/>
            </a:p>
          </p:txBody>
        </p:sp>
        <p:sp>
          <p:nvSpPr>
            <p:cNvPr id="92234" name="Line 48"/>
            <p:cNvSpPr>
              <a:spLocks noChangeShapeType="1"/>
            </p:cNvSpPr>
            <p:nvPr/>
          </p:nvSpPr>
          <p:spPr bwMode="auto">
            <a:xfrm flipV="1">
              <a:off x="1776" y="1872"/>
              <a:ext cx="2880" cy="0"/>
            </a:xfrm>
            <a:prstGeom prst="line">
              <a:avLst/>
            </a:prstGeom>
            <a:noFill/>
            <a:ln w="9525">
              <a:solidFill>
                <a:schemeClr val="tx1"/>
              </a:solidFill>
              <a:round/>
              <a:headEnd/>
              <a:tailEnd/>
            </a:ln>
            <a:effectLst/>
          </p:spPr>
          <p:txBody>
            <a:bodyPr/>
            <a:lstStyle/>
            <a:p>
              <a:endParaRPr lang="zh-CN" altLang="en-US"/>
            </a:p>
          </p:txBody>
        </p:sp>
        <p:sp>
          <p:nvSpPr>
            <p:cNvPr id="92235" name="Line 49"/>
            <p:cNvSpPr>
              <a:spLocks noChangeShapeType="1"/>
            </p:cNvSpPr>
            <p:nvPr/>
          </p:nvSpPr>
          <p:spPr bwMode="auto">
            <a:xfrm flipV="1">
              <a:off x="1776" y="2016"/>
              <a:ext cx="2880" cy="0"/>
            </a:xfrm>
            <a:prstGeom prst="line">
              <a:avLst/>
            </a:prstGeom>
            <a:noFill/>
            <a:ln w="9525">
              <a:solidFill>
                <a:schemeClr val="tx1"/>
              </a:solidFill>
              <a:round/>
              <a:headEnd/>
              <a:tailEnd/>
            </a:ln>
            <a:effectLst/>
          </p:spPr>
          <p:txBody>
            <a:bodyPr/>
            <a:lstStyle/>
            <a:p>
              <a:endParaRPr lang="zh-CN" altLang="en-US"/>
            </a:p>
          </p:txBody>
        </p:sp>
      </p:grpSp>
      <p:grpSp>
        <p:nvGrpSpPr>
          <p:cNvPr id="55346" name="Group 50"/>
          <p:cNvGrpSpPr>
            <a:grpSpLocks/>
          </p:cNvGrpSpPr>
          <p:nvPr/>
        </p:nvGrpSpPr>
        <p:grpSpPr bwMode="auto">
          <a:xfrm>
            <a:off x="2971800" y="5029200"/>
            <a:ext cx="4114800" cy="914400"/>
            <a:chOff x="1920" y="3168"/>
            <a:chExt cx="2592" cy="576"/>
          </a:xfrm>
        </p:grpSpPr>
        <p:sp>
          <p:nvSpPr>
            <p:cNvPr id="92214" name="Line 51"/>
            <p:cNvSpPr>
              <a:spLocks noChangeShapeType="1"/>
            </p:cNvSpPr>
            <p:nvPr/>
          </p:nvSpPr>
          <p:spPr bwMode="auto">
            <a:xfrm>
              <a:off x="1920" y="3168"/>
              <a:ext cx="0" cy="576"/>
            </a:xfrm>
            <a:prstGeom prst="line">
              <a:avLst/>
            </a:prstGeom>
            <a:noFill/>
            <a:ln w="9525">
              <a:solidFill>
                <a:schemeClr val="tx1"/>
              </a:solidFill>
              <a:round/>
              <a:headEnd/>
              <a:tailEnd/>
            </a:ln>
            <a:effectLst/>
          </p:spPr>
          <p:txBody>
            <a:bodyPr/>
            <a:lstStyle/>
            <a:p>
              <a:endParaRPr lang="zh-CN" altLang="en-US"/>
            </a:p>
          </p:txBody>
        </p:sp>
        <p:sp>
          <p:nvSpPr>
            <p:cNvPr id="92215" name="Line 52"/>
            <p:cNvSpPr>
              <a:spLocks noChangeShapeType="1"/>
            </p:cNvSpPr>
            <p:nvPr/>
          </p:nvSpPr>
          <p:spPr bwMode="auto">
            <a:xfrm>
              <a:off x="2064" y="3168"/>
              <a:ext cx="0" cy="576"/>
            </a:xfrm>
            <a:prstGeom prst="line">
              <a:avLst/>
            </a:prstGeom>
            <a:noFill/>
            <a:ln w="9525">
              <a:solidFill>
                <a:schemeClr val="tx1"/>
              </a:solidFill>
              <a:round/>
              <a:headEnd/>
              <a:tailEnd/>
            </a:ln>
            <a:effectLst/>
          </p:spPr>
          <p:txBody>
            <a:bodyPr/>
            <a:lstStyle/>
            <a:p>
              <a:endParaRPr lang="zh-CN" altLang="en-US"/>
            </a:p>
          </p:txBody>
        </p:sp>
        <p:sp>
          <p:nvSpPr>
            <p:cNvPr id="92216" name="Line 53"/>
            <p:cNvSpPr>
              <a:spLocks noChangeShapeType="1"/>
            </p:cNvSpPr>
            <p:nvPr/>
          </p:nvSpPr>
          <p:spPr bwMode="auto">
            <a:xfrm>
              <a:off x="2208" y="3168"/>
              <a:ext cx="0" cy="576"/>
            </a:xfrm>
            <a:prstGeom prst="line">
              <a:avLst/>
            </a:prstGeom>
            <a:noFill/>
            <a:ln w="9525">
              <a:solidFill>
                <a:schemeClr val="tx1"/>
              </a:solidFill>
              <a:round/>
              <a:headEnd/>
              <a:tailEnd/>
            </a:ln>
            <a:effectLst/>
          </p:spPr>
          <p:txBody>
            <a:bodyPr/>
            <a:lstStyle/>
            <a:p>
              <a:endParaRPr lang="zh-CN" altLang="en-US"/>
            </a:p>
          </p:txBody>
        </p:sp>
        <p:sp>
          <p:nvSpPr>
            <p:cNvPr id="92217" name="Line 54"/>
            <p:cNvSpPr>
              <a:spLocks noChangeShapeType="1"/>
            </p:cNvSpPr>
            <p:nvPr/>
          </p:nvSpPr>
          <p:spPr bwMode="auto">
            <a:xfrm>
              <a:off x="2352" y="3168"/>
              <a:ext cx="0" cy="576"/>
            </a:xfrm>
            <a:prstGeom prst="line">
              <a:avLst/>
            </a:prstGeom>
            <a:noFill/>
            <a:ln w="9525">
              <a:solidFill>
                <a:schemeClr val="tx1"/>
              </a:solidFill>
              <a:round/>
              <a:headEnd/>
              <a:tailEnd/>
            </a:ln>
            <a:effectLst/>
          </p:spPr>
          <p:txBody>
            <a:bodyPr/>
            <a:lstStyle/>
            <a:p>
              <a:endParaRPr lang="zh-CN" altLang="en-US"/>
            </a:p>
          </p:txBody>
        </p:sp>
        <p:sp>
          <p:nvSpPr>
            <p:cNvPr id="92218" name="Line 55"/>
            <p:cNvSpPr>
              <a:spLocks noChangeShapeType="1"/>
            </p:cNvSpPr>
            <p:nvPr/>
          </p:nvSpPr>
          <p:spPr bwMode="auto">
            <a:xfrm>
              <a:off x="2496" y="3168"/>
              <a:ext cx="0" cy="576"/>
            </a:xfrm>
            <a:prstGeom prst="line">
              <a:avLst/>
            </a:prstGeom>
            <a:noFill/>
            <a:ln w="9525">
              <a:solidFill>
                <a:schemeClr val="tx1"/>
              </a:solidFill>
              <a:round/>
              <a:headEnd/>
              <a:tailEnd/>
            </a:ln>
            <a:effectLst/>
          </p:spPr>
          <p:txBody>
            <a:bodyPr/>
            <a:lstStyle/>
            <a:p>
              <a:endParaRPr lang="zh-CN" altLang="en-US"/>
            </a:p>
          </p:txBody>
        </p:sp>
        <p:sp>
          <p:nvSpPr>
            <p:cNvPr id="92219" name="Line 56"/>
            <p:cNvSpPr>
              <a:spLocks noChangeShapeType="1"/>
            </p:cNvSpPr>
            <p:nvPr/>
          </p:nvSpPr>
          <p:spPr bwMode="auto">
            <a:xfrm>
              <a:off x="2640" y="3168"/>
              <a:ext cx="0" cy="576"/>
            </a:xfrm>
            <a:prstGeom prst="line">
              <a:avLst/>
            </a:prstGeom>
            <a:noFill/>
            <a:ln w="9525">
              <a:solidFill>
                <a:schemeClr val="tx1"/>
              </a:solidFill>
              <a:round/>
              <a:headEnd/>
              <a:tailEnd/>
            </a:ln>
            <a:effectLst/>
          </p:spPr>
          <p:txBody>
            <a:bodyPr/>
            <a:lstStyle/>
            <a:p>
              <a:endParaRPr lang="zh-CN" altLang="en-US"/>
            </a:p>
          </p:txBody>
        </p:sp>
        <p:sp>
          <p:nvSpPr>
            <p:cNvPr id="92220" name="Line 57"/>
            <p:cNvSpPr>
              <a:spLocks noChangeShapeType="1"/>
            </p:cNvSpPr>
            <p:nvPr/>
          </p:nvSpPr>
          <p:spPr bwMode="auto">
            <a:xfrm>
              <a:off x="2784" y="3168"/>
              <a:ext cx="0" cy="576"/>
            </a:xfrm>
            <a:prstGeom prst="line">
              <a:avLst/>
            </a:prstGeom>
            <a:noFill/>
            <a:ln w="9525">
              <a:solidFill>
                <a:schemeClr val="tx1"/>
              </a:solidFill>
              <a:round/>
              <a:headEnd/>
              <a:tailEnd/>
            </a:ln>
            <a:effectLst/>
          </p:spPr>
          <p:txBody>
            <a:bodyPr/>
            <a:lstStyle/>
            <a:p>
              <a:endParaRPr lang="zh-CN" altLang="en-US"/>
            </a:p>
          </p:txBody>
        </p:sp>
        <p:sp>
          <p:nvSpPr>
            <p:cNvPr id="92221" name="Line 58"/>
            <p:cNvSpPr>
              <a:spLocks noChangeShapeType="1"/>
            </p:cNvSpPr>
            <p:nvPr/>
          </p:nvSpPr>
          <p:spPr bwMode="auto">
            <a:xfrm>
              <a:off x="2928" y="3168"/>
              <a:ext cx="0" cy="576"/>
            </a:xfrm>
            <a:prstGeom prst="line">
              <a:avLst/>
            </a:prstGeom>
            <a:noFill/>
            <a:ln w="9525">
              <a:solidFill>
                <a:schemeClr val="tx1"/>
              </a:solidFill>
              <a:round/>
              <a:headEnd/>
              <a:tailEnd/>
            </a:ln>
            <a:effectLst/>
          </p:spPr>
          <p:txBody>
            <a:bodyPr/>
            <a:lstStyle/>
            <a:p>
              <a:endParaRPr lang="zh-CN" altLang="en-US"/>
            </a:p>
          </p:txBody>
        </p:sp>
        <p:sp>
          <p:nvSpPr>
            <p:cNvPr id="92222" name="Line 59"/>
            <p:cNvSpPr>
              <a:spLocks noChangeShapeType="1"/>
            </p:cNvSpPr>
            <p:nvPr/>
          </p:nvSpPr>
          <p:spPr bwMode="auto">
            <a:xfrm>
              <a:off x="3072" y="3168"/>
              <a:ext cx="0" cy="576"/>
            </a:xfrm>
            <a:prstGeom prst="line">
              <a:avLst/>
            </a:prstGeom>
            <a:noFill/>
            <a:ln w="9525">
              <a:solidFill>
                <a:schemeClr val="tx1"/>
              </a:solidFill>
              <a:round/>
              <a:headEnd/>
              <a:tailEnd/>
            </a:ln>
            <a:effectLst/>
          </p:spPr>
          <p:txBody>
            <a:bodyPr/>
            <a:lstStyle/>
            <a:p>
              <a:endParaRPr lang="zh-CN" altLang="en-US"/>
            </a:p>
          </p:txBody>
        </p:sp>
        <p:sp>
          <p:nvSpPr>
            <p:cNvPr id="92223" name="Line 60"/>
            <p:cNvSpPr>
              <a:spLocks noChangeShapeType="1"/>
            </p:cNvSpPr>
            <p:nvPr/>
          </p:nvSpPr>
          <p:spPr bwMode="auto">
            <a:xfrm>
              <a:off x="3216" y="3168"/>
              <a:ext cx="0" cy="576"/>
            </a:xfrm>
            <a:prstGeom prst="line">
              <a:avLst/>
            </a:prstGeom>
            <a:noFill/>
            <a:ln w="9525">
              <a:solidFill>
                <a:schemeClr val="tx1"/>
              </a:solidFill>
              <a:round/>
              <a:headEnd/>
              <a:tailEnd/>
            </a:ln>
            <a:effectLst/>
          </p:spPr>
          <p:txBody>
            <a:bodyPr/>
            <a:lstStyle/>
            <a:p>
              <a:endParaRPr lang="zh-CN" altLang="en-US"/>
            </a:p>
          </p:txBody>
        </p:sp>
        <p:sp>
          <p:nvSpPr>
            <p:cNvPr id="92224" name="Line 61"/>
            <p:cNvSpPr>
              <a:spLocks noChangeShapeType="1"/>
            </p:cNvSpPr>
            <p:nvPr/>
          </p:nvSpPr>
          <p:spPr bwMode="auto">
            <a:xfrm>
              <a:off x="3360" y="3168"/>
              <a:ext cx="0" cy="576"/>
            </a:xfrm>
            <a:prstGeom prst="line">
              <a:avLst/>
            </a:prstGeom>
            <a:noFill/>
            <a:ln w="9525">
              <a:solidFill>
                <a:schemeClr val="tx1"/>
              </a:solidFill>
              <a:round/>
              <a:headEnd/>
              <a:tailEnd/>
            </a:ln>
            <a:effectLst/>
          </p:spPr>
          <p:txBody>
            <a:bodyPr/>
            <a:lstStyle/>
            <a:p>
              <a:endParaRPr lang="zh-CN" altLang="en-US"/>
            </a:p>
          </p:txBody>
        </p:sp>
        <p:sp>
          <p:nvSpPr>
            <p:cNvPr id="92225" name="Line 62"/>
            <p:cNvSpPr>
              <a:spLocks noChangeShapeType="1"/>
            </p:cNvSpPr>
            <p:nvPr/>
          </p:nvSpPr>
          <p:spPr bwMode="auto">
            <a:xfrm>
              <a:off x="3504" y="3168"/>
              <a:ext cx="0" cy="576"/>
            </a:xfrm>
            <a:prstGeom prst="line">
              <a:avLst/>
            </a:prstGeom>
            <a:noFill/>
            <a:ln w="9525">
              <a:solidFill>
                <a:schemeClr val="tx1"/>
              </a:solidFill>
              <a:round/>
              <a:headEnd/>
              <a:tailEnd/>
            </a:ln>
            <a:effectLst/>
          </p:spPr>
          <p:txBody>
            <a:bodyPr/>
            <a:lstStyle/>
            <a:p>
              <a:endParaRPr lang="zh-CN" altLang="en-US"/>
            </a:p>
          </p:txBody>
        </p:sp>
        <p:sp>
          <p:nvSpPr>
            <p:cNvPr id="92226" name="Line 63"/>
            <p:cNvSpPr>
              <a:spLocks noChangeShapeType="1"/>
            </p:cNvSpPr>
            <p:nvPr/>
          </p:nvSpPr>
          <p:spPr bwMode="auto">
            <a:xfrm>
              <a:off x="3648" y="3168"/>
              <a:ext cx="0" cy="576"/>
            </a:xfrm>
            <a:prstGeom prst="line">
              <a:avLst/>
            </a:prstGeom>
            <a:noFill/>
            <a:ln w="9525">
              <a:solidFill>
                <a:schemeClr val="tx1"/>
              </a:solidFill>
              <a:round/>
              <a:headEnd/>
              <a:tailEnd/>
            </a:ln>
            <a:effectLst/>
          </p:spPr>
          <p:txBody>
            <a:bodyPr/>
            <a:lstStyle/>
            <a:p>
              <a:endParaRPr lang="zh-CN" altLang="en-US"/>
            </a:p>
          </p:txBody>
        </p:sp>
        <p:sp>
          <p:nvSpPr>
            <p:cNvPr id="92227" name="Line 64"/>
            <p:cNvSpPr>
              <a:spLocks noChangeShapeType="1"/>
            </p:cNvSpPr>
            <p:nvPr/>
          </p:nvSpPr>
          <p:spPr bwMode="auto">
            <a:xfrm>
              <a:off x="3792" y="3168"/>
              <a:ext cx="0" cy="576"/>
            </a:xfrm>
            <a:prstGeom prst="line">
              <a:avLst/>
            </a:prstGeom>
            <a:noFill/>
            <a:ln w="9525">
              <a:solidFill>
                <a:schemeClr val="tx1"/>
              </a:solidFill>
              <a:round/>
              <a:headEnd/>
              <a:tailEnd/>
            </a:ln>
            <a:effectLst/>
          </p:spPr>
          <p:txBody>
            <a:bodyPr/>
            <a:lstStyle/>
            <a:p>
              <a:endParaRPr lang="zh-CN" altLang="en-US"/>
            </a:p>
          </p:txBody>
        </p:sp>
        <p:sp>
          <p:nvSpPr>
            <p:cNvPr id="92228" name="Line 65"/>
            <p:cNvSpPr>
              <a:spLocks noChangeShapeType="1"/>
            </p:cNvSpPr>
            <p:nvPr/>
          </p:nvSpPr>
          <p:spPr bwMode="auto">
            <a:xfrm>
              <a:off x="3936" y="3168"/>
              <a:ext cx="0" cy="576"/>
            </a:xfrm>
            <a:prstGeom prst="line">
              <a:avLst/>
            </a:prstGeom>
            <a:noFill/>
            <a:ln w="9525">
              <a:solidFill>
                <a:schemeClr val="tx1"/>
              </a:solidFill>
              <a:round/>
              <a:headEnd/>
              <a:tailEnd/>
            </a:ln>
            <a:effectLst/>
          </p:spPr>
          <p:txBody>
            <a:bodyPr/>
            <a:lstStyle/>
            <a:p>
              <a:endParaRPr lang="zh-CN" altLang="en-US"/>
            </a:p>
          </p:txBody>
        </p:sp>
        <p:sp>
          <p:nvSpPr>
            <p:cNvPr id="92229" name="Line 66"/>
            <p:cNvSpPr>
              <a:spLocks noChangeShapeType="1"/>
            </p:cNvSpPr>
            <p:nvPr/>
          </p:nvSpPr>
          <p:spPr bwMode="auto">
            <a:xfrm>
              <a:off x="4080" y="3168"/>
              <a:ext cx="0" cy="576"/>
            </a:xfrm>
            <a:prstGeom prst="line">
              <a:avLst/>
            </a:prstGeom>
            <a:noFill/>
            <a:ln w="9525">
              <a:solidFill>
                <a:schemeClr val="tx1"/>
              </a:solidFill>
              <a:round/>
              <a:headEnd/>
              <a:tailEnd/>
            </a:ln>
            <a:effectLst/>
          </p:spPr>
          <p:txBody>
            <a:bodyPr/>
            <a:lstStyle/>
            <a:p>
              <a:endParaRPr lang="zh-CN" altLang="en-US"/>
            </a:p>
          </p:txBody>
        </p:sp>
        <p:sp>
          <p:nvSpPr>
            <p:cNvPr id="92230" name="Line 67"/>
            <p:cNvSpPr>
              <a:spLocks noChangeShapeType="1"/>
            </p:cNvSpPr>
            <p:nvPr/>
          </p:nvSpPr>
          <p:spPr bwMode="auto">
            <a:xfrm>
              <a:off x="4224" y="3168"/>
              <a:ext cx="0" cy="576"/>
            </a:xfrm>
            <a:prstGeom prst="line">
              <a:avLst/>
            </a:prstGeom>
            <a:noFill/>
            <a:ln w="9525">
              <a:solidFill>
                <a:schemeClr val="tx1"/>
              </a:solidFill>
              <a:round/>
              <a:headEnd/>
              <a:tailEnd/>
            </a:ln>
            <a:effectLst/>
          </p:spPr>
          <p:txBody>
            <a:bodyPr/>
            <a:lstStyle/>
            <a:p>
              <a:endParaRPr lang="zh-CN" altLang="en-US"/>
            </a:p>
          </p:txBody>
        </p:sp>
        <p:sp>
          <p:nvSpPr>
            <p:cNvPr id="92231" name="Line 68"/>
            <p:cNvSpPr>
              <a:spLocks noChangeShapeType="1"/>
            </p:cNvSpPr>
            <p:nvPr/>
          </p:nvSpPr>
          <p:spPr bwMode="auto">
            <a:xfrm>
              <a:off x="4368" y="3168"/>
              <a:ext cx="0" cy="576"/>
            </a:xfrm>
            <a:prstGeom prst="line">
              <a:avLst/>
            </a:prstGeom>
            <a:noFill/>
            <a:ln w="9525">
              <a:solidFill>
                <a:schemeClr val="tx1"/>
              </a:solidFill>
              <a:round/>
              <a:headEnd/>
              <a:tailEnd/>
            </a:ln>
            <a:effectLst/>
          </p:spPr>
          <p:txBody>
            <a:bodyPr/>
            <a:lstStyle/>
            <a:p>
              <a:endParaRPr lang="zh-CN" altLang="en-US"/>
            </a:p>
          </p:txBody>
        </p:sp>
        <p:sp>
          <p:nvSpPr>
            <p:cNvPr id="92232" name="Line 69"/>
            <p:cNvSpPr>
              <a:spLocks noChangeShapeType="1"/>
            </p:cNvSpPr>
            <p:nvPr/>
          </p:nvSpPr>
          <p:spPr bwMode="auto">
            <a:xfrm>
              <a:off x="4512" y="3168"/>
              <a:ext cx="0" cy="576"/>
            </a:xfrm>
            <a:prstGeom prst="line">
              <a:avLst/>
            </a:prstGeom>
            <a:noFill/>
            <a:ln w="9525">
              <a:solidFill>
                <a:schemeClr val="tx1"/>
              </a:solidFill>
              <a:round/>
              <a:headEnd/>
              <a:tailEnd/>
            </a:ln>
            <a:effectLst/>
          </p:spPr>
          <p:txBody>
            <a:bodyPr/>
            <a:lstStyle/>
            <a:p>
              <a:endParaRPr lang="zh-CN" altLang="en-US"/>
            </a:p>
          </p:txBody>
        </p:sp>
      </p:grpSp>
      <p:grpSp>
        <p:nvGrpSpPr>
          <p:cNvPr id="55366" name="Group 70"/>
          <p:cNvGrpSpPr>
            <a:grpSpLocks/>
          </p:cNvGrpSpPr>
          <p:nvPr/>
        </p:nvGrpSpPr>
        <p:grpSpPr bwMode="auto">
          <a:xfrm>
            <a:off x="2743200" y="2628900"/>
            <a:ext cx="4572000" cy="685800"/>
            <a:chOff x="1776" y="1656"/>
            <a:chExt cx="2880" cy="432"/>
          </a:xfrm>
        </p:grpSpPr>
        <p:sp>
          <p:nvSpPr>
            <p:cNvPr id="92210" name="Line 71"/>
            <p:cNvSpPr>
              <a:spLocks noChangeShapeType="1"/>
            </p:cNvSpPr>
            <p:nvPr/>
          </p:nvSpPr>
          <p:spPr bwMode="auto">
            <a:xfrm>
              <a:off x="1776" y="1656"/>
              <a:ext cx="2880" cy="0"/>
            </a:xfrm>
            <a:prstGeom prst="line">
              <a:avLst/>
            </a:prstGeom>
            <a:noFill/>
            <a:ln w="9525">
              <a:solidFill>
                <a:schemeClr val="tx1"/>
              </a:solidFill>
              <a:prstDash val="dash"/>
              <a:round/>
              <a:headEnd/>
              <a:tailEnd/>
            </a:ln>
            <a:effectLst/>
          </p:spPr>
          <p:txBody>
            <a:bodyPr/>
            <a:lstStyle/>
            <a:p>
              <a:endParaRPr lang="zh-CN" altLang="en-US"/>
            </a:p>
          </p:txBody>
        </p:sp>
        <p:sp>
          <p:nvSpPr>
            <p:cNvPr id="92211" name="Line 72"/>
            <p:cNvSpPr>
              <a:spLocks noChangeShapeType="1"/>
            </p:cNvSpPr>
            <p:nvPr/>
          </p:nvSpPr>
          <p:spPr bwMode="auto">
            <a:xfrm>
              <a:off x="1776" y="1800"/>
              <a:ext cx="2880" cy="0"/>
            </a:xfrm>
            <a:prstGeom prst="line">
              <a:avLst/>
            </a:prstGeom>
            <a:noFill/>
            <a:ln w="9525">
              <a:solidFill>
                <a:schemeClr val="tx1"/>
              </a:solidFill>
              <a:prstDash val="dash"/>
              <a:round/>
              <a:headEnd/>
              <a:tailEnd/>
            </a:ln>
            <a:effectLst/>
          </p:spPr>
          <p:txBody>
            <a:bodyPr/>
            <a:lstStyle/>
            <a:p>
              <a:endParaRPr lang="zh-CN" altLang="en-US"/>
            </a:p>
          </p:txBody>
        </p:sp>
        <p:sp>
          <p:nvSpPr>
            <p:cNvPr id="92212" name="Line 73"/>
            <p:cNvSpPr>
              <a:spLocks noChangeShapeType="1"/>
            </p:cNvSpPr>
            <p:nvPr/>
          </p:nvSpPr>
          <p:spPr bwMode="auto">
            <a:xfrm>
              <a:off x="1776" y="1944"/>
              <a:ext cx="2880" cy="0"/>
            </a:xfrm>
            <a:prstGeom prst="line">
              <a:avLst/>
            </a:prstGeom>
            <a:noFill/>
            <a:ln w="9525">
              <a:solidFill>
                <a:schemeClr val="tx1"/>
              </a:solidFill>
              <a:prstDash val="dash"/>
              <a:round/>
              <a:headEnd/>
              <a:tailEnd/>
            </a:ln>
            <a:effectLst/>
          </p:spPr>
          <p:txBody>
            <a:bodyPr/>
            <a:lstStyle/>
            <a:p>
              <a:endParaRPr lang="zh-CN" altLang="en-US"/>
            </a:p>
          </p:txBody>
        </p:sp>
        <p:sp>
          <p:nvSpPr>
            <p:cNvPr id="92213" name="Line 74"/>
            <p:cNvSpPr>
              <a:spLocks noChangeShapeType="1"/>
            </p:cNvSpPr>
            <p:nvPr/>
          </p:nvSpPr>
          <p:spPr bwMode="auto">
            <a:xfrm>
              <a:off x="1776" y="2088"/>
              <a:ext cx="2880" cy="0"/>
            </a:xfrm>
            <a:prstGeom prst="line">
              <a:avLst/>
            </a:prstGeom>
            <a:noFill/>
            <a:ln w="9525">
              <a:solidFill>
                <a:schemeClr val="tx1"/>
              </a:solidFill>
              <a:prstDash val="dash"/>
              <a:round/>
              <a:headEnd/>
              <a:tailEnd/>
            </a:ln>
            <a:effectLst/>
          </p:spPr>
          <p:txBody>
            <a:bodyPr/>
            <a:lstStyle/>
            <a:p>
              <a:endParaRPr lang="zh-CN" altLang="en-US"/>
            </a:p>
          </p:txBody>
        </p:sp>
      </p:grpSp>
      <p:grpSp>
        <p:nvGrpSpPr>
          <p:cNvPr id="55371" name="Group 75"/>
          <p:cNvGrpSpPr>
            <a:grpSpLocks/>
          </p:cNvGrpSpPr>
          <p:nvPr/>
        </p:nvGrpSpPr>
        <p:grpSpPr bwMode="auto">
          <a:xfrm>
            <a:off x="2857500" y="5029200"/>
            <a:ext cx="4343400" cy="914400"/>
            <a:chOff x="1848" y="3168"/>
            <a:chExt cx="2736" cy="576"/>
          </a:xfrm>
        </p:grpSpPr>
        <p:sp>
          <p:nvSpPr>
            <p:cNvPr id="92190" name="Line 76"/>
            <p:cNvSpPr>
              <a:spLocks noChangeShapeType="1"/>
            </p:cNvSpPr>
            <p:nvPr/>
          </p:nvSpPr>
          <p:spPr bwMode="auto">
            <a:xfrm>
              <a:off x="1848" y="3168"/>
              <a:ext cx="0" cy="576"/>
            </a:xfrm>
            <a:prstGeom prst="line">
              <a:avLst/>
            </a:prstGeom>
            <a:noFill/>
            <a:ln w="9525">
              <a:solidFill>
                <a:schemeClr val="tx1"/>
              </a:solidFill>
              <a:prstDash val="dash"/>
              <a:round/>
              <a:headEnd/>
              <a:tailEnd/>
            </a:ln>
            <a:effectLst/>
          </p:spPr>
          <p:txBody>
            <a:bodyPr/>
            <a:lstStyle/>
            <a:p>
              <a:endParaRPr lang="zh-CN" altLang="en-US"/>
            </a:p>
          </p:txBody>
        </p:sp>
        <p:sp>
          <p:nvSpPr>
            <p:cNvPr id="92191" name="Line 77"/>
            <p:cNvSpPr>
              <a:spLocks noChangeShapeType="1"/>
            </p:cNvSpPr>
            <p:nvPr/>
          </p:nvSpPr>
          <p:spPr bwMode="auto">
            <a:xfrm>
              <a:off x="1992" y="3168"/>
              <a:ext cx="0" cy="576"/>
            </a:xfrm>
            <a:prstGeom prst="line">
              <a:avLst/>
            </a:prstGeom>
            <a:noFill/>
            <a:ln w="9525">
              <a:solidFill>
                <a:schemeClr val="tx1"/>
              </a:solidFill>
              <a:prstDash val="dash"/>
              <a:round/>
              <a:headEnd/>
              <a:tailEnd/>
            </a:ln>
            <a:effectLst/>
          </p:spPr>
          <p:txBody>
            <a:bodyPr/>
            <a:lstStyle/>
            <a:p>
              <a:endParaRPr lang="zh-CN" altLang="en-US"/>
            </a:p>
          </p:txBody>
        </p:sp>
        <p:sp>
          <p:nvSpPr>
            <p:cNvPr id="92192" name="Line 78"/>
            <p:cNvSpPr>
              <a:spLocks noChangeShapeType="1"/>
            </p:cNvSpPr>
            <p:nvPr/>
          </p:nvSpPr>
          <p:spPr bwMode="auto">
            <a:xfrm>
              <a:off x="2136" y="3168"/>
              <a:ext cx="0" cy="576"/>
            </a:xfrm>
            <a:prstGeom prst="line">
              <a:avLst/>
            </a:prstGeom>
            <a:noFill/>
            <a:ln w="9525">
              <a:solidFill>
                <a:schemeClr val="tx1"/>
              </a:solidFill>
              <a:prstDash val="dash"/>
              <a:round/>
              <a:headEnd/>
              <a:tailEnd/>
            </a:ln>
            <a:effectLst/>
          </p:spPr>
          <p:txBody>
            <a:bodyPr/>
            <a:lstStyle/>
            <a:p>
              <a:endParaRPr lang="zh-CN" altLang="en-US"/>
            </a:p>
          </p:txBody>
        </p:sp>
        <p:sp>
          <p:nvSpPr>
            <p:cNvPr id="92193" name="Line 79"/>
            <p:cNvSpPr>
              <a:spLocks noChangeShapeType="1"/>
            </p:cNvSpPr>
            <p:nvPr/>
          </p:nvSpPr>
          <p:spPr bwMode="auto">
            <a:xfrm>
              <a:off x="2280" y="3168"/>
              <a:ext cx="0" cy="576"/>
            </a:xfrm>
            <a:prstGeom prst="line">
              <a:avLst/>
            </a:prstGeom>
            <a:noFill/>
            <a:ln w="9525">
              <a:solidFill>
                <a:schemeClr val="tx1"/>
              </a:solidFill>
              <a:prstDash val="dash"/>
              <a:round/>
              <a:headEnd/>
              <a:tailEnd/>
            </a:ln>
            <a:effectLst/>
          </p:spPr>
          <p:txBody>
            <a:bodyPr/>
            <a:lstStyle/>
            <a:p>
              <a:endParaRPr lang="zh-CN" altLang="en-US"/>
            </a:p>
          </p:txBody>
        </p:sp>
        <p:sp>
          <p:nvSpPr>
            <p:cNvPr id="92194" name="Line 80"/>
            <p:cNvSpPr>
              <a:spLocks noChangeShapeType="1"/>
            </p:cNvSpPr>
            <p:nvPr/>
          </p:nvSpPr>
          <p:spPr bwMode="auto">
            <a:xfrm>
              <a:off x="2424" y="3168"/>
              <a:ext cx="0" cy="576"/>
            </a:xfrm>
            <a:prstGeom prst="line">
              <a:avLst/>
            </a:prstGeom>
            <a:noFill/>
            <a:ln w="9525">
              <a:solidFill>
                <a:schemeClr val="tx1"/>
              </a:solidFill>
              <a:prstDash val="dash"/>
              <a:round/>
              <a:headEnd/>
              <a:tailEnd/>
            </a:ln>
            <a:effectLst/>
          </p:spPr>
          <p:txBody>
            <a:bodyPr/>
            <a:lstStyle/>
            <a:p>
              <a:endParaRPr lang="zh-CN" altLang="en-US"/>
            </a:p>
          </p:txBody>
        </p:sp>
        <p:sp>
          <p:nvSpPr>
            <p:cNvPr id="92195" name="Line 81"/>
            <p:cNvSpPr>
              <a:spLocks noChangeShapeType="1"/>
            </p:cNvSpPr>
            <p:nvPr/>
          </p:nvSpPr>
          <p:spPr bwMode="auto">
            <a:xfrm>
              <a:off x="2568" y="3168"/>
              <a:ext cx="0" cy="576"/>
            </a:xfrm>
            <a:prstGeom prst="line">
              <a:avLst/>
            </a:prstGeom>
            <a:noFill/>
            <a:ln w="9525">
              <a:solidFill>
                <a:schemeClr val="tx1"/>
              </a:solidFill>
              <a:prstDash val="dash"/>
              <a:round/>
              <a:headEnd/>
              <a:tailEnd/>
            </a:ln>
            <a:effectLst/>
          </p:spPr>
          <p:txBody>
            <a:bodyPr/>
            <a:lstStyle/>
            <a:p>
              <a:endParaRPr lang="zh-CN" altLang="en-US"/>
            </a:p>
          </p:txBody>
        </p:sp>
        <p:sp>
          <p:nvSpPr>
            <p:cNvPr id="92196" name="Line 82"/>
            <p:cNvSpPr>
              <a:spLocks noChangeShapeType="1"/>
            </p:cNvSpPr>
            <p:nvPr/>
          </p:nvSpPr>
          <p:spPr bwMode="auto">
            <a:xfrm>
              <a:off x="2712" y="3168"/>
              <a:ext cx="0" cy="576"/>
            </a:xfrm>
            <a:prstGeom prst="line">
              <a:avLst/>
            </a:prstGeom>
            <a:noFill/>
            <a:ln w="9525">
              <a:solidFill>
                <a:schemeClr val="tx1"/>
              </a:solidFill>
              <a:prstDash val="dash"/>
              <a:round/>
              <a:headEnd/>
              <a:tailEnd/>
            </a:ln>
            <a:effectLst/>
          </p:spPr>
          <p:txBody>
            <a:bodyPr/>
            <a:lstStyle/>
            <a:p>
              <a:endParaRPr lang="zh-CN" altLang="en-US"/>
            </a:p>
          </p:txBody>
        </p:sp>
        <p:sp>
          <p:nvSpPr>
            <p:cNvPr id="92197" name="Line 83"/>
            <p:cNvSpPr>
              <a:spLocks noChangeShapeType="1"/>
            </p:cNvSpPr>
            <p:nvPr/>
          </p:nvSpPr>
          <p:spPr bwMode="auto">
            <a:xfrm>
              <a:off x="2856" y="3168"/>
              <a:ext cx="0" cy="576"/>
            </a:xfrm>
            <a:prstGeom prst="line">
              <a:avLst/>
            </a:prstGeom>
            <a:noFill/>
            <a:ln w="9525">
              <a:solidFill>
                <a:schemeClr val="tx1"/>
              </a:solidFill>
              <a:prstDash val="dash"/>
              <a:round/>
              <a:headEnd/>
              <a:tailEnd/>
            </a:ln>
            <a:effectLst/>
          </p:spPr>
          <p:txBody>
            <a:bodyPr/>
            <a:lstStyle/>
            <a:p>
              <a:endParaRPr lang="zh-CN" altLang="en-US"/>
            </a:p>
          </p:txBody>
        </p:sp>
        <p:sp>
          <p:nvSpPr>
            <p:cNvPr id="92198" name="Line 84"/>
            <p:cNvSpPr>
              <a:spLocks noChangeShapeType="1"/>
            </p:cNvSpPr>
            <p:nvPr/>
          </p:nvSpPr>
          <p:spPr bwMode="auto">
            <a:xfrm>
              <a:off x="3000" y="3168"/>
              <a:ext cx="0" cy="576"/>
            </a:xfrm>
            <a:prstGeom prst="line">
              <a:avLst/>
            </a:prstGeom>
            <a:noFill/>
            <a:ln w="9525">
              <a:solidFill>
                <a:schemeClr val="tx1"/>
              </a:solidFill>
              <a:prstDash val="dash"/>
              <a:round/>
              <a:headEnd/>
              <a:tailEnd/>
            </a:ln>
            <a:effectLst/>
          </p:spPr>
          <p:txBody>
            <a:bodyPr/>
            <a:lstStyle/>
            <a:p>
              <a:endParaRPr lang="zh-CN" altLang="en-US"/>
            </a:p>
          </p:txBody>
        </p:sp>
        <p:sp>
          <p:nvSpPr>
            <p:cNvPr id="92199" name="Line 85"/>
            <p:cNvSpPr>
              <a:spLocks noChangeShapeType="1"/>
            </p:cNvSpPr>
            <p:nvPr/>
          </p:nvSpPr>
          <p:spPr bwMode="auto">
            <a:xfrm>
              <a:off x="3144" y="3168"/>
              <a:ext cx="0" cy="576"/>
            </a:xfrm>
            <a:prstGeom prst="line">
              <a:avLst/>
            </a:prstGeom>
            <a:noFill/>
            <a:ln w="9525">
              <a:solidFill>
                <a:schemeClr val="tx1"/>
              </a:solidFill>
              <a:prstDash val="dash"/>
              <a:round/>
              <a:headEnd/>
              <a:tailEnd/>
            </a:ln>
            <a:effectLst/>
          </p:spPr>
          <p:txBody>
            <a:bodyPr/>
            <a:lstStyle/>
            <a:p>
              <a:endParaRPr lang="zh-CN" altLang="en-US"/>
            </a:p>
          </p:txBody>
        </p:sp>
        <p:sp>
          <p:nvSpPr>
            <p:cNvPr id="92200" name="Line 86"/>
            <p:cNvSpPr>
              <a:spLocks noChangeShapeType="1"/>
            </p:cNvSpPr>
            <p:nvPr/>
          </p:nvSpPr>
          <p:spPr bwMode="auto">
            <a:xfrm>
              <a:off x="3288" y="3168"/>
              <a:ext cx="0" cy="576"/>
            </a:xfrm>
            <a:prstGeom prst="line">
              <a:avLst/>
            </a:prstGeom>
            <a:noFill/>
            <a:ln w="9525">
              <a:solidFill>
                <a:schemeClr val="tx1"/>
              </a:solidFill>
              <a:prstDash val="dash"/>
              <a:round/>
              <a:headEnd/>
              <a:tailEnd/>
            </a:ln>
            <a:effectLst/>
          </p:spPr>
          <p:txBody>
            <a:bodyPr/>
            <a:lstStyle/>
            <a:p>
              <a:endParaRPr lang="zh-CN" altLang="en-US"/>
            </a:p>
          </p:txBody>
        </p:sp>
        <p:sp>
          <p:nvSpPr>
            <p:cNvPr id="92201" name="Line 87"/>
            <p:cNvSpPr>
              <a:spLocks noChangeShapeType="1"/>
            </p:cNvSpPr>
            <p:nvPr/>
          </p:nvSpPr>
          <p:spPr bwMode="auto">
            <a:xfrm>
              <a:off x="3432" y="3168"/>
              <a:ext cx="0" cy="576"/>
            </a:xfrm>
            <a:prstGeom prst="line">
              <a:avLst/>
            </a:prstGeom>
            <a:noFill/>
            <a:ln w="9525">
              <a:solidFill>
                <a:schemeClr val="tx1"/>
              </a:solidFill>
              <a:prstDash val="dash"/>
              <a:round/>
              <a:headEnd/>
              <a:tailEnd/>
            </a:ln>
            <a:effectLst/>
          </p:spPr>
          <p:txBody>
            <a:bodyPr/>
            <a:lstStyle/>
            <a:p>
              <a:endParaRPr lang="zh-CN" altLang="en-US"/>
            </a:p>
          </p:txBody>
        </p:sp>
        <p:sp>
          <p:nvSpPr>
            <p:cNvPr id="92202" name="Line 88"/>
            <p:cNvSpPr>
              <a:spLocks noChangeShapeType="1"/>
            </p:cNvSpPr>
            <p:nvPr/>
          </p:nvSpPr>
          <p:spPr bwMode="auto">
            <a:xfrm>
              <a:off x="3576" y="3168"/>
              <a:ext cx="0" cy="576"/>
            </a:xfrm>
            <a:prstGeom prst="line">
              <a:avLst/>
            </a:prstGeom>
            <a:noFill/>
            <a:ln w="9525">
              <a:solidFill>
                <a:schemeClr val="tx1"/>
              </a:solidFill>
              <a:prstDash val="dash"/>
              <a:round/>
              <a:headEnd/>
              <a:tailEnd/>
            </a:ln>
            <a:effectLst/>
          </p:spPr>
          <p:txBody>
            <a:bodyPr/>
            <a:lstStyle/>
            <a:p>
              <a:endParaRPr lang="zh-CN" altLang="en-US"/>
            </a:p>
          </p:txBody>
        </p:sp>
        <p:sp>
          <p:nvSpPr>
            <p:cNvPr id="92203" name="Line 89"/>
            <p:cNvSpPr>
              <a:spLocks noChangeShapeType="1"/>
            </p:cNvSpPr>
            <p:nvPr/>
          </p:nvSpPr>
          <p:spPr bwMode="auto">
            <a:xfrm>
              <a:off x="3720" y="3168"/>
              <a:ext cx="0" cy="576"/>
            </a:xfrm>
            <a:prstGeom prst="line">
              <a:avLst/>
            </a:prstGeom>
            <a:noFill/>
            <a:ln w="9525">
              <a:solidFill>
                <a:schemeClr val="tx1"/>
              </a:solidFill>
              <a:prstDash val="dash"/>
              <a:round/>
              <a:headEnd/>
              <a:tailEnd/>
            </a:ln>
            <a:effectLst/>
          </p:spPr>
          <p:txBody>
            <a:bodyPr/>
            <a:lstStyle/>
            <a:p>
              <a:endParaRPr lang="zh-CN" altLang="en-US"/>
            </a:p>
          </p:txBody>
        </p:sp>
        <p:sp>
          <p:nvSpPr>
            <p:cNvPr id="92204" name="Line 90"/>
            <p:cNvSpPr>
              <a:spLocks noChangeShapeType="1"/>
            </p:cNvSpPr>
            <p:nvPr/>
          </p:nvSpPr>
          <p:spPr bwMode="auto">
            <a:xfrm>
              <a:off x="3864" y="3168"/>
              <a:ext cx="0" cy="576"/>
            </a:xfrm>
            <a:prstGeom prst="line">
              <a:avLst/>
            </a:prstGeom>
            <a:noFill/>
            <a:ln w="9525">
              <a:solidFill>
                <a:schemeClr val="tx1"/>
              </a:solidFill>
              <a:prstDash val="dash"/>
              <a:round/>
              <a:headEnd/>
              <a:tailEnd/>
            </a:ln>
            <a:effectLst/>
          </p:spPr>
          <p:txBody>
            <a:bodyPr/>
            <a:lstStyle/>
            <a:p>
              <a:endParaRPr lang="zh-CN" altLang="en-US"/>
            </a:p>
          </p:txBody>
        </p:sp>
        <p:sp>
          <p:nvSpPr>
            <p:cNvPr id="92205" name="Line 91"/>
            <p:cNvSpPr>
              <a:spLocks noChangeShapeType="1"/>
            </p:cNvSpPr>
            <p:nvPr/>
          </p:nvSpPr>
          <p:spPr bwMode="auto">
            <a:xfrm>
              <a:off x="4008" y="3168"/>
              <a:ext cx="0" cy="576"/>
            </a:xfrm>
            <a:prstGeom prst="line">
              <a:avLst/>
            </a:prstGeom>
            <a:noFill/>
            <a:ln w="9525">
              <a:solidFill>
                <a:schemeClr val="tx1"/>
              </a:solidFill>
              <a:prstDash val="dash"/>
              <a:round/>
              <a:headEnd/>
              <a:tailEnd/>
            </a:ln>
            <a:effectLst/>
          </p:spPr>
          <p:txBody>
            <a:bodyPr/>
            <a:lstStyle/>
            <a:p>
              <a:endParaRPr lang="zh-CN" altLang="en-US"/>
            </a:p>
          </p:txBody>
        </p:sp>
        <p:sp>
          <p:nvSpPr>
            <p:cNvPr id="92206" name="Line 92"/>
            <p:cNvSpPr>
              <a:spLocks noChangeShapeType="1"/>
            </p:cNvSpPr>
            <p:nvPr/>
          </p:nvSpPr>
          <p:spPr bwMode="auto">
            <a:xfrm>
              <a:off x="4152" y="3168"/>
              <a:ext cx="0" cy="576"/>
            </a:xfrm>
            <a:prstGeom prst="line">
              <a:avLst/>
            </a:prstGeom>
            <a:noFill/>
            <a:ln w="9525">
              <a:solidFill>
                <a:schemeClr val="tx1"/>
              </a:solidFill>
              <a:prstDash val="dash"/>
              <a:round/>
              <a:headEnd/>
              <a:tailEnd/>
            </a:ln>
            <a:effectLst/>
          </p:spPr>
          <p:txBody>
            <a:bodyPr/>
            <a:lstStyle/>
            <a:p>
              <a:endParaRPr lang="zh-CN" altLang="en-US"/>
            </a:p>
          </p:txBody>
        </p:sp>
        <p:sp>
          <p:nvSpPr>
            <p:cNvPr id="92207" name="Line 93"/>
            <p:cNvSpPr>
              <a:spLocks noChangeShapeType="1"/>
            </p:cNvSpPr>
            <p:nvPr/>
          </p:nvSpPr>
          <p:spPr bwMode="auto">
            <a:xfrm>
              <a:off x="4296" y="3168"/>
              <a:ext cx="0" cy="576"/>
            </a:xfrm>
            <a:prstGeom prst="line">
              <a:avLst/>
            </a:prstGeom>
            <a:noFill/>
            <a:ln w="9525">
              <a:solidFill>
                <a:schemeClr val="tx1"/>
              </a:solidFill>
              <a:prstDash val="dash"/>
              <a:round/>
              <a:headEnd/>
              <a:tailEnd/>
            </a:ln>
            <a:effectLst/>
          </p:spPr>
          <p:txBody>
            <a:bodyPr/>
            <a:lstStyle/>
            <a:p>
              <a:endParaRPr lang="zh-CN" altLang="en-US"/>
            </a:p>
          </p:txBody>
        </p:sp>
        <p:sp>
          <p:nvSpPr>
            <p:cNvPr id="92208" name="Line 94"/>
            <p:cNvSpPr>
              <a:spLocks noChangeShapeType="1"/>
            </p:cNvSpPr>
            <p:nvPr/>
          </p:nvSpPr>
          <p:spPr bwMode="auto">
            <a:xfrm>
              <a:off x="4440" y="3168"/>
              <a:ext cx="0" cy="576"/>
            </a:xfrm>
            <a:prstGeom prst="line">
              <a:avLst/>
            </a:prstGeom>
            <a:noFill/>
            <a:ln w="9525">
              <a:solidFill>
                <a:schemeClr val="tx1"/>
              </a:solidFill>
              <a:prstDash val="dash"/>
              <a:round/>
              <a:headEnd/>
              <a:tailEnd/>
            </a:ln>
            <a:effectLst/>
          </p:spPr>
          <p:txBody>
            <a:bodyPr/>
            <a:lstStyle/>
            <a:p>
              <a:endParaRPr lang="zh-CN" altLang="en-US"/>
            </a:p>
          </p:txBody>
        </p:sp>
        <p:sp>
          <p:nvSpPr>
            <p:cNvPr id="92209" name="Line 95"/>
            <p:cNvSpPr>
              <a:spLocks noChangeShapeType="1"/>
            </p:cNvSpPr>
            <p:nvPr/>
          </p:nvSpPr>
          <p:spPr bwMode="auto">
            <a:xfrm>
              <a:off x="4584" y="3168"/>
              <a:ext cx="0" cy="576"/>
            </a:xfrm>
            <a:prstGeom prst="line">
              <a:avLst/>
            </a:prstGeom>
            <a:noFill/>
            <a:ln w="9525">
              <a:solidFill>
                <a:schemeClr val="tx1"/>
              </a:solidFill>
              <a:prstDash val="dash"/>
              <a:round/>
              <a:headEnd/>
              <a:tailEnd/>
            </a:ln>
            <a:effectLst/>
          </p:spPr>
          <p:txBody>
            <a:bodyPr/>
            <a:lstStyle/>
            <a:p>
              <a:endParaRPr lang="zh-CN" altLang="en-US"/>
            </a:p>
          </p:txBody>
        </p:sp>
      </p:grpSp>
      <p:sp>
        <p:nvSpPr>
          <p:cNvPr id="55405" name="Text Box 109"/>
          <p:cNvSpPr txBox="1">
            <a:spLocks noChangeArrowheads="1"/>
          </p:cNvSpPr>
          <p:nvPr/>
        </p:nvSpPr>
        <p:spPr bwMode="auto">
          <a:xfrm>
            <a:off x="2971800" y="6096000"/>
            <a:ext cx="457200" cy="457200"/>
          </a:xfrm>
          <a:prstGeom prst="rect">
            <a:avLst/>
          </a:prstGeom>
          <a:noFill/>
          <a:ln w="9525">
            <a:noFill/>
            <a:miter lim="800000"/>
            <a:headEnd/>
            <a:tailEnd/>
          </a:ln>
          <a:effectLst/>
        </p:spPr>
        <p:txBody>
          <a:bodyPr>
            <a:spAutoFit/>
          </a:bodyPr>
          <a:lstStyle/>
          <a:p>
            <a:pPr>
              <a:spcBef>
                <a:spcPct val="50000"/>
              </a:spcBef>
            </a:pPr>
            <a:r>
              <a:rPr lang="zh-CN" altLang="en-US">
                <a:solidFill>
                  <a:srgbClr val="FF0000"/>
                </a:solidFill>
              </a:rPr>
              <a:t>帧</a:t>
            </a:r>
          </a:p>
        </p:txBody>
      </p:sp>
      <p:sp>
        <p:nvSpPr>
          <p:cNvPr id="55406" name="AutoShape 110"/>
          <p:cNvSpPr>
            <a:spLocks/>
          </p:cNvSpPr>
          <p:nvPr/>
        </p:nvSpPr>
        <p:spPr bwMode="auto">
          <a:xfrm rot="-5400000">
            <a:off x="3155950" y="5683250"/>
            <a:ext cx="88900" cy="914400"/>
          </a:xfrm>
          <a:prstGeom prst="leftBrace">
            <a:avLst>
              <a:gd name="adj1" fmla="val 85714"/>
              <a:gd name="adj2" fmla="val 50000"/>
            </a:avLst>
          </a:prstGeom>
          <a:noFill/>
          <a:ln w="28575">
            <a:solidFill>
              <a:srgbClr val="FF0000"/>
            </a:solidFill>
            <a:round/>
            <a:headEnd/>
            <a:tailEnd/>
          </a:ln>
          <a:effectLst/>
        </p:spPr>
        <p:txBody>
          <a:bodyPr wrap="none" anchor="ctr"/>
          <a:lstStyle/>
          <a:p>
            <a:pPr algn="ctr"/>
            <a:endParaRPr lang="zh-CN" altLang="en-US"/>
          </a:p>
        </p:txBody>
      </p:sp>
      <p:grpSp>
        <p:nvGrpSpPr>
          <p:cNvPr id="92180" name="组合 1"/>
          <p:cNvGrpSpPr>
            <a:grpSpLocks/>
          </p:cNvGrpSpPr>
          <p:nvPr/>
        </p:nvGrpSpPr>
        <p:grpSpPr bwMode="auto">
          <a:xfrm>
            <a:off x="5851525" y="1230313"/>
            <a:ext cx="2709863" cy="955675"/>
            <a:chOff x="5851892" y="1229519"/>
            <a:chExt cx="2709863" cy="956043"/>
          </a:xfrm>
        </p:grpSpPr>
        <p:grpSp>
          <p:nvGrpSpPr>
            <p:cNvPr id="92181" name="Group 99"/>
            <p:cNvGrpSpPr>
              <a:grpSpLocks/>
            </p:cNvGrpSpPr>
            <p:nvPr/>
          </p:nvGrpSpPr>
          <p:grpSpPr bwMode="auto">
            <a:xfrm>
              <a:off x="5851892" y="1229519"/>
              <a:ext cx="2709863" cy="954088"/>
              <a:chOff x="3477" y="216"/>
              <a:chExt cx="1707" cy="601"/>
            </a:xfrm>
          </p:grpSpPr>
          <p:grpSp>
            <p:nvGrpSpPr>
              <p:cNvPr id="92183" name="Group 100"/>
              <p:cNvGrpSpPr>
                <a:grpSpLocks/>
              </p:cNvGrpSpPr>
              <p:nvPr/>
            </p:nvGrpSpPr>
            <p:grpSpPr bwMode="auto">
              <a:xfrm>
                <a:off x="3477" y="529"/>
                <a:ext cx="1707" cy="288"/>
                <a:chOff x="3477" y="289"/>
                <a:chExt cx="1707" cy="288"/>
              </a:xfrm>
            </p:grpSpPr>
            <p:sp>
              <p:nvSpPr>
                <p:cNvPr id="92185" name="Text Box 101"/>
                <p:cNvSpPr txBox="1">
                  <a:spLocks noChangeArrowheads="1"/>
                </p:cNvSpPr>
                <p:nvPr/>
              </p:nvSpPr>
              <p:spPr bwMode="auto">
                <a:xfrm>
                  <a:off x="3477" y="289"/>
                  <a:ext cx="116" cy="288"/>
                </a:xfrm>
                <a:prstGeom prst="rect">
                  <a:avLst/>
                </a:prstGeom>
                <a:noFill/>
                <a:ln w="9525">
                  <a:noFill/>
                  <a:miter lim="800000"/>
                  <a:headEnd/>
                  <a:tailEnd/>
                </a:ln>
                <a:effectLst/>
              </p:spPr>
              <p:txBody>
                <a:bodyPr wrap="none">
                  <a:spAutoFit/>
                </a:bodyPr>
                <a:lstStyle/>
                <a:p>
                  <a:pPr eaLnBrk="1" hangingPunct="1"/>
                  <a:endParaRPr lang="zh-CN" altLang="fr-FR" b="1">
                    <a:solidFill>
                      <a:srgbClr val="FF0000"/>
                    </a:solidFill>
                    <a:latin typeface="华文中宋" pitchFamily="2" charset="-122"/>
                    <a:ea typeface="华文中宋" pitchFamily="2" charset="-122"/>
                  </a:endParaRPr>
                </a:p>
              </p:txBody>
            </p:sp>
            <p:sp>
              <p:nvSpPr>
                <p:cNvPr id="92186"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a:effectLst/>
              </p:spPr>
              <p:txBody>
                <a:bodyPr wrap="none" anchor="ctr"/>
                <a:lstStyle/>
                <a:p>
                  <a:pPr algn="ctr"/>
                  <a:endParaRPr lang="zh-CN" altLang="en-US"/>
                </a:p>
              </p:txBody>
            </p:sp>
            <p:sp>
              <p:nvSpPr>
                <p:cNvPr id="92187"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a:effectLst/>
              </p:spPr>
              <p:txBody>
                <a:bodyPr wrap="none" anchor="ctr"/>
                <a:lstStyle/>
                <a:p>
                  <a:pPr algn="ctr"/>
                  <a:endParaRPr lang="zh-CN" altLang="en-US"/>
                </a:p>
              </p:txBody>
            </p:sp>
            <p:sp>
              <p:nvSpPr>
                <p:cNvPr id="92188"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a:effectLst/>
              </p:spPr>
              <p:txBody>
                <a:bodyPr wrap="none" anchor="ctr"/>
                <a:lstStyle/>
                <a:p>
                  <a:pPr algn="ctr"/>
                  <a:endParaRPr lang="zh-CN" altLang="en-US"/>
                </a:p>
              </p:txBody>
            </p:sp>
            <p:sp>
              <p:nvSpPr>
                <p:cNvPr id="92189"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a:effectLst/>
              </p:spPr>
              <p:txBody>
                <a:bodyPr wrap="none" anchor="ctr"/>
                <a:lstStyle/>
                <a:p>
                  <a:pPr algn="ctr"/>
                  <a:endParaRPr lang="zh-CN" altLang="en-US"/>
                </a:p>
              </p:txBody>
            </p:sp>
          </p:grpSp>
          <p:sp>
            <p:nvSpPr>
              <p:cNvPr id="92184" name="Text Box 106"/>
              <p:cNvSpPr txBox="1">
                <a:spLocks noChangeArrowheads="1"/>
              </p:cNvSpPr>
              <p:nvPr/>
            </p:nvSpPr>
            <p:spPr bwMode="auto">
              <a:xfrm>
                <a:off x="3480" y="216"/>
                <a:ext cx="116" cy="288"/>
              </a:xfrm>
              <a:prstGeom prst="rect">
                <a:avLst/>
              </a:prstGeom>
              <a:noFill/>
              <a:ln w="9525">
                <a:noFill/>
                <a:miter lim="800000"/>
                <a:headEnd/>
                <a:tailEnd/>
              </a:ln>
              <a:effectLst/>
            </p:spPr>
            <p:txBody>
              <a:bodyPr wrap="none">
                <a:spAutoFit/>
              </a:bodyPr>
              <a:lstStyle/>
              <a:p>
                <a:pPr eaLnBrk="1" hangingPunct="1"/>
                <a:endParaRPr lang="fr-FR" altLang="zh-CN">
                  <a:latin typeface="Arial" pitchFamily="34" charset="0"/>
                </a:endParaRPr>
              </a:p>
            </p:txBody>
          </p:sp>
        </p:grpSp>
        <p:sp>
          <p:nvSpPr>
            <p:cNvPr id="92182" name="Text Box 7"/>
            <p:cNvSpPr txBox="1">
              <a:spLocks noChangeArrowheads="1"/>
            </p:cNvSpPr>
            <p:nvPr/>
          </p:nvSpPr>
          <p:spPr bwMode="auto">
            <a:xfrm>
              <a:off x="6070055" y="1723897"/>
              <a:ext cx="1279517" cy="461665"/>
            </a:xfrm>
            <a:prstGeom prst="rect">
              <a:avLst/>
            </a:prstGeom>
            <a:noFill/>
            <a:ln w="9525">
              <a:noFill/>
              <a:miter lim="800000"/>
              <a:headEnd/>
              <a:tailEnd/>
            </a:ln>
            <a:effectLst/>
          </p:spPr>
          <p:txBody>
            <a:bodyPr wrap="none">
              <a:spAutoFit/>
            </a:bodyPr>
            <a:lstStyle/>
            <a:p>
              <a:pPr eaLnBrk="1" hangingPunct="1"/>
              <a:r>
                <a:rPr lang="en-US" altLang="zh-CN">
                  <a:latin typeface="Arial" pitchFamily="34" charset="0"/>
                </a:rPr>
                <a:t>4</a:t>
              </a:r>
              <a:r>
                <a:rPr lang="zh-CN" altLang="en-US">
                  <a:latin typeface="Arial" pitchFamily="34" charset="0"/>
                </a:rPr>
                <a:t>个用户</a:t>
              </a:r>
              <a:endParaRPr lang="zh-CN" altLang="fr-FR">
                <a:latin typeface="Arial" pitchFamily="34" charset="0"/>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52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55342"/>
                                        </p:tgtEl>
                                        <p:attrNameLst>
                                          <p:attrName>style.visibility</p:attrName>
                                        </p:attrNameLst>
                                      </p:cBhvr>
                                      <p:to>
                                        <p:strVal val="visible"/>
                                      </p:to>
                                    </p:set>
                                    <p:animEffect transition="in" filter="wipe(left)">
                                      <p:cBhvr>
                                        <p:cTn id="11" dur="500"/>
                                        <p:tgtEl>
                                          <p:spTgt spid="5534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5307"/>
                                        </p:tgtEl>
                                        <p:attrNameLst>
                                          <p:attrName>style.visibility</p:attrName>
                                        </p:attrNameLst>
                                      </p:cBhvr>
                                      <p:to>
                                        <p:strVal val="visible"/>
                                      </p:to>
                                    </p:set>
                                    <p:animEffect transition="in" filter="wipe(left)">
                                      <p:cBhvr>
                                        <p:cTn id="16" dur="500"/>
                                        <p:tgtEl>
                                          <p:spTgt spid="55307"/>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5308"/>
                                        </p:tgtEl>
                                        <p:attrNameLst>
                                          <p:attrName>style.visibility</p:attrName>
                                        </p:attrNameLst>
                                      </p:cBhvr>
                                      <p:to>
                                        <p:strVal val="visible"/>
                                      </p:to>
                                    </p:set>
                                    <p:animEffect transition="in" filter="wipe(left)">
                                      <p:cBhvr>
                                        <p:cTn id="20" dur="500"/>
                                        <p:tgtEl>
                                          <p:spTgt spid="55308"/>
                                        </p:tgtEl>
                                      </p:cBhvr>
                                    </p:animEffect>
                                  </p:childTnLst>
                                </p:cTn>
                              </p:par>
                            </p:childTnLst>
                          </p:cTn>
                        </p:par>
                        <p:par>
                          <p:cTn id="21" fill="hold" nodeType="afterGroup">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55309"/>
                                        </p:tgtEl>
                                        <p:attrNameLst>
                                          <p:attrName>style.visibility</p:attrName>
                                        </p:attrNameLst>
                                      </p:cBhvr>
                                      <p:to>
                                        <p:strVal val="visible"/>
                                      </p:to>
                                    </p:set>
                                    <p:animEffect transition="in" filter="wipe(left)">
                                      <p:cBhvr>
                                        <p:cTn id="24" dur="500"/>
                                        <p:tgtEl>
                                          <p:spTgt spid="55309"/>
                                        </p:tgtEl>
                                      </p:cBhvr>
                                    </p:animEffect>
                                  </p:childTnLst>
                                </p:cTn>
                              </p:par>
                            </p:childTnLst>
                          </p:cTn>
                        </p:par>
                        <p:par>
                          <p:cTn id="25" fill="hold" nodeType="afterGroup">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55310"/>
                                        </p:tgtEl>
                                        <p:attrNameLst>
                                          <p:attrName>style.visibility</p:attrName>
                                        </p:attrNameLst>
                                      </p:cBhvr>
                                      <p:to>
                                        <p:strVal val="visible"/>
                                      </p:to>
                                    </p:set>
                                    <p:animEffect transition="in" filter="wipe(left)">
                                      <p:cBhvr>
                                        <p:cTn id="28" dur="500"/>
                                        <p:tgtEl>
                                          <p:spTgt spid="5531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5531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55346"/>
                                        </p:tgtEl>
                                        <p:attrNameLst>
                                          <p:attrName>style.visibility</p:attrName>
                                        </p:attrNameLst>
                                      </p:cBhvr>
                                      <p:to>
                                        <p:strVal val="visible"/>
                                      </p:to>
                                    </p:set>
                                    <p:animEffect transition="in" filter="wipe(up)">
                                      <p:cBhvr>
                                        <p:cTn id="37" dur="500"/>
                                        <p:tgtEl>
                                          <p:spTgt spid="5534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55318"/>
                                        </p:tgtEl>
                                        <p:attrNameLst>
                                          <p:attrName>style.visibility</p:attrName>
                                        </p:attrNameLst>
                                      </p:cBhvr>
                                      <p:to>
                                        <p:strVal val="visible"/>
                                      </p:to>
                                    </p:set>
                                    <p:animEffect transition="in" filter="wipe(up)">
                                      <p:cBhvr>
                                        <p:cTn id="42" dur="500"/>
                                        <p:tgtEl>
                                          <p:spTgt spid="55318"/>
                                        </p:tgtEl>
                                      </p:cBhvr>
                                    </p:animEffect>
                                  </p:childTnLst>
                                </p:cTn>
                              </p:par>
                            </p:childTnLst>
                          </p:cTn>
                        </p:par>
                        <p:par>
                          <p:cTn id="43" fill="hold" nodeType="afterGroup">
                            <p:stCondLst>
                              <p:cond delay="500"/>
                            </p:stCondLst>
                            <p:childTnLst>
                              <p:par>
                                <p:cTn id="44" presetID="22" presetClass="entr" presetSubtype="1" fill="hold" nodeType="afterEffect">
                                  <p:stCondLst>
                                    <p:cond delay="0"/>
                                  </p:stCondLst>
                                  <p:childTnLst>
                                    <p:set>
                                      <p:cBhvr>
                                        <p:cTn id="45" dur="1" fill="hold">
                                          <p:stCondLst>
                                            <p:cond delay="0"/>
                                          </p:stCondLst>
                                        </p:cTn>
                                        <p:tgtEl>
                                          <p:spTgt spid="55324"/>
                                        </p:tgtEl>
                                        <p:attrNameLst>
                                          <p:attrName>style.visibility</p:attrName>
                                        </p:attrNameLst>
                                      </p:cBhvr>
                                      <p:to>
                                        <p:strVal val="visible"/>
                                      </p:to>
                                    </p:set>
                                    <p:animEffect transition="in" filter="wipe(up)">
                                      <p:cBhvr>
                                        <p:cTn id="46" dur="500"/>
                                        <p:tgtEl>
                                          <p:spTgt spid="55324"/>
                                        </p:tgtEl>
                                      </p:cBhvr>
                                    </p:animEffect>
                                  </p:childTnLst>
                                </p:cTn>
                              </p:par>
                            </p:childTnLst>
                          </p:cTn>
                        </p:par>
                        <p:par>
                          <p:cTn id="47" fill="hold" nodeType="afterGroup">
                            <p:stCondLst>
                              <p:cond delay="1000"/>
                            </p:stCondLst>
                            <p:childTnLst>
                              <p:par>
                                <p:cTn id="48" presetID="22" presetClass="entr" presetSubtype="1" fill="hold" nodeType="afterEffect">
                                  <p:stCondLst>
                                    <p:cond delay="0"/>
                                  </p:stCondLst>
                                  <p:childTnLst>
                                    <p:set>
                                      <p:cBhvr>
                                        <p:cTn id="49" dur="1" fill="hold">
                                          <p:stCondLst>
                                            <p:cond delay="0"/>
                                          </p:stCondLst>
                                        </p:cTn>
                                        <p:tgtEl>
                                          <p:spTgt spid="55330"/>
                                        </p:tgtEl>
                                        <p:attrNameLst>
                                          <p:attrName>style.visibility</p:attrName>
                                        </p:attrNameLst>
                                      </p:cBhvr>
                                      <p:to>
                                        <p:strVal val="visible"/>
                                      </p:to>
                                    </p:set>
                                    <p:animEffect transition="in" filter="wipe(up)">
                                      <p:cBhvr>
                                        <p:cTn id="50" dur="500"/>
                                        <p:tgtEl>
                                          <p:spTgt spid="55330"/>
                                        </p:tgtEl>
                                      </p:cBhvr>
                                    </p:animEffect>
                                  </p:childTnLst>
                                </p:cTn>
                              </p:par>
                            </p:childTnLst>
                          </p:cTn>
                        </p:par>
                        <p:par>
                          <p:cTn id="51" fill="hold" nodeType="afterGroup">
                            <p:stCondLst>
                              <p:cond delay="1500"/>
                            </p:stCondLst>
                            <p:childTnLst>
                              <p:par>
                                <p:cTn id="52" presetID="22" presetClass="entr" presetSubtype="1" fill="hold" nodeType="afterEffect">
                                  <p:stCondLst>
                                    <p:cond delay="0"/>
                                  </p:stCondLst>
                                  <p:childTnLst>
                                    <p:set>
                                      <p:cBhvr>
                                        <p:cTn id="53" dur="1" fill="hold">
                                          <p:stCondLst>
                                            <p:cond delay="0"/>
                                          </p:stCondLst>
                                        </p:cTn>
                                        <p:tgtEl>
                                          <p:spTgt spid="55336"/>
                                        </p:tgtEl>
                                        <p:attrNameLst>
                                          <p:attrName>style.visibility</p:attrName>
                                        </p:attrNameLst>
                                      </p:cBhvr>
                                      <p:to>
                                        <p:strVal val="visible"/>
                                      </p:to>
                                    </p:set>
                                    <p:animEffect transition="in" filter="wipe(up)">
                                      <p:cBhvr>
                                        <p:cTn id="54" dur="500"/>
                                        <p:tgtEl>
                                          <p:spTgt spid="55336"/>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55405"/>
                                        </p:tgtEl>
                                        <p:attrNameLst>
                                          <p:attrName>style.visibility</p:attrName>
                                        </p:attrNameLst>
                                      </p:cBhvr>
                                      <p:to>
                                        <p:strVal val="visible"/>
                                      </p:to>
                                    </p:set>
                                    <p:animEffect transition="in" filter="wipe(down)">
                                      <p:cBhvr>
                                        <p:cTn id="59" dur="500"/>
                                        <p:tgtEl>
                                          <p:spTgt spid="55405"/>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55406"/>
                                        </p:tgtEl>
                                        <p:attrNameLst>
                                          <p:attrName>style.visibility</p:attrName>
                                        </p:attrNameLst>
                                      </p:cBhvr>
                                      <p:to>
                                        <p:strVal val="visible"/>
                                      </p:to>
                                    </p:set>
                                    <p:animEffect transition="in" filter="wipe(down)">
                                      <p:cBhvr>
                                        <p:cTn id="62" dur="500"/>
                                        <p:tgtEl>
                                          <p:spTgt spid="5540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55366"/>
                                        </p:tgtEl>
                                        <p:attrNameLst>
                                          <p:attrName>style.visibility</p:attrName>
                                        </p:attrNameLst>
                                      </p:cBhvr>
                                      <p:to>
                                        <p:strVal val="visible"/>
                                      </p:to>
                                    </p:set>
                                    <p:animEffect transition="in" filter="wipe(left)">
                                      <p:cBhvr>
                                        <p:cTn id="67" dur="500"/>
                                        <p:tgtEl>
                                          <p:spTgt spid="5536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1" fill="hold" nodeType="clickEffect">
                                  <p:stCondLst>
                                    <p:cond delay="0"/>
                                  </p:stCondLst>
                                  <p:childTnLst>
                                    <p:set>
                                      <p:cBhvr>
                                        <p:cTn id="71" dur="1" fill="hold">
                                          <p:stCondLst>
                                            <p:cond delay="0"/>
                                          </p:stCondLst>
                                        </p:cTn>
                                        <p:tgtEl>
                                          <p:spTgt spid="55371"/>
                                        </p:tgtEl>
                                        <p:attrNameLst>
                                          <p:attrName>style.visibility</p:attrName>
                                        </p:attrNameLst>
                                      </p:cBhvr>
                                      <p:to>
                                        <p:strVal val="visible"/>
                                      </p:to>
                                    </p:set>
                                    <p:animEffect transition="in" filter="wipe(up)">
                                      <p:cBhvr>
                                        <p:cTn id="72" dur="500"/>
                                        <p:tgtEl>
                                          <p:spTgt spid="55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P spid="55405" grpId="0"/>
      <p:bldP spid="5540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ChangeArrowheads="1"/>
          </p:cNvSpPr>
          <p:nvPr>
            <p:ph type="title"/>
          </p:nvPr>
        </p:nvSpPr>
        <p:spPr>
          <a:xfrm>
            <a:off x="536575" y="1909763"/>
            <a:ext cx="4251325" cy="527050"/>
          </a:xfrm>
        </p:spPr>
        <p:txBody>
          <a:bodyPr/>
          <a:lstStyle/>
          <a:p>
            <a:r>
              <a:rPr lang="zh-CN" altLang="en-US" sz="2400" smtClean="0">
                <a:solidFill>
                  <a:srgbClr val="008000"/>
                </a:solidFill>
              </a:rPr>
              <a:t>例如发送一个文件的时间：</a:t>
            </a:r>
            <a:endParaRPr lang="en-US" altLang="zh-CN" sz="2400" smtClean="0">
              <a:solidFill>
                <a:srgbClr val="008000"/>
              </a:solidFill>
            </a:endParaRPr>
          </a:p>
        </p:txBody>
      </p:sp>
      <p:sp>
        <p:nvSpPr>
          <p:cNvPr id="98307" name="Rectangle 3"/>
          <p:cNvSpPr>
            <a:spLocks noGrp="1" noChangeArrowheads="1"/>
          </p:cNvSpPr>
          <p:nvPr>
            <p:ph idx="1"/>
          </p:nvPr>
        </p:nvSpPr>
        <p:spPr>
          <a:xfrm>
            <a:off x="398463" y="2370138"/>
            <a:ext cx="7772400" cy="2041525"/>
          </a:xfrm>
        </p:spPr>
        <p:txBody>
          <a:bodyPr/>
          <a:lstStyle/>
          <a:p>
            <a:pPr eaLnBrk="1">
              <a:lnSpc>
                <a:spcPct val="110000"/>
              </a:lnSpc>
            </a:pPr>
            <a:r>
              <a:rPr lang="zh-CN" altLang="en-US" sz="2000" b="1" smtClean="0">
                <a:ea typeface="华文中宋" pitchFamily="2" charset="-122"/>
              </a:rPr>
              <a:t>从主机</a:t>
            </a:r>
            <a:r>
              <a:rPr lang="en-US" altLang="zh-CN" sz="2000" b="1" smtClean="0">
                <a:ea typeface="华文中宋" pitchFamily="2" charset="-122"/>
              </a:rPr>
              <a:t>A</a:t>
            </a:r>
            <a:r>
              <a:rPr lang="zh-CN" altLang="en-US" sz="2000" b="1" smtClean="0">
                <a:ea typeface="华文中宋" pitchFamily="2" charset="-122"/>
              </a:rPr>
              <a:t>到主机</a:t>
            </a:r>
            <a:r>
              <a:rPr lang="en-US" altLang="zh-CN" sz="2000" b="1" smtClean="0">
                <a:ea typeface="华文中宋" pitchFamily="2" charset="-122"/>
              </a:rPr>
              <a:t>B</a:t>
            </a:r>
            <a:r>
              <a:rPr lang="zh-CN" altLang="en-US" sz="2000" b="1" smtClean="0">
                <a:ea typeface="华文中宋" pitchFamily="2" charset="-122"/>
              </a:rPr>
              <a:t>。已知：</a:t>
            </a:r>
          </a:p>
          <a:p>
            <a:pPr lvl="1" eaLnBrk="1">
              <a:lnSpc>
                <a:spcPct val="110000"/>
              </a:lnSpc>
            </a:pPr>
            <a:r>
              <a:rPr lang="zh-CN" altLang="en-US" sz="2000" b="1" smtClean="0">
                <a:ea typeface="华文中宋" pitchFamily="2" charset="-122"/>
              </a:rPr>
              <a:t>文件长</a:t>
            </a:r>
            <a:r>
              <a:rPr lang="en-US" altLang="zh-CN" sz="2000" b="1" smtClean="0">
                <a:ea typeface="华文中宋" pitchFamily="2" charset="-122"/>
              </a:rPr>
              <a:t>640kb</a:t>
            </a:r>
            <a:r>
              <a:rPr lang="zh-CN" altLang="en-US" sz="2000" b="1" smtClean="0">
                <a:ea typeface="华文中宋" pitchFamily="2" charset="-122"/>
              </a:rPr>
              <a:t>，链路传输速率是</a:t>
            </a:r>
            <a:r>
              <a:rPr lang="en-US" altLang="zh-CN" sz="2000" b="1" smtClean="0">
                <a:ea typeface="华文中宋" pitchFamily="2" charset="-122"/>
              </a:rPr>
              <a:t>1.536 Mb/s</a:t>
            </a:r>
          </a:p>
          <a:p>
            <a:pPr lvl="1" eaLnBrk="1">
              <a:lnSpc>
                <a:spcPct val="110000"/>
              </a:lnSpc>
            </a:pPr>
            <a:r>
              <a:rPr lang="zh-CN" altLang="en-US" sz="2000" b="1" smtClean="0">
                <a:ea typeface="华文中宋" pitchFamily="2" charset="-122"/>
              </a:rPr>
              <a:t>每条链路使用具有</a:t>
            </a:r>
            <a:r>
              <a:rPr lang="en-US" altLang="zh-CN" sz="2000" b="1" smtClean="0">
                <a:ea typeface="华文中宋" pitchFamily="2" charset="-122"/>
              </a:rPr>
              <a:t>24</a:t>
            </a:r>
            <a:r>
              <a:rPr lang="zh-CN" altLang="en-US" sz="2000" b="1" smtClean="0">
                <a:ea typeface="华文中宋" pitchFamily="2" charset="-122"/>
              </a:rPr>
              <a:t>个时隙的</a:t>
            </a:r>
            <a:r>
              <a:rPr lang="en-US" altLang="zh-CN" sz="2000" b="1" smtClean="0">
                <a:ea typeface="华文中宋" pitchFamily="2" charset="-122"/>
              </a:rPr>
              <a:t>TDM</a:t>
            </a:r>
          </a:p>
          <a:p>
            <a:pPr lvl="1" eaLnBrk="1">
              <a:lnSpc>
                <a:spcPct val="110000"/>
              </a:lnSpc>
            </a:pPr>
            <a:r>
              <a:rPr lang="zh-CN" altLang="en-US" sz="2000" b="1" smtClean="0">
                <a:ea typeface="华文中宋" pitchFamily="2" charset="-122"/>
              </a:rPr>
              <a:t>创建端到端电路需</a:t>
            </a:r>
            <a:r>
              <a:rPr lang="en-US" altLang="zh-CN" sz="2000" b="1" smtClean="0">
                <a:ea typeface="华文中宋" pitchFamily="2" charset="-122"/>
              </a:rPr>
              <a:t>500 ms</a:t>
            </a:r>
          </a:p>
          <a:p>
            <a:pPr eaLnBrk="1">
              <a:lnSpc>
                <a:spcPct val="110000"/>
              </a:lnSpc>
            </a:pPr>
            <a:r>
              <a:rPr lang="zh-CN" altLang="en-US" sz="2000" b="1" smtClean="0">
                <a:solidFill>
                  <a:srgbClr val="FF0000"/>
                </a:solidFill>
                <a:ea typeface="华文中宋" pitchFamily="2" charset="-122"/>
              </a:rPr>
              <a:t>发送一个文件时间 </a:t>
            </a:r>
            <a:r>
              <a:rPr lang="en-US" altLang="zh-CN" sz="2000" b="1" smtClean="0">
                <a:solidFill>
                  <a:srgbClr val="FF0000"/>
                </a:solidFill>
                <a:ea typeface="华文中宋" pitchFamily="2" charset="-122"/>
              </a:rPr>
              <a:t>= </a:t>
            </a:r>
            <a:r>
              <a:rPr lang="zh-CN" altLang="en-US" sz="2000" b="1" smtClean="0">
                <a:solidFill>
                  <a:srgbClr val="FF0000"/>
                </a:solidFill>
                <a:ea typeface="华文中宋" pitchFamily="2" charset="-122"/>
              </a:rPr>
              <a:t>创建电路时间 </a:t>
            </a:r>
            <a:r>
              <a:rPr lang="en-US" altLang="zh-CN" sz="2000" b="1" smtClean="0">
                <a:solidFill>
                  <a:srgbClr val="FF0000"/>
                </a:solidFill>
                <a:ea typeface="华文中宋" pitchFamily="2" charset="-122"/>
              </a:rPr>
              <a:t>+ </a:t>
            </a:r>
            <a:r>
              <a:rPr lang="zh-CN" altLang="en-US" sz="2000" b="1" smtClean="0">
                <a:solidFill>
                  <a:srgbClr val="FF0000"/>
                </a:solidFill>
                <a:ea typeface="华文中宋" pitchFamily="2" charset="-122"/>
              </a:rPr>
              <a:t>文件传输时间</a:t>
            </a:r>
            <a:endParaRPr lang="en-US" altLang="zh-CN" sz="2000" b="1" smtClean="0">
              <a:solidFill>
                <a:srgbClr val="FF0000"/>
              </a:solidFill>
              <a:ea typeface="华文中宋" pitchFamily="2" charset="-122"/>
            </a:endParaRPr>
          </a:p>
        </p:txBody>
      </p:sp>
      <p:sp>
        <p:nvSpPr>
          <p:cNvPr id="94212" name="灯片编号占位符 5"/>
          <p:cNvSpPr>
            <a:spLocks noGrp="1"/>
          </p:cNvSpPr>
          <p:nvPr>
            <p:ph type="sldNum" sz="quarter" idx="12"/>
          </p:nvPr>
        </p:nvSpPr>
        <p:spPr>
          <a:noFill/>
          <a:ln>
            <a:miter lim="800000"/>
            <a:headEnd/>
            <a:tailEnd/>
          </a:ln>
        </p:spPr>
        <p:txBody>
          <a:bodyPr/>
          <a:lstStyle/>
          <a:p>
            <a:fld id="{8D56CB8B-2624-4D61-9A4B-5D4F4006DC4A}" type="slidenum">
              <a:rPr lang="en-US" altLang="zh-CN"/>
              <a:pPr/>
              <a:t>51</a:t>
            </a:fld>
            <a:endParaRPr lang="en-US" altLang="zh-CN"/>
          </a:p>
        </p:txBody>
      </p:sp>
      <p:sp>
        <p:nvSpPr>
          <p:cNvPr id="98311" name="Text Box 7"/>
          <p:cNvSpPr txBox="1">
            <a:spLocks noChangeArrowheads="1"/>
          </p:cNvSpPr>
          <p:nvPr/>
        </p:nvSpPr>
        <p:spPr bwMode="auto">
          <a:xfrm>
            <a:off x="398463" y="4465638"/>
            <a:ext cx="6540500" cy="400050"/>
          </a:xfrm>
          <a:prstGeom prst="rect">
            <a:avLst/>
          </a:prstGeom>
          <a:noFill/>
          <a:ln w="9525">
            <a:noFill/>
            <a:miter lim="800000"/>
            <a:headEnd/>
            <a:tailEnd/>
          </a:ln>
          <a:effectLst/>
        </p:spPr>
        <p:txBody>
          <a:bodyPr>
            <a:spAutoFit/>
          </a:bodyPr>
          <a:lstStyle/>
          <a:p>
            <a:pPr eaLnBrk="1">
              <a:spcBef>
                <a:spcPct val="20000"/>
              </a:spcBef>
              <a:buClr>
                <a:schemeClr val="accent2"/>
              </a:buClr>
              <a:buSzPct val="85000"/>
              <a:buFont typeface="Wingdings" pitchFamily="2" charset="2"/>
              <a:buChar char="ü"/>
            </a:pPr>
            <a:r>
              <a:rPr lang="zh-CN" altLang="en-US" sz="2000" b="1">
                <a:latin typeface="华文中宋" pitchFamily="2" charset="-122"/>
                <a:ea typeface="华文中宋" pitchFamily="2" charset="-122"/>
              </a:rPr>
              <a:t> </a:t>
            </a:r>
            <a:r>
              <a:rPr lang="zh-CN" altLang="en-US" sz="2000" b="1">
                <a:solidFill>
                  <a:schemeClr val="hlink"/>
                </a:solidFill>
                <a:latin typeface="华文中宋" pitchFamily="2" charset="-122"/>
                <a:ea typeface="华文中宋" pitchFamily="2" charset="-122"/>
              </a:rPr>
              <a:t>文件传输时间：</a:t>
            </a:r>
            <a:r>
              <a:rPr lang="zh-CN" altLang="en-US" sz="2000" b="1">
                <a:latin typeface="华文中宋" pitchFamily="2" charset="-122"/>
                <a:ea typeface="华文中宋" pitchFamily="2" charset="-122"/>
              </a:rPr>
              <a:t>文件长</a:t>
            </a:r>
            <a:r>
              <a:rPr lang="en-US" altLang="zh-CN" sz="2000" b="1">
                <a:latin typeface="华文中宋" pitchFamily="2" charset="-122"/>
                <a:ea typeface="华文中宋" pitchFamily="2" charset="-122"/>
              </a:rPr>
              <a:t>/</a:t>
            </a:r>
            <a:r>
              <a:rPr lang="zh-CN" altLang="en-US" sz="2000" b="1">
                <a:latin typeface="华文中宋" pitchFamily="2" charset="-122"/>
                <a:ea typeface="华文中宋" pitchFamily="2" charset="-122"/>
              </a:rPr>
              <a:t>电路的传输速率</a:t>
            </a:r>
          </a:p>
        </p:txBody>
      </p:sp>
      <p:sp>
        <p:nvSpPr>
          <p:cNvPr id="98313" name="Text Box 9"/>
          <p:cNvSpPr txBox="1">
            <a:spLocks noChangeArrowheads="1"/>
          </p:cNvSpPr>
          <p:nvPr/>
        </p:nvSpPr>
        <p:spPr bwMode="auto">
          <a:xfrm>
            <a:off x="398463" y="4951413"/>
            <a:ext cx="5676900" cy="768350"/>
          </a:xfrm>
          <a:prstGeom prst="rect">
            <a:avLst/>
          </a:prstGeom>
          <a:noFill/>
          <a:ln w="9525">
            <a:noFill/>
            <a:miter lim="800000"/>
            <a:headEnd/>
            <a:tailEnd/>
          </a:ln>
          <a:effectLst/>
        </p:spPr>
        <p:txBody>
          <a:bodyPr>
            <a:spAutoFit/>
          </a:bodyPr>
          <a:lstStyle/>
          <a:p>
            <a:pPr>
              <a:spcBef>
                <a:spcPct val="50000"/>
              </a:spcBef>
              <a:buClr>
                <a:schemeClr val="accent2"/>
              </a:buClr>
              <a:buSzPct val="85000"/>
              <a:buFont typeface="Wingdings" pitchFamily="2" charset="2"/>
              <a:buChar char="ü"/>
            </a:pPr>
            <a:r>
              <a:rPr lang="zh-CN" altLang="en-US" sz="2000" b="1"/>
              <a:t> </a:t>
            </a:r>
            <a:r>
              <a:rPr lang="zh-CN" altLang="en-US" sz="2000" b="1">
                <a:ea typeface="华文中宋" pitchFamily="2" charset="-122"/>
              </a:rPr>
              <a:t>每条</a:t>
            </a:r>
            <a:r>
              <a:rPr lang="zh-CN" altLang="en-US" sz="2000" b="1">
                <a:solidFill>
                  <a:schemeClr val="hlink"/>
                </a:solidFill>
                <a:ea typeface="华文中宋" pitchFamily="2" charset="-122"/>
              </a:rPr>
              <a:t>电路的传输速率：</a:t>
            </a:r>
            <a:r>
              <a:rPr lang="zh-CN" altLang="en-US" sz="2000" b="1">
                <a:latin typeface="华文中宋" pitchFamily="2" charset="-122"/>
                <a:ea typeface="华文中宋" pitchFamily="2" charset="-122"/>
              </a:rPr>
              <a:t>链路传输速率</a:t>
            </a:r>
            <a:r>
              <a:rPr lang="en-US" altLang="zh-CN" sz="2000" b="1">
                <a:latin typeface="华文中宋" pitchFamily="2" charset="-122"/>
                <a:ea typeface="华文中宋" pitchFamily="2" charset="-122"/>
              </a:rPr>
              <a:t>/</a:t>
            </a:r>
            <a:r>
              <a:rPr lang="zh-CN" altLang="en-US" sz="2000" b="1">
                <a:latin typeface="华文中宋" pitchFamily="2" charset="-122"/>
                <a:ea typeface="华文中宋" pitchFamily="2" charset="-122"/>
              </a:rPr>
              <a:t>时隙数</a:t>
            </a:r>
          </a:p>
          <a:p>
            <a:pPr>
              <a:spcBef>
                <a:spcPct val="20000"/>
              </a:spcBef>
              <a:buClr>
                <a:schemeClr val="accent2"/>
              </a:buClr>
              <a:buSzPct val="85000"/>
              <a:buFont typeface="Wingdings" pitchFamily="2" charset="2"/>
              <a:buNone/>
            </a:pPr>
            <a:r>
              <a:rPr lang="en-US" altLang="zh-CN" sz="2000" b="1"/>
              <a:t>                                            (1.536M b/s) /24=64kb/s</a:t>
            </a:r>
            <a:endParaRPr lang="zh-CN" altLang="en-US" sz="2000" b="1"/>
          </a:p>
        </p:txBody>
      </p:sp>
      <p:sp>
        <p:nvSpPr>
          <p:cNvPr id="98314" name="Text Box 10"/>
          <p:cNvSpPr txBox="1">
            <a:spLocks noChangeArrowheads="1"/>
          </p:cNvSpPr>
          <p:nvPr/>
        </p:nvSpPr>
        <p:spPr bwMode="auto">
          <a:xfrm>
            <a:off x="398463" y="5719763"/>
            <a:ext cx="6076950" cy="400050"/>
          </a:xfrm>
          <a:prstGeom prst="rect">
            <a:avLst/>
          </a:prstGeom>
          <a:noFill/>
          <a:ln w="9525">
            <a:noFill/>
            <a:miter lim="800000"/>
            <a:headEnd/>
            <a:tailEnd/>
          </a:ln>
          <a:effectLst/>
        </p:spPr>
        <p:txBody>
          <a:bodyPr>
            <a:spAutoFit/>
          </a:bodyPr>
          <a:lstStyle/>
          <a:p>
            <a:pPr eaLnBrk="1">
              <a:spcBef>
                <a:spcPct val="20000"/>
              </a:spcBef>
              <a:buClr>
                <a:schemeClr val="accent2"/>
              </a:buClr>
              <a:buSzPct val="85000"/>
              <a:buFont typeface="Wingdings" pitchFamily="2" charset="2"/>
              <a:buChar char="ü"/>
            </a:pPr>
            <a:r>
              <a:rPr lang="zh-CN" altLang="en-US" sz="2000" b="1"/>
              <a:t> </a:t>
            </a:r>
            <a:r>
              <a:rPr lang="zh-CN" altLang="en-US" sz="2000" b="1">
                <a:solidFill>
                  <a:schemeClr val="hlink"/>
                </a:solidFill>
                <a:ea typeface="华文中宋" pitchFamily="2" charset="-122"/>
              </a:rPr>
              <a:t>文件传输时间：</a:t>
            </a:r>
            <a:r>
              <a:rPr lang="en-US" altLang="zh-CN" sz="2000" b="1"/>
              <a:t>640kb/(64kb/s)=10s</a:t>
            </a:r>
            <a:endParaRPr lang="zh-CN" altLang="en-US" sz="2000" b="1"/>
          </a:p>
        </p:txBody>
      </p:sp>
      <p:sp>
        <p:nvSpPr>
          <p:cNvPr id="98318" name="Text Box 14"/>
          <p:cNvSpPr txBox="1">
            <a:spLocks noChangeArrowheads="1"/>
          </p:cNvSpPr>
          <p:nvPr/>
        </p:nvSpPr>
        <p:spPr bwMode="auto">
          <a:xfrm>
            <a:off x="398463" y="6145213"/>
            <a:ext cx="5972175" cy="400050"/>
          </a:xfrm>
          <a:prstGeom prst="rect">
            <a:avLst/>
          </a:prstGeom>
          <a:noFill/>
          <a:ln w="9525">
            <a:noFill/>
            <a:miter lim="800000"/>
            <a:headEnd/>
            <a:tailEnd/>
          </a:ln>
          <a:effectLst/>
        </p:spPr>
        <p:txBody>
          <a:bodyPr>
            <a:spAutoFit/>
          </a:bodyPr>
          <a:lstStyle/>
          <a:p>
            <a:pPr eaLnBrk="1">
              <a:spcBef>
                <a:spcPct val="20000"/>
              </a:spcBef>
              <a:buClr>
                <a:schemeClr val="accent2"/>
              </a:buClr>
              <a:buSzPct val="85000"/>
              <a:buFont typeface="Wingdings" pitchFamily="2" charset="2"/>
              <a:buChar char="ü"/>
            </a:pPr>
            <a:r>
              <a:rPr lang="en-US" altLang="zh-CN" sz="2000" b="1">
                <a:latin typeface="华文中宋" pitchFamily="2" charset="-122"/>
                <a:ea typeface="华文中宋" pitchFamily="2" charset="-122"/>
              </a:rPr>
              <a:t> </a:t>
            </a:r>
            <a:r>
              <a:rPr lang="en-US" altLang="zh-CN" sz="2000" b="1">
                <a:solidFill>
                  <a:schemeClr val="hlink"/>
                </a:solidFill>
                <a:latin typeface="华文中宋" pitchFamily="2" charset="-122"/>
                <a:ea typeface="华文中宋" pitchFamily="2" charset="-122"/>
              </a:rPr>
              <a:t>A</a:t>
            </a:r>
            <a:r>
              <a:rPr lang="zh-CN" altLang="en-US" sz="2000" b="1">
                <a:solidFill>
                  <a:schemeClr val="hlink"/>
                </a:solidFill>
                <a:latin typeface="华文中宋" pitchFamily="2" charset="-122"/>
                <a:ea typeface="华文中宋" pitchFamily="2" charset="-122"/>
              </a:rPr>
              <a:t>到</a:t>
            </a:r>
            <a:r>
              <a:rPr lang="en-US" altLang="zh-CN" sz="2000" b="1">
                <a:solidFill>
                  <a:schemeClr val="hlink"/>
                </a:solidFill>
                <a:latin typeface="华文中宋" pitchFamily="2" charset="-122"/>
                <a:ea typeface="华文中宋" pitchFamily="2" charset="-122"/>
              </a:rPr>
              <a:t>B</a:t>
            </a:r>
            <a:r>
              <a:rPr lang="zh-CN" altLang="en-US" sz="2000" b="1">
                <a:solidFill>
                  <a:schemeClr val="hlink"/>
                </a:solidFill>
                <a:latin typeface="华文中宋" pitchFamily="2" charset="-122"/>
                <a:ea typeface="华文中宋" pitchFamily="2" charset="-122"/>
              </a:rPr>
              <a:t>的总发送时间：</a:t>
            </a:r>
            <a:r>
              <a:rPr lang="en-US" altLang="zh-CN" sz="2000" b="1"/>
              <a:t>0.5s+10s=10.5s</a:t>
            </a:r>
            <a:endParaRPr lang="zh-CN" altLang="en-US" sz="2000" b="1"/>
          </a:p>
        </p:txBody>
      </p:sp>
      <p:sp>
        <p:nvSpPr>
          <p:cNvPr id="9" name="Rectangle 3"/>
          <p:cNvSpPr txBox="1">
            <a:spLocks noChangeArrowheads="1"/>
          </p:cNvSpPr>
          <p:nvPr/>
        </p:nvSpPr>
        <p:spPr bwMode="auto">
          <a:xfrm>
            <a:off x="398463" y="1182688"/>
            <a:ext cx="7669212"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accent2"/>
              </a:buClr>
              <a:buSzPct val="85000"/>
              <a:buFont typeface="Wingdings" panose="05000000000000000000" pitchFamily="2" charset="2"/>
              <a:buChar char="q"/>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eaLnBrk="1">
              <a:spcBef>
                <a:spcPts val="600"/>
              </a:spcBef>
              <a:defRPr/>
            </a:pPr>
            <a:r>
              <a:rPr lang="zh-CN" altLang="en-US" sz="2000" b="1" kern="0" dirty="0" smtClean="0">
                <a:solidFill>
                  <a:srgbClr val="FF0000"/>
                </a:solidFill>
                <a:latin typeface="华文中宋" panose="02010600040101010101" pitchFamily="2" charset="-122"/>
                <a:ea typeface="华文中宋" panose="02010600040101010101" pitchFamily="2" charset="-122"/>
              </a:rPr>
              <a:t>效率较低</a:t>
            </a:r>
            <a:r>
              <a:rPr lang="zh-CN" altLang="en-US" sz="2000" b="1" kern="0" dirty="0" smtClean="0">
                <a:latin typeface="华文中宋" panose="02010600040101010101" pitchFamily="2" charset="-122"/>
                <a:ea typeface="华文中宋" panose="02010600040101010101" pitchFamily="2" charset="-122"/>
              </a:rPr>
              <a:t>：</a:t>
            </a:r>
            <a:r>
              <a:rPr lang="zh-CN" altLang="en-US" sz="2000" b="1" i="1" kern="0" dirty="0" smtClean="0">
                <a:solidFill>
                  <a:schemeClr val="hlink"/>
                </a:solidFill>
                <a:latin typeface="华文中宋" panose="02010600040101010101" pitchFamily="2" charset="-122"/>
                <a:ea typeface="华文中宋" panose="02010600040101010101" pitchFamily="2" charset="-122"/>
              </a:rPr>
              <a:t>静默期</a:t>
            </a:r>
            <a:r>
              <a:rPr lang="zh-CN" altLang="en-US" sz="2000" b="1" kern="0" dirty="0" smtClean="0">
                <a:solidFill>
                  <a:srgbClr val="FF0000"/>
                </a:solidFill>
                <a:latin typeface="华文中宋" panose="02010600040101010101" pitchFamily="2" charset="-122"/>
                <a:ea typeface="华文中宋" panose="02010600040101010101" pitchFamily="2" charset="-122"/>
              </a:rPr>
              <a:t>（无数据传输）</a:t>
            </a:r>
            <a:r>
              <a:rPr lang="zh-CN" altLang="en-US" sz="2000" b="1" kern="0" dirty="0" smtClean="0">
                <a:latin typeface="华文中宋" panose="02010600040101010101" pitchFamily="2" charset="-122"/>
                <a:ea typeface="华文中宋" panose="02010600040101010101" pitchFamily="2" charset="-122"/>
              </a:rPr>
              <a:t>专用电路空闲，网络资源被浪费；创建端到端电路及预留端到端带宽的过程复杂。 </a:t>
            </a:r>
          </a:p>
        </p:txBody>
      </p:sp>
      <p:sp>
        <p:nvSpPr>
          <p:cNvPr id="10" name="Rectangle 2"/>
          <p:cNvSpPr txBox="1">
            <a:spLocks noChangeArrowheads="1"/>
          </p:cNvSpPr>
          <p:nvPr/>
        </p:nvSpPr>
        <p:spPr bwMode="auto">
          <a:xfrm>
            <a:off x="533400" y="190500"/>
            <a:ext cx="7772400" cy="99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4000">
                <a:solidFill>
                  <a:schemeClr val="accent2"/>
                </a:solidFill>
                <a:latin typeface="+mj-lt"/>
                <a:ea typeface="+mj-ea"/>
                <a:cs typeface="+mj-cs"/>
              </a:defRPr>
            </a:lvl1pPr>
            <a:lvl2pPr algn="ctr" rtl="0" eaLnBrk="0" fontAlgn="base" hangingPunct="0">
              <a:spcBef>
                <a:spcPct val="0"/>
              </a:spcBef>
              <a:spcAft>
                <a:spcPct val="0"/>
              </a:spcAft>
              <a:defRPr sz="4000">
                <a:solidFill>
                  <a:schemeClr val="accent2"/>
                </a:solidFill>
                <a:latin typeface="Times New Roman" pitchFamily="18" charset="0"/>
                <a:ea typeface="黑体" pitchFamily="2" charset="-122"/>
              </a:defRPr>
            </a:lvl2pPr>
            <a:lvl3pPr algn="ctr" rtl="0" eaLnBrk="0" fontAlgn="base" hangingPunct="0">
              <a:spcBef>
                <a:spcPct val="0"/>
              </a:spcBef>
              <a:spcAft>
                <a:spcPct val="0"/>
              </a:spcAft>
              <a:defRPr sz="4000">
                <a:solidFill>
                  <a:schemeClr val="accent2"/>
                </a:solidFill>
                <a:latin typeface="Times New Roman" pitchFamily="18" charset="0"/>
                <a:ea typeface="黑体" pitchFamily="2" charset="-122"/>
              </a:defRPr>
            </a:lvl3pPr>
            <a:lvl4pPr algn="ctr" rtl="0" eaLnBrk="0" fontAlgn="base" hangingPunct="0">
              <a:spcBef>
                <a:spcPct val="0"/>
              </a:spcBef>
              <a:spcAft>
                <a:spcPct val="0"/>
              </a:spcAft>
              <a:defRPr sz="4000">
                <a:solidFill>
                  <a:schemeClr val="accent2"/>
                </a:solidFill>
                <a:latin typeface="Times New Roman" pitchFamily="18" charset="0"/>
                <a:ea typeface="黑体" pitchFamily="2" charset="-122"/>
              </a:defRPr>
            </a:lvl4pPr>
            <a:lvl5pPr algn="ctr" rtl="0" eaLnBrk="0" fontAlgn="base" hangingPunct="0">
              <a:spcBef>
                <a:spcPct val="0"/>
              </a:spcBef>
              <a:spcAft>
                <a:spcPct val="0"/>
              </a:spcAft>
              <a:defRPr sz="4000">
                <a:solidFill>
                  <a:schemeClr val="accent2"/>
                </a:solidFill>
                <a:latin typeface="Times New Roman" pitchFamily="18" charset="0"/>
                <a:ea typeface="黑体" pitchFamily="2" charset="-122"/>
              </a:defRPr>
            </a:lvl5pPr>
            <a:lvl6pPr marL="457200" algn="ctr" rtl="0" eaLnBrk="0" fontAlgn="base" hangingPunct="0">
              <a:spcBef>
                <a:spcPct val="0"/>
              </a:spcBef>
              <a:spcAft>
                <a:spcPct val="0"/>
              </a:spcAft>
              <a:defRPr sz="4000">
                <a:solidFill>
                  <a:schemeClr val="accent2"/>
                </a:solidFill>
                <a:latin typeface="Times New Roman" pitchFamily="18" charset="0"/>
                <a:ea typeface="黑体" pitchFamily="2" charset="-122"/>
              </a:defRPr>
            </a:lvl6pPr>
            <a:lvl7pPr marL="914400" algn="ctr" rtl="0" eaLnBrk="0" fontAlgn="base" hangingPunct="0">
              <a:spcBef>
                <a:spcPct val="0"/>
              </a:spcBef>
              <a:spcAft>
                <a:spcPct val="0"/>
              </a:spcAft>
              <a:defRPr sz="4000">
                <a:solidFill>
                  <a:schemeClr val="accent2"/>
                </a:solidFill>
                <a:latin typeface="Times New Roman" pitchFamily="18" charset="0"/>
                <a:ea typeface="黑体" pitchFamily="2" charset="-122"/>
              </a:defRPr>
            </a:lvl7pPr>
            <a:lvl8pPr marL="1371600" algn="ctr" rtl="0" eaLnBrk="0" fontAlgn="base" hangingPunct="0">
              <a:spcBef>
                <a:spcPct val="0"/>
              </a:spcBef>
              <a:spcAft>
                <a:spcPct val="0"/>
              </a:spcAft>
              <a:defRPr sz="4000">
                <a:solidFill>
                  <a:schemeClr val="accent2"/>
                </a:solidFill>
                <a:latin typeface="Times New Roman" pitchFamily="18" charset="0"/>
                <a:ea typeface="黑体" pitchFamily="2" charset="-122"/>
              </a:defRPr>
            </a:lvl8pPr>
            <a:lvl9pPr marL="1828800" algn="ctr" rtl="0" eaLnBrk="0" fontAlgn="base" hangingPunct="0">
              <a:spcBef>
                <a:spcPct val="0"/>
              </a:spcBef>
              <a:spcAft>
                <a:spcPct val="0"/>
              </a:spcAft>
              <a:defRPr sz="4000">
                <a:solidFill>
                  <a:schemeClr val="accent2"/>
                </a:solidFill>
                <a:latin typeface="Times New Roman" pitchFamily="18" charset="0"/>
                <a:ea typeface="黑体" pitchFamily="2" charset="-122"/>
              </a:defRPr>
            </a:lvl9pPr>
          </a:lstStyle>
          <a:p>
            <a:pPr>
              <a:defRPr/>
            </a:pPr>
            <a:r>
              <a:rPr lang="zh-CN" altLang="en-US" sz="3200" kern="0" smtClean="0">
                <a:solidFill>
                  <a:srgbClr val="008000"/>
                </a:solidFill>
              </a:rPr>
              <a:t>电路交换缺陷</a:t>
            </a:r>
            <a:endParaRPr lang="zh-CN" altLang="en-US" sz="3200" kern="0" dirty="0" smtClean="0">
              <a:solidFill>
                <a:srgbClr val="008000"/>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875"/>
                                        </p:tgtEl>
                                        <p:attrNameLst>
                                          <p:attrName>style.visibility</p:attrName>
                                        </p:attrNameLst>
                                      </p:cBhvr>
                                      <p:to>
                                        <p:strVal val="visible"/>
                                      </p:to>
                                    </p:set>
                                    <p:animEffect transition="in" filter="fade">
                                      <p:cBhvr>
                                        <p:cTn id="7" dur="500"/>
                                        <p:tgtEl>
                                          <p:spTgt spid="798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8307">
                                            <p:txEl>
                                              <p:pRg st="0" end="0"/>
                                            </p:txEl>
                                          </p:spTgt>
                                        </p:tgtEl>
                                        <p:attrNameLst>
                                          <p:attrName>style.visibility</p:attrName>
                                        </p:attrNameLst>
                                      </p:cBhvr>
                                      <p:to>
                                        <p:strVal val="visible"/>
                                      </p:to>
                                    </p:set>
                                    <p:animEffect transition="in" filter="blinds(horizontal)">
                                      <p:cBhvr>
                                        <p:cTn id="12" dur="500"/>
                                        <p:tgtEl>
                                          <p:spTgt spid="98307">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98307">
                                            <p:txEl>
                                              <p:pRg st="1" end="1"/>
                                            </p:txEl>
                                          </p:spTgt>
                                        </p:tgtEl>
                                        <p:attrNameLst>
                                          <p:attrName>style.visibility</p:attrName>
                                        </p:attrNameLst>
                                      </p:cBhvr>
                                      <p:to>
                                        <p:strVal val="visible"/>
                                      </p:to>
                                    </p:set>
                                    <p:animEffect transition="in" filter="blinds(horizontal)">
                                      <p:cBhvr>
                                        <p:cTn id="15" dur="500"/>
                                        <p:tgtEl>
                                          <p:spTgt spid="98307">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98307">
                                            <p:txEl>
                                              <p:pRg st="2" end="2"/>
                                            </p:txEl>
                                          </p:spTgt>
                                        </p:tgtEl>
                                        <p:attrNameLst>
                                          <p:attrName>style.visibility</p:attrName>
                                        </p:attrNameLst>
                                      </p:cBhvr>
                                      <p:to>
                                        <p:strVal val="visible"/>
                                      </p:to>
                                    </p:set>
                                    <p:animEffect transition="in" filter="blinds(horizontal)">
                                      <p:cBhvr>
                                        <p:cTn id="18" dur="500"/>
                                        <p:tgtEl>
                                          <p:spTgt spid="98307">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98307">
                                            <p:txEl>
                                              <p:pRg st="3" end="3"/>
                                            </p:txEl>
                                          </p:spTgt>
                                        </p:tgtEl>
                                        <p:attrNameLst>
                                          <p:attrName>style.visibility</p:attrName>
                                        </p:attrNameLst>
                                      </p:cBhvr>
                                      <p:to>
                                        <p:strVal val="visible"/>
                                      </p:to>
                                    </p:set>
                                    <p:animEffect transition="in" filter="blinds(horizontal)">
                                      <p:cBhvr>
                                        <p:cTn id="21" dur="500"/>
                                        <p:tgtEl>
                                          <p:spTgt spid="98307">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98307">
                                            <p:txEl>
                                              <p:pRg st="4" end="4"/>
                                            </p:txEl>
                                          </p:spTgt>
                                        </p:tgtEl>
                                        <p:attrNameLst>
                                          <p:attrName>style.visibility</p:attrName>
                                        </p:attrNameLst>
                                      </p:cBhvr>
                                      <p:to>
                                        <p:strVal val="visible"/>
                                      </p:to>
                                    </p:set>
                                    <p:animEffect transition="in" filter="blinds(horizontal)">
                                      <p:cBhvr>
                                        <p:cTn id="26" dur="500"/>
                                        <p:tgtEl>
                                          <p:spTgt spid="98307">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98311"/>
                                        </p:tgtEl>
                                        <p:attrNameLst>
                                          <p:attrName>style.visibility</p:attrName>
                                        </p:attrNameLst>
                                      </p:cBhvr>
                                      <p:to>
                                        <p:strVal val="visible"/>
                                      </p:to>
                                    </p:set>
                                    <p:animEffect transition="in" filter="wipe(down)">
                                      <p:cBhvr>
                                        <p:cTn id="31" dur="500"/>
                                        <p:tgtEl>
                                          <p:spTgt spid="9831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98313"/>
                                        </p:tgtEl>
                                        <p:attrNameLst>
                                          <p:attrName>style.visibility</p:attrName>
                                        </p:attrNameLst>
                                      </p:cBhvr>
                                      <p:to>
                                        <p:strVal val="visible"/>
                                      </p:to>
                                    </p:set>
                                    <p:animEffect transition="in" filter="wipe(down)">
                                      <p:cBhvr>
                                        <p:cTn id="36" dur="500"/>
                                        <p:tgtEl>
                                          <p:spTgt spid="9831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98314"/>
                                        </p:tgtEl>
                                        <p:attrNameLst>
                                          <p:attrName>style.visibility</p:attrName>
                                        </p:attrNameLst>
                                      </p:cBhvr>
                                      <p:to>
                                        <p:strVal val="visible"/>
                                      </p:to>
                                    </p:set>
                                    <p:animEffect transition="in" filter="wipe(down)">
                                      <p:cBhvr>
                                        <p:cTn id="41" dur="500"/>
                                        <p:tgtEl>
                                          <p:spTgt spid="9831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fill="hold" nodeType="clickEffect">
                                  <p:stCondLst>
                                    <p:cond delay="0"/>
                                  </p:stCondLst>
                                  <p:childTnLst>
                                    <p:set>
                                      <p:cBhvr>
                                        <p:cTn id="45" dur="1" fill="hold">
                                          <p:stCondLst>
                                            <p:cond delay="0"/>
                                          </p:stCondLst>
                                        </p:cTn>
                                        <p:tgtEl>
                                          <p:spTgt spid="98318">
                                            <p:txEl>
                                              <p:pRg st="0" end="0"/>
                                            </p:txEl>
                                          </p:spTgt>
                                        </p:tgtEl>
                                        <p:attrNameLst>
                                          <p:attrName>style.visibility</p:attrName>
                                        </p:attrNameLst>
                                      </p:cBhvr>
                                      <p:to>
                                        <p:strVal val="visible"/>
                                      </p:to>
                                    </p:set>
                                    <p:animEffect transition="in" filter="wipe(down)">
                                      <p:cBhvr>
                                        <p:cTn id="46" dur="500"/>
                                        <p:tgtEl>
                                          <p:spTgt spid="983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p:bldP spid="98311" grpId="0"/>
      <p:bldP spid="98313" grpId="0"/>
      <p:bldP spid="983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533400" y="228600"/>
            <a:ext cx="7772400" cy="1016000"/>
          </a:xfrm>
        </p:spPr>
        <p:txBody>
          <a:bodyPr/>
          <a:lstStyle/>
          <a:p>
            <a:r>
              <a:rPr lang="zh-CN" altLang="en-US" sz="3200" smtClean="0">
                <a:solidFill>
                  <a:srgbClr val="008000"/>
                </a:solidFill>
              </a:rPr>
              <a:t>分组交换、电路交换比较</a:t>
            </a:r>
          </a:p>
        </p:txBody>
      </p:sp>
      <p:sp>
        <p:nvSpPr>
          <p:cNvPr id="266243" name="Rectangle 3"/>
          <p:cNvSpPr>
            <a:spLocks noGrp="1" noChangeArrowheads="1"/>
          </p:cNvSpPr>
          <p:nvPr>
            <p:ph idx="1"/>
          </p:nvPr>
        </p:nvSpPr>
        <p:spPr>
          <a:xfrm>
            <a:off x="533400" y="1244599"/>
            <a:ext cx="8027988" cy="5481053"/>
          </a:xfrm>
        </p:spPr>
        <p:txBody>
          <a:bodyPr/>
          <a:lstStyle/>
          <a:p>
            <a:pPr eaLnBrk="1">
              <a:lnSpc>
                <a:spcPct val="120000"/>
              </a:lnSpc>
              <a:buFont typeface="Wingdings" pitchFamily="2" charset="2"/>
              <a:buChar char="ü"/>
            </a:pPr>
            <a:r>
              <a:rPr lang="zh-CN" altLang="en-US" sz="2400" b="1" dirty="0" smtClean="0">
                <a:solidFill>
                  <a:srgbClr val="FF0000"/>
                </a:solidFill>
                <a:latin typeface="华文中宋" pitchFamily="2" charset="-122"/>
                <a:ea typeface="华文中宋" pitchFamily="2" charset="-122"/>
              </a:rPr>
              <a:t>电路交换效率不高：</a:t>
            </a:r>
            <a:r>
              <a:rPr lang="zh-CN" altLang="en-US" sz="2400" b="1" dirty="0" smtClean="0">
                <a:latin typeface="华文中宋" pitchFamily="2" charset="-122"/>
                <a:ea typeface="华文中宋" pitchFamily="2" charset="-122"/>
              </a:rPr>
              <a:t>预先分配传输链路，空闲时，浪费链路时间。</a:t>
            </a:r>
          </a:p>
          <a:p>
            <a:pPr eaLnBrk="1">
              <a:lnSpc>
                <a:spcPct val="120000"/>
              </a:lnSpc>
              <a:buFont typeface="Wingdings" pitchFamily="2" charset="2"/>
              <a:buChar char="ü"/>
            </a:pPr>
            <a:r>
              <a:rPr lang="zh-CN" altLang="en-US" sz="2400" b="1" dirty="0" smtClean="0">
                <a:solidFill>
                  <a:srgbClr val="FF0000"/>
                </a:solidFill>
                <a:latin typeface="华文中宋" pitchFamily="2" charset="-122"/>
                <a:ea typeface="华文中宋" pitchFamily="2" charset="-122"/>
              </a:rPr>
              <a:t>分组交换不适合实时服务：</a:t>
            </a:r>
            <a:r>
              <a:rPr lang="zh-CN" altLang="en-US" sz="2400" b="1" dirty="0" smtClean="0">
                <a:latin typeface="华文中宋" pitchFamily="2" charset="-122"/>
                <a:ea typeface="华文中宋" pitchFamily="2" charset="-122"/>
              </a:rPr>
              <a:t>端到端时延不确定；</a:t>
            </a:r>
          </a:p>
          <a:p>
            <a:pPr eaLnBrk="1">
              <a:lnSpc>
                <a:spcPct val="120000"/>
              </a:lnSpc>
              <a:buFont typeface="Wingdings" pitchFamily="2" charset="2"/>
              <a:buChar char="ü"/>
            </a:pPr>
            <a:r>
              <a:rPr lang="zh-CN" altLang="en-US" sz="2400" b="1" dirty="0" smtClean="0">
                <a:solidFill>
                  <a:srgbClr val="FF0000"/>
                </a:solidFill>
                <a:latin typeface="华文中宋" pitchFamily="2" charset="-122"/>
                <a:ea typeface="华文中宋" pitchFamily="2" charset="-122"/>
              </a:rPr>
              <a:t>分组交换带宽共享好</a:t>
            </a:r>
            <a:r>
              <a:rPr lang="zh-CN" altLang="en-US" sz="2400" b="1" dirty="0" smtClean="0">
                <a:latin typeface="华文中宋" pitchFamily="2" charset="-122"/>
                <a:ea typeface="华文中宋" pitchFamily="2" charset="-122"/>
              </a:rPr>
              <a:t>，简单，有效，成本更低。</a:t>
            </a:r>
          </a:p>
          <a:p>
            <a:pPr eaLnBrk="1">
              <a:lnSpc>
                <a:spcPct val="120000"/>
              </a:lnSpc>
              <a:buFont typeface="Wingdings" pitchFamily="2" charset="2"/>
              <a:buChar char="ü"/>
            </a:pPr>
            <a:r>
              <a:rPr lang="zh-CN" altLang="en-US" sz="2400" b="1" dirty="0" smtClean="0">
                <a:latin typeface="华文中宋" pitchFamily="2" charset="-122"/>
                <a:ea typeface="华文中宋" pitchFamily="2" charset="-122"/>
              </a:rPr>
              <a:t>分组交换按需分配链路，</a:t>
            </a:r>
            <a:r>
              <a:rPr lang="zh-CN" altLang="en-US" sz="2400" b="1" dirty="0" smtClean="0">
                <a:solidFill>
                  <a:srgbClr val="FF0000"/>
                </a:solidFill>
                <a:latin typeface="华文中宋" pitchFamily="2" charset="-122"/>
                <a:ea typeface="华文中宋" pitchFamily="2" charset="-122"/>
              </a:rPr>
              <a:t>利用率高</a:t>
            </a:r>
            <a:r>
              <a:rPr lang="zh-CN" altLang="en-US" sz="2400" b="1" dirty="0" smtClean="0">
                <a:latin typeface="华文中宋" pitchFamily="2" charset="-122"/>
                <a:ea typeface="华文中宋" pitchFamily="2" charset="-122"/>
              </a:rPr>
              <a:t>。</a:t>
            </a:r>
            <a:endParaRPr lang="en-US" altLang="zh-CN" sz="2400" b="1" dirty="0" smtClean="0">
              <a:latin typeface="华文中宋" pitchFamily="2" charset="-122"/>
              <a:ea typeface="华文中宋" pitchFamily="2" charset="-122"/>
            </a:endParaRPr>
          </a:p>
          <a:p>
            <a:pPr eaLnBrk="1">
              <a:lnSpc>
                <a:spcPct val="120000"/>
              </a:lnSpc>
              <a:buFont typeface="Wingdings" pitchFamily="2" charset="2"/>
              <a:buChar char="ü"/>
            </a:pPr>
            <a:endParaRPr lang="en-US" altLang="zh-CN" sz="2400" b="1" dirty="0">
              <a:latin typeface="华文中宋" pitchFamily="2" charset="-122"/>
              <a:ea typeface="华文中宋" pitchFamily="2" charset="-122"/>
            </a:endParaRPr>
          </a:p>
          <a:p>
            <a:pPr eaLnBrk="1">
              <a:lnSpc>
                <a:spcPct val="120000"/>
              </a:lnSpc>
              <a:buFont typeface="Wingdings" pitchFamily="2" charset="2"/>
              <a:buChar char="ü"/>
            </a:pPr>
            <a:endParaRPr lang="en-US" altLang="zh-CN" sz="2400" b="1" dirty="0" smtClean="0">
              <a:latin typeface="华文中宋" pitchFamily="2" charset="-122"/>
              <a:ea typeface="华文中宋" pitchFamily="2" charset="-122"/>
            </a:endParaRPr>
          </a:p>
          <a:p>
            <a:pPr eaLnBrk="1">
              <a:lnSpc>
                <a:spcPct val="120000"/>
              </a:lnSpc>
              <a:buFont typeface="Wingdings" pitchFamily="2" charset="2"/>
              <a:buChar char="ü"/>
            </a:pPr>
            <a:endParaRPr lang="en-US" altLang="zh-CN" sz="2400" b="1" dirty="0">
              <a:latin typeface="华文中宋" pitchFamily="2" charset="-122"/>
              <a:ea typeface="华文中宋" pitchFamily="2" charset="-122"/>
            </a:endParaRPr>
          </a:p>
          <a:p>
            <a:pPr eaLnBrk="1">
              <a:lnSpc>
                <a:spcPct val="120000"/>
              </a:lnSpc>
              <a:buFont typeface="Wingdings" pitchFamily="2" charset="2"/>
              <a:buChar char="ü"/>
            </a:pPr>
            <a:endParaRPr lang="zh-CN" altLang="en-US" sz="2400" b="1" dirty="0" smtClean="0">
              <a:latin typeface="华文中宋" pitchFamily="2" charset="-122"/>
              <a:ea typeface="华文中宋" pitchFamily="2" charset="-122"/>
            </a:endParaRPr>
          </a:p>
          <a:p>
            <a:pPr eaLnBrk="1">
              <a:lnSpc>
                <a:spcPct val="120000"/>
              </a:lnSpc>
            </a:pPr>
            <a:r>
              <a:rPr lang="zh-CN" altLang="en-US" sz="2400" b="1" dirty="0" smtClean="0">
                <a:latin typeface="华文中宋" pitchFamily="2" charset="-122"/>
                <a:ea typeface="华文中宋" pitchFamily="2" charset="-122"/>
              </a:rPr>
              <a:t> </a:t>
            </a:r>
            <a:r>
              <a:rPr lang="zh-CN" altLang="en-US" sz="2400" b="1" dirty="0" smtClean="0">
                <a:solidFill>
                  <a:schemeClr val="hlink"/>
                </a:solidFill>
                <a:latin typeface="华文中宋" pitchFamily="2" charset="-122"/>
                <a:ea typeface="华文中宋" pitchFamily="2" charset="-122"/>
              </a:rPr>
              <a:t>发展趋势：</a:t>
            </a:r>
            <a:r>
              <a:rPr lang="zh-CN" altLang="en-US" sz="2400" b="1" dirty="0" smtClean="0">
                <a:latin typeface="华文中宋" pitchFamily="2" charset="-122"/>
                <a:ea typeface="华文中宋" pitchFamily="2" charset="-122"/>
              </a:rPr>
              <a:t>广泛使用分组交换，电路交换话网向分组交换转变。 </a:t>
            </a:r>
          </a:p>
        </p:txBody>
      </p:sp>
      <p:sp>
        <p:nvSpPr>
          <p:cNvPr id="96260" name="灯片编号占位符 5"/>
          <p:cNvSpPr>
            <a:spLocks noGrp="1"/>
          </p:cNvSpPr>
          <p:nvPr>
            <p:ph type="sldNum" sz="quarter" idx="12"/>
          </p:nvPr>
        </p:nvSpPr>
        <p:spPr>
          <a:noFill/>
          <a:ln>
            <a:miter lim="800000"/>
            <a:headEnd/>
            <a:tailEnd/>
          </a:ln>
        </p:spPr>
        <p:txBody>
          <a:bodyPr/>
          <a:lstStyle/>
          <a:p>
            <a:fld id="{E8D75157-7F90-40CA-8679-4CEA72F27350}" type="slidenum">
              <a:rPr lang="en-US" altLang="zh-CN"/>
              <a:pPr/>
              <a:t>52</a:t>
            </a:fld>
            <a:endParaRPr lang="en-US" altLang="zh-CN"/>
          </a:p>
        </p:txBody>
      </p:sp>
      <p:grpSp>
        <p:nvGrpSpPr>
          <p:cNvPr id="5" name="组合 4"/>
          <p:cNvGrpSpPr/>
          <p:nvPr/>
        </p:nvGrpSpPr>
        <p:grpSpPr>
          <a:xfrm>
            <a:off x="1386918" y="3755020"/>
            <a:ext cx="4349750" cy="2005013"/>
            <a:chOff x="4646613" y="2066925"/>
            <a:chExt cx="4349750" cy="2005013"/>
          </a:xfrm>
        </p:grpSpPr>
        <p:grpSp>
          <p:nvGrpSpPr>
            <p:cNvPr id="6" name="Group 49"/>
            <p:cNvGrpSpPr>
              <a:grpSpLocks/>
            </p:cNvGrpSpPr>
            <p:nvPr/>
          </p:nvGrpSpPr>
          <p:grpSpPr bwMode="auto">
            <a:xfrm>
              <a:off x="6438900" y="2770188"/>
              <a:ext cx="1155700" cy="620712"/>
              <a:chOff x="3600" y="219"/>
              <a:chExt cx="360" cy="175"/>
            </a:xfrm>
          </p:grpSpPr>
          <p:sp>
            <p:nvSpPr>
              <p:cNvPr id="21" name="Oval 50"/>
              <p:cNvSpPr>
                <a:spLocks noChangeArrowheads="1"/>
              </p:cNvSpPr>
              <p:nvPr/>
            </p:nvSpPr>
            <p:spPr bwMode="auto">
              <a:xfrm>
                <a:off x="3603" y="297"/>
                <a:ext cx="357" cy="97"/>
              </a:xfrm>
              <a:prstGeom prst="ellipse">
                <a:avLst/>
              </a:prstGeom>
              <a:solidFill>
                <a:srgbClr val="CCCCFF"/>
              </a:soli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Times New Roman" panose="02020603050405020304" pitchFamily="18" charset="0"/>
                  <a:cs typeface="Arial"/>
                </a:endParaRPr>
              </a:p>
            </p:txBody>
          </p:sp>
          <p:sp>
            <p:nvSpPr>
              <p:cNvPr id="22" name="Line 51"/>
              <p:cNvSpPr>
                <a:spLocks noChangeShapeType="1"/>
              </p:cNvSpPr>
              <p:nvPr/>
            </p:nvSpPr>
            <p:spPr bwMode="auto">
              <a:xfrm>
                <a:off x="3603" y="289"/>
                <a:ext cx="0" cy="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3" name="Line 52"/>
              <p:cNvSpPr>
                <a:spLocks noChangeShapeType="1"/>
              </p:cNvSpPr>
              <p:nvPr/>
            </p:nvSpPr>
            <p:spPr bwMode="auto">
              <a:xfrm>
                <a:off x="3960" y="289"/>
                <a:ext cx="0" cy="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4" name="Rectangle 53"/>
              <p:cNvSpPr>
                <a:spLocks noChangeArrowheads="1"/>
              </p:cNvSpPr>
              <p:nvPr/>
            </p:nvSpPr>
            <p:spPr bwMode="auto">
              <a:xfrm>
                <a:off x="3603" y="289"/>
                <a:ext cx="354" cy="59"/>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Times New Roman" panose="02020603050405020304" pitchFamily="18" charset="0"/>
                  <a:cs typeface="Arial"/>
                </a:endParaRPr>
              </a:p>
            </p:txBody>
          </p:sp>
          <p:sp>
            <p:nvSpPr>
              <p:cNvPr id="25" name="Oval 54"/>
              <p:cNvSpPr>
                <a:spLocks noChangeArrowheads="1"/>
              </p:cNvSpPr>
              <p:nvPr/>
            </p:nvSpPr>
            <p:spPr bwMode="auto">
              <a:xfrm>
                <a:off x="3600" y="219"/>
                <a:ext cx="357" cy="113"/>
              </a:xfrm>
              <a:prstGeom prst="ellipse">
                <a:avLst/>
              </a:prstGeom>
              <a:solidFill>
                <a:srgbClr val="CCCCFF"/>
              </a:soli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Times New Roman" panose="02020603050405020304" pitchFamily="18" charset="0"/>
                  <a:cs typeface="Arial"/>
                </a:endParaRPr>
              </a:p>
            </p:txBody>
          </p:sp>
          <p:grpSp>
            <p:nvGrpSpPr>
              <p:cNvPr id="26" name="Group 55"/>
              <p:cNvGrpSpPr>
                <a:grpSpLocks/>
              </p:cNvGrpSpPr>
              <p:nvPr/>
            </p:nvGrpSpPr>
            <p:grpSpPr bwMode="auto">
              <a:xfrm>
                <a:off x="3686" y="244"/>
                <a:ext cx="177" cy="66"/>
                <a:chOff x="2848" y="848"/>
                <a:chExt cx="140" cy="98"/>
              </a:xfrm>
            </p:grpSpPr>
            <p:sp>
              <p:nvSpPr>
                <p:cNvPr id="31" name="Line 5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32" name="Line 5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33" name="Line 5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grpSp>
            <p:nvGrpSpPr>
              <p:cNvPr id="27" name="Group 59"/>
              <p:cNvGrpSpPr>
                <a:grpSpLocks/>
              </p:cNvGrpSpPr>
              <p:nvPr/>
            </p:nvGrpSpPr>
            <p:grpSpPr bwMode="auto">
              <a:xfrm flipV="1">
                <a:off x="3686" y="243"/>
                <a:ext cx="177" cy="66"/>
                <a:chOff x="2848" y="848"/>
                <a:chExt cx="140" cy="98"/>
              </a:xfrm>
            </p:grpSpPr>
            <p:sp>
              <p:nvSpPr>
                <p:cNvPr id="28" name="Line 6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9" name="Line 6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30" name="Line 6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grpSp>
        <p:sp>
          <p:nvSpPr>
            <p:cNvPr id="7" name="Line 15"/>
            <p:cNvSpPr>
              <a:spLocks noChangeShapeType="1"/>
            </p:cNvSpPr>
            <p:nvPr/>
          </p:nvSpPr>
          <p:spPr bwMode="auto">
            <a:xfrm>
              <a:off x="5380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8" name="Line 16"/>
            <p:cNvSpPr>
              <a:spLocks noChangeShapeType="1"/>
            </p:cNvSpPr>
            <p:nvPr/>
          </p:nvSpPr>
          <p:spPr bwMode="auto">
            <a:xfrm>
              <a:off x="6218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9" name="Line 17"/>
            <p:cNvSpPr>
              <a:spLocks noChangeShapeType="1"/>
            </p:cNvSpPr>
            <p:nvPr/>
          </p:nvSpPr>
          <p:spPr bwMode="auto">
            <a:xfrm>
              <a:off x="6218238" y="3171825"/>
              <a:ext cx="2038350" cy="0"/>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0" name="Line 18"/>
            <p:cNvSpPr>
              <a:spLocks noChangeShapeType="1"/>
            </p:cNvSpPr>
            <p:nvPr/>
          </p:nvSpPr>
          <p:spPr bwMode="auto">
            <a:xfrm flipV="1">
              <a:off x="5456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1" name="Text Box 19"/>
            <p:cNvSpPr txBox="1">
              <a:spLocks noChangeArrowheads="1"/>
            </p:cNvSpPr>
            <p:nvPr/>
          </p:nvSpPr>
          <p:spPr bwMode="auto">
            <a:xfrm>
              <a:off x="5145088" y="2740025"/>
              <a:ext cx="7302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000" b="0" i="1" u="none" strike="noStrike" kern="0" cap="none" spc="0" normalizeH="0" baseline="0" noProof="0" smtClean="0">
                  <a:ln>
                    <a:noFill/>
                  </a:ln>
                  <a:solidFill>
                    <a:srgbClr val="000099"/>
                  </a:solidFill>
                  <a:effectLst/>
                  <a:uLnTx/>
                  <a:uFillTx/>
                  <a:latin typeface="Gill Sans MT" panose="020B0502020104020203" pitchFamily="34" charset="0"/>
                  <a:ea typeface="ＭＳ Ｐゴシック" charset="-128"/>
                  <a:cs typeface="Arial"/>
                </a:rPr>
                <a:t>N</a:t>
              </a:r>
              <a:r>
                <a:rPr kumimoji="0" lang="en-US" altLang="zh-CN" sz="2000" b="0" i="0" u="none" strike="noStrike" kern="0" cap="none" spc="0" normalizeH="0" baseline="0" noProof="0" smtClean="0">
                  <a:ln>
                    <a:noFill/>
                  </a:ln>
                  <a:solidFill>
                    <a:srgbClr val="000099"/>
                  </a:solidFill>
                  <a:effectLst/>
                  <a:uLnTx/>
                  <a:uFillTx/>
                  <a:latin typeface="Gill Sans MT" panose="020B0502020104020203" pitchFamily="34" charset="0"/>
                  <a:ea typeface="ＭＳ Ｐゴシック" charset="-128"/>
                  <a:cs typeface="Arial"/>
                </a:rPr>
                <a:t> </a:t>
              </a:r>
            </a:p>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99"/>
                  </a:solidFill>
                  <a:effectLst/>
                  <a:uLnTx/>
                  <a:uFillTx/>
                  <a:latin typeface="Gill Sans MT" panose="020B0502020104020203" pitchFamily="34" charset="0"/>
                  <a:ea typeface="ＭＳ Ｐゴシック" charset="-128"/>
                  <a:cs typeface="Arial"/>
                </a:rPr>
                <a:t>users</a:t>
              </a:r>
            </a:p>
          </p:txBody>
        </p:sp>
        <p:sp>
          <p:nvSpPr>
            <p:cNvPr id="13" name="Line 47"/>
            <p:cNvSpPr>
              <a:spLocks noChangeShapeType="1"/>
            </p:cNvSpPr>
            <p:nvPr/>
          </p:nvSpPr>
          <p:spPr bwMode="auto">
            <a:xfrm>
              <a:off x="7586663" y="3086100"/>
              <a:ext cx="14097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4" name="Text Box 34"/>
            <p:cNvSpPr txBox="1">
              <a:spLocks noChangeArrowheads="1"/>
            </p:cNvSpPr>
            <p:nvPr/>
          </p:nvSpPr>
          <p:spPr bwMode="auto">
            <a:xfrm rot="5273514">
              <a:off x="4791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smtClean="0">
                  <a:ln>
                    <a:noFill/>
                  </a:ln>
                  <a:solidFill>
                    <a:srgbClr val="000000"/>
                  </a:solidFill>
                  <a:effectLst/>
                  <a:uLnTx/>
                  <a:uFillTx/>
                  <a:latin typeface="Arial" panose="020B0604020202020204" pitchFamily="34" charset="0"/>
                  <a:ea typeface="ＭＳ Ｐゴシック" charset="-128"/>
                  <a:cs typeface="Arial"/>
                </a:rPr>
                <a:t>…..</a:t>
              </a:r>
            </a:p>
          </p:txBody>
        </p:sp>
        <p:grpSp>
          <p:nvGrpSpPr>
            <p:cNvPr id="15" name="Group 37"/>
            <p:cNvGrpSpPr>
              <a:grpSpLocks/>
            </p:cNvGrpSpPr>
            <p:nvPr/>
          </p:nvGrpSpPr>
          <p:grpSpPr bwMode="auto">
            <a:xfrm>
              <a:off x="4646613" y="2066925"/>
              <a:ext cx="779462" cy="679450"/>
              <a:chOff x="-44" y="1473"/>
              <a:chExt cx="981" cy="1105"/>
            </a:xfrm>
          </p:grpSpPr>
          <p:pic>
            <p:nvPicPr>
              <p:cNvPr id="19" name="Picture 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Freeform 3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grpSp>
          <p:nvGrpSpPr>
            <p:cNvPr id="16" name="Group 40"/>
            <p:cNvGrpSpPr>
              <a:grpSpLocks/>
            </p:cNvGrpSpPr>
            <p:nvPr/>
          </p:nvGrpSpPr>
          <p:grpSpPr bwMode="auto">
            <a:xfrm>
              <a:off x="4651375" y="3392488"/>
              <a:ext cx="779463" cy="679450"/>
              <a:chOff x="-44" y="1473"/>
              <a:chExt cx="981" cy="1105"/>
            </a:xfrm>
          </p:grpSpPr>
          <p:pic>
            <p:nvPicPr>
              <p:cNvPr id="17" name="Picture 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reeform 4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grpSp>
      <p:sp>
        <p:nvSpPr>
          <p:cNvPr id="34" name="Rectangle 3"/>
          <p:cNvSpPr txBox="1">
            <a:spLocks noChangeArrowheads="1"/>
          </p:cNvSpPr>
          <p:nvPr/>
        </p:nvSpPr>
        <p:spPr bwMode="auto">
          <a:xfrm>
            <a:off x="5744605" y="4089232"/>
            <a:ext cx="2888267" cy="123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indent="0" eaLnBrk="1" hangingPunct="1">
              <a:buSzTx/>
              <a:buNone/>
              <a:tabLst>
                <a:tab pos="566738" algn="l"/>
              </a:tabLst>
            </a:pPr>
            <a:r>
              <a:rPr lang="en-US" altLang="zh-CN" sz="2000" kern="0" dirty="0" smtClean="0">
                <a:ea typeface="ＭＳ Ｐゴシック" charset="-128"/>
              </a:rPr>
              <a:t>1 Mb/s link</a:t>
            </a:r>
          </a:p>
          <a:p>
            <a:pPr marL="0" indent="0" eaLnBrk="1" hangingPunct="1">
              <a:buSzTx/>
              <a:buNone/>
              <a:tabLst>
                <a:tab pos="566738" algn="l"/>
              </a:tabLst>
            </a:pPr>
            <a:r>
              <a:rPr lang="en-US" altLang="zh-CN" sz="2000" kern="0" dirty="0" smtClean="0">
                <a:ea typeface="ＭＳ Ｐゴシック" charset="-128"/>
              </a:rPr>
              <a:t>each user: </a:t>
            </a:r>
          </a:p>
          <a:p>
            <a:pPr marL="566738" lvl="1" indent="-219075" eaLnBrk="1" hangingPunct="1">
              <a:buClr>
                <a:schemeClr val="tx1"/>
              </a:buClr>
              <a:buFontTx/>
              <a:buChar char="•"/>
              <a:tabLst>
                <a:tab pos="566738" algn="l"/>
              </a:tabLst>
            </a:pPr>
            <a:r>
              <a:rPr lang="en-US" altLang="zh-CN" sz="1800" kern="0" dirty="0" smtClean="0">
                <a:ea typeface="宋体" panose="02010600030101010101" pitchFamily="2" charset="-122"/>
              </a:rPr>
              <a:t>100 kb/s when </a:t>
            </a:r>
            <a:r>
              <a:rPr lang="ja-JP" altLang="en-US" sz="1800" kern="0" dirty="0" smtClean="0">
                <a:ea typeface="ＭＳ Ｐゴシック" charset="-128"/>
              </a:rPr>
              <a:t>“</a:t>
            </a:r>
            <a:r>
              <a:rPr lang="en-US" altLang="ja-JP" sz="1800" kern="0" dirty="0" smtClean="0">
                <a:ea typeface="ＭＳ Ｐゴシック" charset="-128"/>
              </a:rPr>
              <a:t>active</a:t>
            </a:r>
            <a:r>
              <a:rPr lang="ja-JP" altLang="en-US" sz="1800" kern="0" dirty="0" smtClean="0">
                <a:ea typeface="ＭＳ Ｐゴシック" charset="-128"/>
              </a:rPr>
              <a:t>”</a:t>
            </a:r>
            <a:endParaRPr lang="en-US" altLang="ja-JP" sz="1800" kern="0" dirty="0" smtClean="0">
              <a:ea typeface="ＭＳ Ｐゴシック" charset="-128"/>
            </a:endParaRPr>
          </a:p>
          <a:p>
            <a:pPr marL="566738" lvl="1" indent="-219075" eaLnBrk="1" hangingPunct="1">
              <a:buClr>
                <a:schemeClr val="tx1"/>
              </a:buClr>
              <a:buFontTx/>
              <a:buChar char="•"/>
              <a:tabLst>
                <a:tab pos="566738" algn="l"/>
              </a:tabLst>
            </a:pPr>
            <a:r>
              <a:rPr lang="en-US" altLang="zh-CN" sz="1800" kern="0" dirty="0" smtClean="0">
                <a:ea typeface="宋体" panose="02010600030101010101" pitchFamily="2" charset="-122"/>
              </a:rPr>
              <a:t>active 10% of time</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243">
                                            <p:txEl>
                                              <p:pRg st="0" end="0"/>
                                            </p:txEl>
                                          </p:spTgt>
                                        </p:tgtEl>
                                        <p:attrNameLst>
                                          <p:attrName>style.visibility</p:attrName>
                                        </p:attrNameLst>
                                      </p:cBhvr>
                                      <p:to>
                                        <p:strVal val="visible"/>
                                      </p:to>
                                    </p:set>
                                    <p:animEffect transition="in" filter="blinds(horizontal)">
                                      <p:cBhvr>
                                        <p:cTn id="7" dur="500"/>
                                        <p:tgtEl>
                                          <p:spTgt spid="2662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6243">
                                            <p:txEl>
                                              <p:pRg st="1" end="1"/>
                                            </p:txEl>
                                          </p:spTgt>
                                        </p:tgtEl>
                                        <p:attrNameLst>
                                          <p:attrName>style.visibility</p:attrName>
                                        </p:attrNameLst>
                                      </p:cBhvr>
                                      <p:to>
                                        <p:strVal val="visible"/>
                                      </p:to>
                                    </p:set>
                                    <p:animEffect transition="in" filter="blinds(horizontal)">
                                      <p:cBhvr>
                                        <p:cTn id="12" dur="500"/>
                                        <p:tgtEl>
                                          <p:spTgt spid="2662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6243">
                                            <p:txEl>
                                              <p:pRg st="2" end="2"/>
                                            </p:txEl>
                                          </p:spTgt>
                                        </p:tgtEl>
                                        <p:attrNameLst>
                                          <p:attrName>style.visibility</p:attrName>
                                        </p:attrNameLst>
                                      </p:cBhvr>
                                      <p:to>
                                        <p:strVal val="visible"/>
                                      </p:to>
                                    </p:set>
                                    <p:animEffect transition="in" filter="blinds(horizontal)">
                                      <p:cBhvr>
                                        <p:cTn id="17" dur="500"/>
                                        <p:tgtEl>
                                          <p:spTgt spid="2662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66243">
                                            <p:txEl>
                                              <p:pRg st="3" end="3"/>
                                            </p:txEl>
                                          </p:spTgt>
                                        </p:tgtEl>
                                        <p:attrNameLst>
                                          <p:attrName>style.visibility</p:attrName>
                                        </p:attrNameLst>
                                      </p:cBhvr>
                                      <p:to>
                                        <p:strVal val="visible"/>
                                      </p:to>
                                    </p:set>
                                    <p:animEffect transition="in" filter="blinds(horizontal)">
                                      <p:cBhvr>
                                        <p:cTn id="22" dur="500"/>
                                        <p:tgtEl>
                                          <p:spTgt spid="266243">
                                            <p:txEl>
                                              <p:pRg st="3" end="3"/>
                                            </p:txEl>
                                          </p:spTgt>
                                        </p:tgtEl>
                                      </p:cBhvr>
                                    </p:animEffec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par>
                          <p:cTn id="26" fill="hold" nodeType="with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66243">
                                            <p:txEl>
                                              <p:pRg st="8" end="8"/>
                                            </p:txEl>
                                          </p:spTgt>
                                        </p:tgtEl>
                                        <p:attrNameLst>
                                          <p:attrName>style.visibility</p:attrName>
                                        </p:attrNameLst>
                                      </p:cBhvr>
                                      <p:to>
                                        <p:strVal val="visible"/>
                                      </p:to>
                                    </p:set>
                                    <p:animEffect transition="in" filter="blinds(horizontal)">
                                      <p:cBhvr>
                                        <p:cTn id="34" dur="500"/>
                                        <p:tgtEl>
                                          <p:spTgt spid="26624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3" grpId="0" uiExpand="1" build="p"/>
      <p:bldP spid="3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533400" y="165100"/>
            <a:ext cx="7772400" cy="1054100"/>
          </a:xfrm>
        </p:spPr>
        <p:txBody>
          <a:bodyPr/>
          <a:lstStyle/>
          <a:p>
            <a:r>
              <a:rPr lang="zh-CN" altLang="en-US" sz="3600" smtClean="0">
                <a:solidFill>
                  <a:srgbClr val="008000"/>
                </a:solidFill>
              </a:rPr>
              <a:t>电路交换和分组交换小结</a:t>
            </a:r>
          </a:p>
        </p:txBody>
      </p:sp>
      <p:sp>
        <p:nvSpPr>
          <p:cNvPr id="254979" name="Rectangle 3"/>
          <p:cNvSpPr>
            <a:spLocks noGrp="1" noChangeArrowheads="1"/>
          </p:cNvSpPr>
          <p:nvPr>
            <p:ph idx="1"/>
          </p:nvPr>
        </p:nvSpPr>
        <p:spPr>
          <a:xfrm>
            <a:off x="533400" y="1371600"/>
            <a:ext cx="7772400" cy="4876800"/>
          </a:xfrm>
        </p:spPr>
        <p:txBody>
          <a:bodyPr/>
          <a:lstStyle/>
          <a:p>
            <a:pPr eaLnBrk="1">
              <a:lnSpc>
                <a:spcPct val="115000"/>
              </a:lnSpc>
              <a:buClr>
                <a:srgbClr val="4D4D4D"/>
              </a:buClr>
            </a:pPr>
            <a:r>
              <a:rPr lang="zh-CN" altLang="en-US" sz="2400" b="1" smtClean="0">
                <a:solidFill>
                  <a:schemeClr val="accent2"/>
                </a:solidFill>
                <a:latin typeface="楷体_GB2312"/>
                <a:ea typeface="楷体_GB2312"/>
                <a:cs typeface="楷体_GB2312"/>
                <a:hlinkClick r:id="" action="ppaction://customshow?id=12&amp;return=true"/>
              </a:rPr>
              <a:t>电路交换</a:t>
            </a:r>
            <a:r>
              <a:rPr lang="zh-CN" altLang="en-US" sz="2400" b="1" smtClean="0">
                <a:solidFill>
                  <a:schemeClr val="accent2"/>
                </a:solidFill>
                <a:latin typeface="楷体_GB2312"/>
                <a:ea typeface="楷体_GB2312"/>
                <a:cs typeface="楷体_GB2312"/>
              </a:rPr>
              <a:t> </a:t>
            </a:r>
            <a:r>
              <a:rPr lang="en-US" altLang="zh-CN" sz="2400" b="1" smtClean="0">
                <a:solidFill>
                  <a:schemeClr val="accent2"/>
                </a:solidFill>
                <a:ea typeface="楷体_GB2312"/>
                <a:cs typeface="楷体_GB2312"/>
              </a:rPr>
              <a:t>(circuit switching)</a:t>
            </a:r>
            <a:endParaRPr lang="en-US" altLang="zh-CN" sz="2400" b="1" smtClean="0">
              <a:solidFill>
                <a:srgbClr val="FF0000"/>
              </a:solidFill>
            </a:endParaRPr>
          </a:p>
          <a:p>
            <a:pPr lvl="1" eaLnBrk="1">
              <a:lnSpc>
                <a:spcPct val="115000"/>
              </a:lnSpc>
            </a:pPr>
            <a:r>
              <a:rPr lang="zh-CN" altLang="en-US" b="1" smtClean="0">
                <a:solidFill>
                  <a:srgbClr val="FF0000"/>
                </a:solidFill>
                <a:ea typeface="华文中宋" pitchFamily="2" charset="-122"/>
              </a:rPr>
              <a:t>预留端到端资源：</a:t>
            </a:r>
            <a:r>
              <a:rPr lang="zh-CN" altLang="en-US" b="1" smtClean="0">
                <a:ea typeface="华文中宋" pitchFamily="2" charset="-122"/>
              </a:rPr>
              <a:t>端系统之间通信路径上所需要的资源 </a:t>
            </a:r>
            <a:r>
              <a:rPr lang="en-US" altLang="zh-CN" b="1" smtClean="0">
                <a:ea typeface="华文中宋" pitchFamily="2" charset="-122"/>
              </a:rPr>
              <a:t>(</a:t>
            </a:r>
            <a:r>
              <a:rPr lang="zh-CN" altLang="en-US" b="1" smtClean="0">
                <a:ea typeface="华文中宋" pitchFamily="2" charset="-122"/>
              </a:rPr>
              <a:t>缓存，链路带宽</a:t>
            </a:r>
            <a:r>
              <a:rPr lang="en-US" altLang="zh-CN" b="1" smtClean="0">
                <a:ea typeface="华文中宋" pitchFamily="2" charset="-122"/>
              </a:rPr>
              <a:t>)</a:t>
            </a:r>
            <a:r>
              <a:rPr lang="zh-CN" altLang="en-US" b="1" smtClean="0">
                <a:ea typeface="华文中宋" pitchFamily="2" charset="-122"/>
              </a:rPr>
              <a:t>。建立连接。</a:t>
            </a:r>
          </a:p>
          <a:p>
            <a:pPr lvl="1" eaLnBrk="1">
              <a:lnSpc>
                <a:spcPct val="115000"/>
              </a:lnSpc>
            </a:pPr>
            <a:r>
              <a:rPr lang="zh-CN" altLang="en-US" b="1" smtClean="0">
                <a:ea typeface="华文中宋" pitchFamily="2" charset="-122"/>
              </a:rPr>
              <a:t>发送方</a:t>
            </a:r>
            <a:r>
              <a:rPr lang="zh-CN" altLang="en-US" b="1" smtClean="0">
                <a:solidFill>
                  <a:srgbClr val="FF0000"/>
                </a:solidFill>
                <a:ea typeface="华文中宋" pitchFamily="2" charset="-122"/>
              </a:rPr>
              <a:t>以恒定速率</a:t>
            </a:r>
            <a:r>
              <a:rPr lang="zh-CN" altLang="en-US" b="1" smtClean="0">
                <a:ea typeface="华文中宋" pitchFamily="2" charset="-122"/>
              </a:rPr>
              <a:t>向接收方</a:t>
            </a:r>
            <a:r>
              <a:rPr lang="zh-CN" altLang="en-US" b="1" smtClean="0">
                <a:solidFill>
                  <a:srgbClr val="FF0000"/>
                </a:solidFill>
                <a:ea typeface="华文中宋" pitchFamily="2" charset="-122"/>
              </a:rPr>
              <a:t>传送数据</a:t>
            </a:r>
            <a:r>
              <a:rPr lang="zh-CN" altLang="en-US" b="1" smtClean="0">
                <a:ea typeface="华文中宋" pitchFamily="2" charset="-122"/>
              </a:rPr>
              <a:t>。</a:t>
            </a:r>
          </a:p>
          <a:p>
            <a:pPr lvl="1" eaLnBrk="1">
              <a:lnSpc>
                <a:spcPct val="115000"/>
              </a:lnSpc>
              <a:buFont typeface="ZapfDingbats" pitchFamily="82" charset="2"/>
              <a:buNone/>
            </a:pPr>
            <a:r>
              <a:rPr lang="zh-CN" altLang="en-US" b="1" smtClean="0">
                <a:ea typeface="华文中宋" pitchFamily="2" charset="-122"/>
              </a:rPr>
              <a:t>          如，电话网络。</a:t>
            </a:r>
          </a:p>
          <a:p>
            <a:pPr eaLnBrk="1">
              <a:lnSpc>
                <a:spcPct val="115000"/>
              </a:lnSpc>
              <a:buClr>
                <a:srgbClr val="4D4D4D"/>
              </a:buClr>
            </a:pPr>
            <a:r>
              <a:rPr lang="zh-CN" altLang="en-US" sz="2400" b="1" smtClean="0">
                <a:solidFill>
                  <a:schemeClr val="accent2"/>
                </a:solidFill>
                <a:latin typeface="楷体_GB2312"/>
                <a:ea typeface="楷体_GB2312"/>
                <a:cs typeface="楷体_GB2312"/>
                <a:hlinkClick r:id="" action="ppaction://customshow?id=13&amp;return=true"/>
              </a:rPr>
              <a:t>分组交换</a:t>
            </a:r>
            <a:r>
              <a:rPr lang="zh-CN" altLang="en-US" sz="2400" b="1" smtClean="0">
                <a:solidFill>
                  <a:schemeClr val="accent2"/>
                </a:solidFill>
                <a:latin typeface="楷体_GB2312"/>
                <a:ea typeface="楷体_GB2312"/>
                <a:cs typeface="楷体_GB2312"/>
              </a:rPr>
              <a:t> </a:t>
            </a:r>
            <a:r>
              <a:rPr lang="en-US" altLang="zh-CN" sz="2400" b="1" smtClean="0">
                <a:solidFill>
                  <a:schemeClr val="accent2"/>
                </a:solidFill>
                <a:ea typeface="楷体_GB2312"/>
                <a:cs typeface="楷体_GB2312"/>
              </a:rPr>
              <a:t>(packet switching)</a:t>
            </a:r>
          </a:p>
          <a:p>
            <a:pPr lvl="1" eaLnBrk="1">
              <a:lnSpc>
                <a:spcPct val="115000"/>
              </a:lnSpc>
            </a:pPr>
            <a:r>
              <a:rPr lang="zh-CN" altLang="en-US" b="1" smtClean="0">
                <a:solidFill>
                  <a:srgbClr val="FF0000"/>
                </a:solidFill>
                <a:ea typeface="华文中宋" pitchFamily="2" charset="-122"/>
              </a:rPr>
              <a:t>不需要资源预留</a:t>
            </a:r>
            <a:endParaRPr lang="en-US" altLang="zh-CN" b="1" smtClean="0">
              <a:latin typeface="华文中宋" pitchFamily="2" charset="-122"/>
              <a:ea typeface="华文中宋" pitchFamily="2" charset="-122"/>
            </a:endParaRPr>
          </a:p>
          <a:p>
            <a:pPr lvl="1" eaLnBrk="1">
              <a:lnSpc>
                <a:spcPct val="115000"/>
              </a:lnSpc>
            </a:pPr>
            <a:r>
              <a:rPr lang="zh-CN" altLang="en-US" b="1" smtClean="0">
                <a:solidFill>
                  <a:srgbClr val="FF0000"/>
                </a:solidFill>
                <a:ea typeface="华文中宋" pitchFamily="2" charset="-122"/>
              </a:rPr>
              <a:t>按需使用资源，可能要排队等待：</a:t>
            </a:r>
            <a:r>
              <a:rPr lang="zh-CN" altLang="en-US" b="1" smtClean="0">
                <a:ea typeface="华文中宋" pitchFamily="2" charset="-122"/>
              </a:rPr>
              <a:t>同时有其它分组发送。</a:t>
            </a:r>
          </a:p>
          <a:p>
            <a:pPr lvl="1" eaLnBrk="1">
              <a:lnSpc>
                <a:spcPct val="115000"/>
              </a:lnSpc>
              <a:buFont typeface="ZapfDingbats" pitchFamily="82" charset="2"/>
              <a:buNone/>
            </a:pPr>
            <a:r>
              <a:rPr lang="zh-CN" altLang="en-US" b="1" smtClean="0">
                <a:ea typeface="华文中宋" pitchFamily="2" charset="-122"/>
              </a:rPr>
              <a:t>         如，因特网。</a:t>
            </a:r>
          </a:p>
        </p:txBody>
      </p:sp>
      <p:sp>
        <p:nvSpPr>
          <p:cNvPr id="97284" name="灯片编号占位符 5"/>
          <p:cNvSpPr>
            <a:spLocks noGrp="1"/>
          </p:cNvSpPr>
          <p:nvPr>
            <p:ph type="sldNum" sz="quarter" idx="12"/>
          </p:nvPr>
        </p:nvSpPr>
        <p:spPr>
          <a:noFill/>
          <a:ln>
            <a:miter lim="800000"/>
            <a:headEnd/>
            <a:tailEnd/>
          </a:ln>
        </p:spPr>
        <p:txBody>
          <a:bodyPr/>
          <a:lstStyle/>
          <a:p>
            <a:fld id="{5E901BA8-3DB7-4F27-BEA7-00FD7B2F0ACB}" type="slidenum">
              <a:rPr lang="en-US" altLang="zh-CN"/>
              <a:pPr/>
              <a:t>53</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4979">
                                            <p:txEl>
                                              <p:pRg st="4" end="4"/>
                                            </p:txEl>
                                          </p:spTgt>
                                        </p:tgtEl>
                                        <p:attrNameLst>
                                          <p:attrName>style.visibility</p:attrName>
                                        </p:attrNameLst>
                                      </p:cBhvr>
                                      <p:to>
                                        <p:strVal val="visible"/>
                                      </p:to>
                                    </p:set>
                                    <p:animEffect transition="in" filter="blinds(horizontal)">
                                      <p:cBhvr>
                                        <p:cTn id="7" dur="500"/>
                                        <p:tgtEl>
                                          <p:spTgt spid="254979">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54979">
                                            <p:txEl>
                                              <p:pRg st="5" end="5"/>
                                            </p:txEl>
                                          </p:spTgt>
                                        </p:tgtEl>
                                        <p:attrNameLst>
                                          <p:attrName>style.visibility</p:attrName>
                                        </p:attrNameLst>
                                      </p:cBhvr>
                                      <p:to>
                                        <p:strVal val="visible"/>
                                      </p:to>
                                    </p:set>
                                    <p:animEffect transition="in" filter="blinds(horizontal)">
                                      <p:cBhvr>
                                        <p:cTn id="10" dur="500"/>
                                        <p:tgtEl>
                                          <p:spTgt spid="254979">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54979">
                                            <p:txEl>
                                              <p:pRg st="6" end="6"/>
                                            </p:txEl>
                                          </p:spTgt>
                                        </p:tgtEl>
                                        <p:attrNameLst>
                                          <p:attrName>style.visibility</p:attrName>
                                        </p:attrNameLst>
                                      </p:cBhvr>
                                      <p:to>
                                        <p:strVal val="visible"/>
                                      </p:to>
                                    </p:set>
                                    <p:animEffect transition="in" filter="blinds(horizontal)">
                                      <p:cBhvr>
                                        <p:cTn id="13" dur="500"/>
                                        <p:tgtEl>
                                          <p:spTgt spid="254979">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54979">
                                            <p:txEl>
                                              <p:pRg st="7" end="7"/>
                                            </p:txEl>
                                          </p:spTgt>
                                        </p:tgtEl>
                                        <p:attrNameLst>
                                          <p:attrName>style.visibility</p:attrName>
                                        </p:attrNameLst>
                                      </p:cBhvr>
                                      <p:to>
                                        <p:strVal val="visible"/>
                                      </p:to>
                                    </p:set>
                                    <p:animEffect transition="in" filter="blinds(horizontal)">
                                      <p:cBhvr>
                                        <p:cTn id="16" dur="500"/>
                                        <p:tgtEl>
                                          <p:spTgt spid="2549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55" name="Picture 11"/>
          <p:cNvPicPr>
            <a:picLocks noChangeAspect="1" noChangeArrowheads="1"/>
          </p:cNvPicPr>
          <p:nvPr/>
        </p:nvPicPr>
        <p:blipFill>
          <a:blip r:embed="rId2" cstate="print"/>
          <a:srcRect/>
          <a:stretch>
            <a:fillRect/>
          </a:stretch>
        </p:blipFill>
        <p:spPr bwMode="auto">
          <a:xfrm>
            <a:off x="4311650" y="1562100"/>
            <a:ext cx="4791075" cy="4038600"/>
          </a:xfrm>
          <a:prstGeom prst="rect">
            <a:avLst/>
          </a:prstGeom>
          <a:noFill/>
          <a:ln w="9525">
            <a:noFill/>
            <a:miter lim="800000"/>
            <a:headEnd/>
            <a:tailEnd/>
          </a:ln>
          <a:effectLst/>
        </p:spPr>
      </p:pic>
      <p:sp>
        <p:nvSpPr>
          <p:cNvPr id="98307" name="Rectangle 2"/>
          <p:cNvSpPr>
            <a:spLocks noGrp="1" noChangeArrowheads="1"/>
          </p:cNvSpPr>
          <p:nvPr>
            <p:ph type="title"/>
          </p:nvPr>
        </p:nvSpPr>
        <p:spPr>
          <a:xfrm>
            <a:off x="533400" y="165100"/>
            <a:ext cx="7772400" cy="1143000"/>
          </a:xfrm>
        </p:spPr>
        <p:txBody>
          <a:bodyPr/>
          <a:lstStyle/>
          <a:p>
            <a:r>
              <a:rPr lang="en-US" altLang="zh-CN" sz="3200" smtClean="0">
                <a:solidFill>
                  <a:srgbClr val="008000"/>
                </a:solidFill>
              </a:rPr>
              <a:t>1.3.3  </a:t>
            </a:r>
            <a:r>
              <a:rPr lang="zh-CN" altLang="en-US" sz="3200" smtClean="0">
                <a:solidFill>
                  <a:srgbClr val="008000"/>
                </a:solidFill>
              </a:rPr>
              <a:t>网络中的网络</a:t>
            </a:r>
            <a:r>
              <a:rPr lang="en-US" altLang="zh-CN" sz="3200" smtClean="0">
                <a:solidFill>
                  <a:srgbClr val="008000"/>
                </a:solidFill>
              </a:rPr>
              <a:t>(ISP</a:t>
            </a:r>
            <a:r>
              <a:rPr lang="zh-CN" altLang="en-US" sz="3200" smtClean="0">
                <a:solidFill>
                  <a:srgbClr val="008000"/>
                </a:solidFill>
              </a:rPr>
              <a:t>和因特网主干</a:t>
            </a:r>
            <a:r>
              <a:rPr lang="en-US" altLang="zh-CN" sz="3200" smtClean="0">
                <a:solidFill>
                  <a:srgbClr val="008000"/>
                </a:solidFill>
              </a:rPr>
              <a:t>)</a:t>
            </a:r>
            <a:endParaRPr lang="zh-CN" altLang="en-US" sz="3200" smtClean="0">
              <a:solidFill>
                <a:srgbClr val="008000"/>
              </a:solidFill>
            </a:endParaRPr>
          </a:p>
        </p:txBody>
      </p:sp>
      <p:sp>
        <p:nvSpPr>
          <p:cNvPr id="310275" name="Rectangle 3"/>
          <p:cNvSpPr>
            <a:spLocks noGrp="1" noChangeArrowheads="1"/>
          </p:cNvSpPr>
          <p:nvPr>
            <p:ph idx="1"/>
          </p:nvPr>
        </p:nvSpPr>
        <p:spPr>
          <a:xfrm>
            <a:off x="533400" y="1422400"/>
            <a:ext cx="4065588" cy="4814888"/>
          </a:xfrm>
        </p:spPr>
        <p:txBody>
          <a:bodyPr/>
          <a:lstStyle/>
          <a:p>
            <a:pPr eaLnBrk="1">
              <a:lnSpc>
                <a:spcPct val="110000"/>
              </a:lnSpc>
              <a:buFont typeface="Wingdings" pitchFamily="2" charset="2"/>
              <a:buChar char="ü"/>
            </a:pPr>
            <a:r>
              <a:rPr lang="zh-CN" altLang="en-US" sz="2400" b="1" smtClean="0">
                <a:solidFill>
                  <a:srgbClr val="FF0000"/>
                </a:solidFill>
                <a:latin typeface="华文中宋" pitchFamily="2" charset="-122"/>
                <a:ea typeface="华文中宋" pitchFamily="2" charset="-122"/>
                <a:hlinkClick r:id="" action="ppaction://customshow?id=0&amp;return=true"/>
              </a:rPr>
              <a:t>端系统</a:t>
            </a:r>
            <a:r>
              <a:rPr lang="zh-CN" altLang="en-US" sz="2400" b="1" smtClean="0">
                <a:latin typeface="华文中宋" pitchFamily="2" charset="-122"/>
                <a:ea typeface="华文中宋" pitchFamily="2" charset="-122"/>
              </a:rPr>
              <a:t>经过一个接入网与因特网相连。</a:t>
            </a:r>
            <a:endParaRPr lang="zh-CN" altLang="en-US" sz="2400" b="1" u="sng" smtClean="0">
              <a:latin typeface="华文中宋" pitchFamily="2" charset="-122"/>
              <a:ea typeface="华文中宋" pitchFamily="2" charset="-122"/>
            </a:endParaRPr>
          </a:p>
          <a:p>
            <a:pPr eaLnBrk="1">
              <a:lnSpc>
                <a:spcPct val="110000"/>
              </a:lnSpc>
              <a:buFont typeface="Wingdings" pitchFamily="2" charset="2"/>
              <a:buChar char="ü"/>
            </a:pPr>
            <a:r>
              <a:rPr lang="zh-CN" altLang="en-US" sz="2400" b="1" smtClean="0">
                <a:solidFill>
                  <a:srgbClr val="FF0000"/>
                </a:solidFill>
                <a:latin typeface="华文中宋" pitchFamily="2" charset="-122"/>
                <a:ea typeface="华文中宋" pitchFamily="2" charset="-122"/>
              </a:rPr>
              <a:t>接入网</a:t>
            </a:r>
            <a:r>
              <a:rPr lang="zh-CN" altLang="en-US" sz="2400" b="1" smtClean="0">
                <a:latin typeface="华文中宋" pitchFamily="2" charset="-122"/>
                <a:ea typeface="华文中宋" pitchFamily="2" charset="-122"/>
              </a:rPr>
              <a:t>可以有多种方式。</a:t>
            </a:r>
            <a:endParaRPr lang="zh-CN" altLang="en-US" sz="2400" b="1" u="sng" smtClean="0">
              <a:latin typeface="华文中宋" pitchFamily="2" charset="-122"/>
              <a:ea typeface="华文中宋" pitchFamily="2" charset="-122"/>
            </a:endParaRPr>
          </a:p>
          <a:p>
            <a:pPr eaLnBrk="1">
              <a:lnSpc>
                <a:spcPct val="110000"/>
              </a:lnSpc>
              <a:buFont typeface="Wingdings" pitchFamily="2" charset="2"/>
              <a:buChar char="ü"/>
            </a:pPr>
            <a:r>
              <a:rPr lang="zh-CN" altLang="en-US" sz="2400" b="1" smtClean="0">
                <a:solidFill>
                  <a:srgbClr val="FF0000"/>
                </a:solidFill>
                <a:latin typeface="华文中宋" pitchFamily="2" charset="-122"/>
                <a:ea typeface="华文中宋" pitchFamily="2" charset="-122"/>
              </a:rPr>
              <a:t>因特网</a:t>
            </a:r>
            <a:r>
              <a:rPr lang="zh-CN" altLang="en-US" sz="2400" b="1" smtClean="0">
                <a:latin typeface="华文中宋" pitchFamily="2" charset="-122"/>
                <a:ea typeface="华文中宋" pitchFamily="2" charset="-122"/>
              </a:rPr>
              <a:t>由数以亿计的用户和几十万个网络构成。</a:t>
            </a:r>
          </a:p>
          <a:p>
            <a:pPr eaLnBrk="1">
              <a:lnSpc>
                <a:spcPct val="110000"/>
              </a:lnSpc>
            </a:pPr>
            <a:r>
              <a:rPr lang="zh-CN" altLang="en-US" sz="2400" b="1" smtClean="0">
                <a:solidFill>
                  <a:schemeClr val="accent2"/>
                </a:solidFill>
                <a:latin typeface="楷体_GB2312"/>
                <a:ea typeface="楷体_GB2312"/>
                <a:cs typeface="楷体_GB2312"/>
              </a:rPr>
              <a:t>因特网体系结构：</a:t>
            </a:r>
          </a:p>
          <a:p>
            <a:pPr eaLnBrk="1">
              <a:lnSpc>
                <a:spcPct val="110000"/>
              </a:lnSpc>
              <a:buFont typeface="Wingdings" pitchFamily="2" charset="2"/>
              <a:buNone/>
            </a:pPr>
            <a:r>
              <a:rPr lang="zh-CN" altLang="en-US" sz="2400" b="1" smtClean="0">
                <a:latin typeface="华文中宋" pitchFamily="2" charset="-122"/>
                <a:ea typeface="华文中宋" pitchFamily="2" charset="-122"/>
              </a:rPr>
              <a:t>      因特网边缘的接入网络通过</a:t>
            </a:r>
            <a:r>
              <a:rPr lang="zh-CN" altLang="en-US" sz="2400" b="1" smtClean="0">
                <a:solidFill>
                  <a:srgbClr val="FF0000"/>
                </a:solidFill>
                <a:latin typeface="华文中宋" pitchFamily="2" charset="-122"/>
                <a:ea typeface="华文中宋" pitchFamily="2" charset="-122"/>
              </a:rPr>
              <a:t>分层的</a:t>
            </a:r>
            <a:r>
              <a:rPr lang="en-US" altLang="zh-CN" sz="2400" b="1" smtClean="0">
                <a:solidFill>
                  <a:srgbClr val="FF0000"/>
                </a:solidFill>
                <a:ea typeface="华文中宋" pitchFamily="2" charset="-122"/>
              </a:rPr>
              <a:t>ISP</a:t>
            </a:r>
            <a:r>
              <a:rPr lang="zh-CN" altLang="en-US" sz="2400" b="1" smtClean="0">
                <a:ea typeface="华文中宋" pitchFamily="2" charset="-122"/>
              </a:rPr>
              <a:t>与因特网其他部分相连。 </a:t>
            </a:r>
          </a:p>
          <a:p>
            <a:pPr eaLnBrk="1">
              <a:lnSpc>
                <a:spcPct val="110000"/>
              </a:lnSpc>
              <a:buFont typeface="Wingdings" pitchFamily="2" charset="2"/>
              <a:buNone/>
            </a:pPr>
            <a:r>
              <a:rPr lang="zh-CN" altLang="en-US" sz="2400" b="1" smtClean="0">
                <a:latin typeface="华文中宋" pitchFamily="2" charset="-122"/>
                <a:ea typeface="华文中宋" pitchFamily="2" charset="-122"/>
              </a:rPr>
              <a:t>     因特网结构是</a:t>
            </a:r>
            <a:r>
              <a:rPr lang="zh-CN" altLang="en-US" sz="2400" b="1" smtClean="0">
                <a:solidFill>
                  <a:srgbClr val="FF0000"/>
                </a:solidFill>
                <a:latin typeface="华文中宋" pitchFamily="2" charset="-122"/>
                <a:ea typeface="华文中宋" pitchFamily="2" charset="-122"/>
              </a:rPr>
              <a:t>“网络的网络”。</a:t>
            </a:r>
          </a:p>
        </p:txBody>
      </p:sp>
      <p:sp>
        <p:nvSpPr>
          <p:cNvPr id="98309" name="灯片编号占位符 5"/>
          <p:cNvSpPr>
            <a:spLocks noGrp="1"/>
          </p:cNvSpPr>
          <p:nvPr>
            <p:ph type="sldNum" sz="quarter" idx="12"/>
          </p:nvPr>
        </p:nvSpPr>
        <p:spPr>
          <a:noFill/>
          <a:ln>
            <a:miter lim="800000"/>
            <a:headEnd/>
            <a:tailEnd/>
          </a:ln>
        </p:spPr>
        <p:txBody>
          <a:bodyPr/>
          <a:lstStyle/>
          <a:p>
            <a:fld id="{5256BB42-7C22-4733-8E89-532ECA7FE815}" type="slidenum">
              <a:rPr lang="en-US" altLang="zh-CN"/>
              <a:pPr/>
              <a:t>54</a:t>
            </a:fld>
            <a:endParaRPr lang="en-US" altLang="zh-CN"/>
          </a:p>
        </p:txBody>
      </p:sp>
      <p:sp>
        <p:nvSpPr>
          <p:cNvPr id="310277" name="Line 5"/>
          <p:cNvSpPr>
            <a:spLocks noChangeShapeType="1"/>
          </p:cNvSpPr>
          <p:nvPr/>
        </p:nvSpPr>
        <p:spPr bwMode="auto">
          <a:xfrm>
            <a:off x="6718300" y="3086100"/>
            <a:ext cx="368300" cy="0"/>
          </a:xfrm>
          <a:prstGeom prst="line">
            <a:avLst/>
          </a:prstGeom>
          <a:noFill/>
          <a:ln w="38100">
            <a:solidFill>
              <a:schemeClr val="hlink"/>
            </a:solidFill>
            <a:round/>
            <a:headEnd/>
            <a:tailEnd/>
          </a:ln>
          <a:effectLst/>
        </p:spPr>
        <p:txBody>
          <a:bodyPr/>
          <a:lstStyle/>
          <a:p>
            <a:endParaRPr lang="zh-CN" altLang="en-US"/>
          </a:p>
        </p:txBody>
      </p:sp>
      <p:sp>
        <p:nvSpPr>
          <p:cNvPr id="310278" name="Line 6"/>
          <p:cNvSpPr>
            <a:spLocks noChangeShapeType="1"/>
          </p:cNvSpPr>
          <p:nvPr/>
        </p:nvSpPr>
        <p:spPr bwMode="auto">
          <a:xfrm>
            <a:off x="7188200" y="2692400"/>
            <a:ext cx="368300" cy="0"/>
          </a:xfrm>
          <a:prstGeom prst="line">
            <a:avLst/>
          </a:prstGeom>
          <a:noFill/>
          <a:ln w="38100">
            <a:solidFill>
              <a:schemeClr val="hlink"/>
            </a:solidFill>
            <a:round/>
            <a:headEnd/>
            <a:tailEnd/>
          </a:ln>
          <a:effectLst/>
        </p:spPr>
        <p:txBody>
          <a:bodyPr/>
          <a:lstStyle/>
          <a:p>
            <a:endParaRPr lang="zh-CN" altLang="en-US"/>
          </a:p>
        </p:txBody>
      </p:sp>
      <p:sp>
        <p:nvSpPr>
          <p:cNvPr id="310279" name="Line 7"/>
          <p:cNvSpPr>
            <a:spLocks noChangeShapeType="1"/>
          </p:cNvSpPr>
          <p:nvPr/>
        </p:nvSpPr>
        <p:spPr bwMode="auto">
          <a:xfrm>
            <a:off x="7289800" y="2108200"/>
            <a:ext cx="368300" cy="0"/>
          </a:xfrm>
          <a:prstGeom prst="line">
            <a:avLst/>
          </a:prstGeom>
          <a:noFill/>
          <a:ln w="38100">
            <a:solidFill>
              <a:schemeClr val="hlink"/>
            </a:solidFill>
            <a:round/>
            <a:headEnd/>
            <a:tailEnd/>
          </a:ln>
          <a:effectLst/>
        </p:spPr>
        <p:txBody>
          <a:bodyPr/>
          <a:lstStyle/>
          <a:p>
            <a:endParaRPr lang="zh-CN" altLang="en-US"/>
          </a:p>
        </p:txBody>
      </p:sp>
      <p:sp>
        <p:nvSpPr>
          <p:cNvPr id="310280" name="Line 8"/>
          <p:cNvSpPr>
            <a:spLocks noChangeShapeType="1"/>
          </p:cNvSpPr>
          <p:nvPr/>
        </p:nvSpPr>
        <p:spPr bwMode="auto">
          <a:xfrm flipV="1">
            <a:off x="5429250" y="4876800"/>
            <a:ext cx="139700" cy="444500"/>
          </a:xfrm>
          <a:prstGeom prst="line">
            <a:avLst/>
          </a:prstGeom>
          <a:noFill/>
          <a:ln w="38100">
            <a:solidFill>
              <a:schemeClr val="accent2"/>
            </a:solidFill>
            <a:round/>
            <a:headEnd/>
            <a:tailEnd type="triangle" w="med" len="med"/>
          </a:ln>
          <a:effectLst/>
        </p:spPr>
        <p:txBody>
          <a:bodyPr/>
          <a:lstStyle/>
          <a:p>
            <a:endParaRPr lang="zh-CN" altLang="en-US"/>
          </a:p>
        </p:txBody>
      </p:sp>
      <p:sp>
        <p:nvSpPr>
          <p:cNvPr id="310281" name="Text Box 9"/>
          <p:cNvSpPr txBox="1">
            <a:spLocks noChangeArrowheads="1"/>
          </p:cNvSpPr>
          <p:nvPr/>
        </p:nvSpPr>
        <p:spPr bwMode="auto">
          <a:xfrm>
            <a:off x="4927600" y="5321300"/>
            <a:ext cx="1003300" cy="457200"/>
          </a:xfrm>
          <a:prstGeom prst="rect">
            <a:avLst/>
          </a:prstGeom>
          <a:noFill/>
          <a:ln w="9525">
            <a:noFill/>
            <a:miter lim="800000"/>
            <a:headEnd/>
            <a:tailEnd/>
          </a:ln>
          <a:effectLst/>
        </p:spPr>
        <p:txBody>
          <a:bodyPr>
            <a:spAutoFit/>
          </a:bodyPr>
          <a:lstStyle/>
          <a:p>
            <a:pPr algn="ctr">
              <a:spcBef>
                <a:spcPct val="50000"/>
              </a:spcBef>
            </a:pPr>
            <a:r>
              <a:rPr lang="zh-CN" altLang="en-US" b="1">
                <a:solidFill>
                  <a:schemeClr val="hlink"/>
                </a:solidFill>
                <a:latin typeface="华文中宋" pitchFamily="2" charset="-122"/>
                <a:ea typeface="华文中宋" pitchFamily="2" charset="-122"/>
              </a:rPr>
              <a:t>用户</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0275">
                                            <p:txEl>
                                              <p:pRg st="1" end="1"/>
                                            </p:txEl>
                                          </p:spTgt>
                                        </p:tgtEl>
                                        <p:attrNameLst>
                                          <p:attrName>style.visibility</p:attrName>
                                        </p:attrNameLst>
                                      </p:cBhvr>
                                      <p:to>
                                        <p:strVal val="visible"/>
                                      </p:to>
                                    </p:set>
                                    <p:animEffect transition="in" filter="blinds(horizontal)">
                                      <p:cBhvr>
                                        <p:cTn id="7" dur="500"/>
                                        <p:tgtEl>
                                          <p:spTgt spid="31027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10275">
                                            <p:txEl>
                                              <p:pRg st="2" end="2"/>
                                            </p:txEl>
                                          </p:spTgt>
                                        </p:tgtEl>
                                        <p:attrNameLst>
                                          <p:attrName>style.visibility</p:attrName>
                                        </p:attrNameLst>
                                      </p:cBhvr>
                                      <p:to>
                                        <p:strVal val="visible"/>
                                      </p:to>
                                    </p:set>
                                    <p:animEffect transition="in" filter="blinds(horizontal)">
                                      <p:cBhvr>
                                        <p:cTn id="10" dur="500"/>
                                        <p:tgtEl>
                                          <p:spTgt spid="31027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10275">
                                            <p:txEl>
                                              <p:pRg st="3" end="3"/>
                                            </p:txEl>
                                          </p:spTgt>
                                        </p:tgtEl>
                                        <p:attrNameLst>
                                          <p:attrName>style.visibility</p:attrName>
                                        </p:attrNameLst>
                                      </p:cBhvr>
                                      <p:to>
                                        <p:strVal val="visible"/>
                                      </p:to>
                                    </p:set>
                                    <p:animEffect transition="in" filter="blinds(horizontal)">
                                      <p:cBhvr>
                                        <p:cTn id="15" dur="500"/>
                                        <p:tgtEl>
                                          <p:spTgt spid="310275">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10275">
                                            <p:txEl>
                                              <p:pRg st="4" end="4"/>
                                            </p:txEl>
                                          </p:spTgt>
                                        </p:tgtEl>
                                        <p:attrNameLst>
                                          <p:attrName>style.visibility</p:attrName>
                                        </p:attrNameLst>
                                      </p:cBhvr>
                                      <p:to>
                                        <p:strVal val="visible"/>
                                      </p:to>
                                    </p:set>
                                    <p:animEffect transition="in" filter="blinds(horizontal)">
                                      <p:cBhvr>
                                        <p:cTn id="18" dur="500"/>
                                        <p:tgtEl>
                                          <p:spTgt spid="310275">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10275">
                                            <p:txEl>
                                              <p:pRg st="5" end="5"/>
                                            </p:txEl>
                                          </p:spTgt>
                                        </p:tgtEl>
                                        <p:attrNameLst>
                                          <p:attrName>style.visibility</p:attrName>
                                        </p:attrNameLst>
                                      </p:cBhvr>
                                      <p:to>
                                        <p:strVal val="visible"/>
                                      </p:to>
                                    </p:set>
                                    <p:animEffect transition="in" filter="blinds(horizontal)">
                                      <p:cBhvr>
                                        <p:cTn id="21" dur="500"/>
                                        <p:tgtEl>
                                          <p:spTgt spid="310275">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108555"/>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10277"/>
                                        </p:tgtEl>
                                        <p:attrNameLst>
                                          <p:attrName>style.visibility</p:attrName>
                                        </p:attrNameLst>
                                      </p:cBhvr>
                                      <p:to>
                                        <p:strVal val="visible"/>
                                      </p:to>
                                    </p:set>
                                    <p:animEffect transition="in" filter="wipe(down)">
                                      <p:cBhvr>
                                        <p:cTn id="30" dur="500"/>
                                        <p:tgtEl>
                                          <p:spTgt spid="31027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10278"/>
                                        </p:tgtEl>
                                        <p:attrNameLst>
                                          <p:attrName>style.visibility</p:attrName>
                                        </p:attrNameLst>
                                      </p:cBhvr>
                                      <p:to>
                                        <p:strVal val="visible"/>
                                      </p:to>
                                    </p:set>
                                    <p:animEffect transition="in" filter="wipe(down)">
                                      <p:cBhvr>
                                        <p:cTn id="35" dur="500"/>
                                        <p:tgtEl>
                                          <p:spTgt spid="31027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10279"/>
                                        </p:tgtEl>
                                        <p:attrNameLst>
                                          <p:attrName>style.visibility</p:attrName>
                                        </p:attrNameLst>
                                      </p:cBhvr>
                                      <p:to>
                                        <p:strVal val="visible"/>
                                      </p:to>
                                    </p:set>
                                    <p:animEffect transition="in" filter="wipe(down)">
                                      <p:cBhvr>
                                        <p:cTn id="40" dur="500"/>
                                        <p:tgtEl>
                                          <p:spTgt spid="31027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310281"/>
                                        </p:tgtEl>
                                        <p:attrNameLst>
                                          <p:attrName>style.visibility</p:attrName>
                                        </p:attrNameLst>
                                      </p:cBhvr>
                                      <p:to>
                                        <p:strVal val="visible"/>
                                      </p:to>
                                    </p:set>
                                    <p:animEffect transition="in" filter="dissolve">
                                      <p:cBhvr>
                                        <p:cTn id="45" dur="500"/>
                                        <p:tgtEl>
                                          <p:spTgt spid="31028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10280"/>
                                        </p:tgtEl>
                                        <p:attrNameLst>
                                          <p:attrName>style.visibility</p:attrName>
                                        </p:attrNameLst>
                                      </p:cBhvr>
                                      <p:to>
                                        <p:strVal val="visible"/>
                                      </p:to>
                                    </p:set>
                                    <p:animEffect transition="in" filter="dissolve">
                                      <p:cBhvr>
                                        <p:cTn id="48" dur="500"/>
                                        <p:tgtEl>
                                          <p:spTgt spid="310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7" grpId="0" animBg="1"/>
      <p:bldP spid="310278" grpId="0" animBg="1"/>
      <p:bldP spid="310279" grpId="0" animBg="1"/>
      <p:bldP spid="310280" grpId="0" animBg="1"/>
      <p:bldP spid="31028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533400" y="228600"/>
            <a:ext cx="7772400" cy="996950"/>
          </a:xfrm>
        </p:spPr>
        <p:txBody>
          <a:bodyPr/>
          <a:lstStyle/>
          <a:p>
            <a:pPr eaLnBrk="1" hangingPunct="1"/>
            <a:r>
              <a:rPr lang="zh-CN" altLang="en-US" sz="3600" smtClean="0">
                <a:solidFill>
                  <a:srgbClr val="008000"/>
                </a:solidFill>
              </a:rPr>
              <a:t>因特网结构：网络的网络</a:t>
            </a:r>
            <a:endParaRPr lang="en-US" altLang="zh-CN" sz="3600" smtClean="0">
              <a:solidFill>
                <a:srgbClr val="008000"/>
              </a:solidFill>
            </a:endParaRPr>
          </a:p>
        </p:txBody>
      </p:sp>
      <p:sp>
        <p:nvSpPr>
          <p:cNvPr id="99331" name="Rectangle 3"/>
          <p:cNvSpPr>
            <a:spLocks noGrp="1" noChangeArrowheads="1"/>
          </p:cNvSpPr>
          <p:nvPr>
            <p:ph type="body" sz="half" idx="4294967295"/>
          </p:nvPr>
        </p:nvSpPr>
        <p:spPr>
          <a:xfrm>
            <a:off x="658813" y="1316038"/>
            <a:ext cx="8204200" cy="477837"/>
          </a:xfrm>
        </p:spPr>
        <p:txBody>
          <a:bodyPr/>
          <a:lstStyle/>
          <a:p>
            <a:pPr marL="0" indent="0" eaLnBrk="1" hangingPunct="1">
              <a:buSzPct val="75000"/>
              <a:buFont typeface="Wingdings" pitchFamily="2" charset="2"/>
              <a:buNone/>
            </a:pPr>
            <a:r>
              <a:rPr lang="zh-CN" altLang="en-US" sz="2400" i="1" smtClean="0">
                <a:solidFill>
                  <a:srgbClr val="CC0000"/>
                </a:solidFill>
                <a:latin typeface="华文中宋" pitchFamily="2" charset="-122"/>
                <a:ea typeface="华文中宋" pitchFamily="2" charset="-122"/>
              </a:rPr>
              <a:t>问题：</a:t>
            </a:r>
            <a:r>
              <a:rPr lang="en-US" altLang="zh-CN" sz="2400" i="1" smtClean="0">
                <a:solidFill>
                  <a:srgbClr val="CC0000"/>
                </a:solidFill>
                <a:latin typeface="华文中宋" pitchFamily="2" charset="-122"/>
                <a:ea typeface="华文中宋" pitchFamily="2" charset="-122"/>
              </a:rPr>
              <a:t> </a:t>
            </a:r>
            <a:r>
              <a:rPr lang="zh-CN" altLang="en-US" sz="2400" smtClean="0">
                <a:latin typeface="华文中宋" pitchFamily="2" charset="-122"/>
                <a:ea typeface="华文中宋" pitchFamily="2" charset="-122"/>
              </a:rPr>
              <a:t>如果有上百万的接入 </a:t>
            </a:r>
            <a:r>
              <a:rPr lang="en-US" altLang="zh-CN" sz="2400" smtClean="0">
                <a:latin typeface="华文中宋" pitchFamily="2" charset="-122"/>
                <a:ea typeface="华文中宋" pitchFamily="2" charset="-122"/>
              </a:rPr>
              <a:t>ISP</a:t>
            </a:r>
            <a:r>
              <a:rPr lang="zh-CN" altLang="en-US" sz="2400" smtClean="0">
                <a:latin typeface="华文中宋" pitchFamily="2" charset="-122"/>
                <a:ea typeface="华文中宋" pitchFamily="2" charset="-122"/>
              </a:rPr>
              <a:t>，如何将他们连接起来？</a:t>
            </a:r>
            <a:endParaRPr lang="en-US" altLang="zh-CN" sz="2400" smtClean="0">
              <a:latin typeface="华文中宋" pitchFamily="2" charset="-122"/>
              <a:ea typeface="华文中宋" pitchFamily="2" charset="-122"/>
            </a:endParaRPr>
          </a:p>
        </p:txBody>
      </p:sp>
      <p:grpSp>
        <p:nvGrpSpPr>
          <p:cNvPr id="99332" name="Group 5"/>
          <p:cNvGrpSpPr>
            <a:grpSpLocks/>
          </p:cNvGrpSpPr>
          <p:nvPr/>
        </p:nvGrpSpPr>
        <p:grpSpPr bwMode="auto">
          <a:xfrm>
            <a:off x="450850" y="1849438"/>
            <a:ext cx="8437563" cy="4559300"/>
            <a:chOff x="154891" y="1905681"/>
            <a:chExt cx="8436427" cy="4559651"/>
          </a:xfrm>
        </p:grpSpPr>
        <p:grpSp>
          <p:nvGrpSpPr>
            <p:cNvPr id="99334" name="Group 2"/>
            <p:cNvGrpSpPr>
              <a:grpSpLocks/>
            </p:cNvGrpSpPr>
            <p:nvPr/>
          </p:nvGrpSpPr>
          <p:grpSpPr bwMode="auto">
            <a:xfrm>
              <a:off x="1529396" y="2297655"/>
              <a:ext cx="648422" cy="418253"/>
              <a:chOff x="3053396" y="4304255"/>
              <a:chExt cx="648422" cy="418253"/>
            </a:xfrm>
          </p:grpSpPr>
          <p:sp>
            <p:nvSpPr>
              <p:cNvPr id="9938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9387"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99335" name="Group 131"/>
            <p:cNvGrpSpPr>
              <a:grpSpLocks/>
            </p:cNvGrpSpPr>
            <p:nvPr/>
          </p:nvGrpSpPr>
          <p:grpSpPr bwMode="auto">
            <a:xfrm>
              <a:off x="373696" y="3097755"/>
              <a:ext cx="648422" cy="418253"/>
              <a:chOff x="3053396" y="4304255"/>
              <a:chExt cx="648422" cy="418253"/>
            </a:xfrm>
          </p:grpSpPr>
          <p:sp>
            <p:nvSpPr>
              <p:cNvPr id="9938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9385"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99336" name="Group 135"/>
            <p:cNvGrpSpPr>
              <a:grpSpLocks/>
            </p:cNvGrpSpPr>
            <p:nvPr/>
          </p:nvGrpSpPr>
          <p:grpSpPr bwMode="auto">
            <a:xfrm>
              <a:off x="6037896" y="2551655"/>
              <a:ext cx="648422" cy="418253"/>
              <a:chOff x="3053396" y="4304255"/>
              <a:chExt cx="648422" cy="418253"/>
            </a:xfrm>
          </p:grpSpPr>
          <p:sp>
            <p:nvSpPr>
              <p:cNvPr id="9938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9383"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99337" name="Group 138"/>
            <p:cNvGrpSpPr>
              <a:grpSpLocks/>
            </p:cNvGrpSpPr>
            <p:nvPr/>
          </p:nvGrpSpPr>
          <p:grpSpPr bwMode="auto">
            <a:xfrm>
              <a:off x="945196" y="5409155"/>
              <a:ext cx="648422" cy="418253"/>
              <a:chOff x="3053396" y="4304255"/>
              <a:chExt cx="648422" cy="418253"/>
            </a:xfrm>
          </p:grpSpPr>
          <p:sp>
            <p:nvSpPr>
              <p:cNvPr id="9938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9381"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99338" name="Group 141"/>
            <p:cNvGrpSpPr>
              <a:grpSpLocks/>
            </p:cNvGrpSpPr>
            <p:nvPr/>
          </p:nvGrpSpPr>
          <p:grpSpPr bwMode="auto">
            <a:xfrm>
              <a:off x="526096" y="4786855"/>
              <a:ext cx="648422" cy="418253"/>
              <a:chOff x="3053396" y="4304255"/>
              <a:chExt cx="648422" cy="418253"/>
            </a:xfrm>
          </p:grpSpPr>
          <p:sp>
            <p:nvSpPr>
              <p:cNvPr id="9937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9379"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99339" name="Group 144"/>
            <p:cNvGrpSpPr>
              <a:grpSpLocks/>
            </p:cNvGrpSpPr>
            <p:nvPr/>
          </p:nvGrpSpPr>
          <p:grpSpPr bwMode="auto">
            <a:xfrm>
              <a:off x="297496" y="4126455"/>
              <a:ext cx="648422" cy="418253"/>
              <a:chOff x="3053396" y="4304255"/>
              <a:chExt cx="648422" cy="418253"/>
            </a:xfrm>
          </p:grpSpPr>
          <p:sp>
            <p:nvSpPr>
              <p:cNvPr id="9937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9377"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99340" name="Group 147"/>
            <p:cNvGrpSpPr>
              <a:grpSpLocks/>
            </p:cNvGrpSpPr>
            <p:nvPr/>
          </p:nvGrpSpPr>
          <p:grpSpPr bwMode="auto">
            <a:xfrm>
              <a:off x="6787196" y="2983455"/>
              <a:ext cx="648422" cy="418253"/>
              <a:chOff x="3053396" y="4304255"/>
              <a:chExt cx="648422" cy="418253"/>
            </a:xfrm>
          </p:grpSpPr>
          <p:sp>
            <p:nvSpPr>
              <p:cNvPr id="9937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9375"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99341" name="Group 150"/>
            <p:cNvGrpSpPr>
              <a:grpSpLocks/>
            </p:cNvGrpSpPr>
            <p:nvPr/>
          </p:nvGrpSpPr>
          <p:grpSpPr bwMode="auto">
            <a:xfrm>
              <a:off x="3129596" y="2056355"/>
              <a:ext cx="648422" cy="418253"/>
              <a:chOff x="3053396" y="4304255"/>
              <a:chExt cx="648422" cy="418253"/>
            </a:xfrm>
          </p:grpSpPr>
          <p:sp>
            <p:nvSpPr>
              <p:cNvPr id="9937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9373"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99342" name="Group 153"/>
            <p:cNvGrpSpPr>
              <a:grpSpLocks/>
            </p:cNvGrpSpPr>
            <p:nvPr/>
          </p:nvGrpSpPr>
          <p:grpSpPr bwMode="auto">
            <a:xfrm>
              <a:off x="754696" y="2704055"/>
              <a:ext cx="648422" cy="418253"/>
              <a:chOff x="3053396" y="4304255"/>
              <a:chExt cx="648422" cy="418253"/>
            </a:xfrm>
          </p:grpSpPr>
          <p:sp>
            <p:nvSpPr>
              <p:cNvPr id="9937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9371"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99343" name="Group 156"/>
            <p:cNvGrpSpPr>
              <a:grpSpLocks/>
            </p:cNvGrpSpPr>
            <p:nvPr/>
          </p:nvGrpSpPr>
          <p:grpSpPr bwMode="auto">
            <a:xfrm>
              <a:off x="4043996" y="2030955"/>
              <a:ext cx="648422" cy="418253"/>
              <a:chOff x="3053396" y="4304255"/>
              <a:chExt cx="648422" cy="418253"/>
            </a:xfrm>
          </p:grpSpPr>
          <p:sp>
            <p:nvSpPr>
              <p:cNvPr id="9936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9369"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99344" name="Group 160"/>
            <p:cNvGrpSpPr>
              <a:grpSpLocks/>
            </p:cNvGrpSpPr>
            <p:nvPr/>
          </p:nvGrpSpPr>
          <p:grpSpPr bwMode="auto">
            <a:xfrm>
              <a:off x="7104696" y="5663155"/>
              <a:ext cx="648422" cy="418253"/>
              <a:chOff x="3053396" y="4304255"/>
              <a:chExt cx="648422" cy="418253"/>
            </a:xfrm>
          </p:grpSpPr>
          <p:sp>
            <p:nvSpPr>
              <p:cNvPr id="9936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9367"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99345" name="Group 163"/>
            <p:cNvGrpSpPr>
              <a:grpSpLocks/>
            </p:cNvGrpSpPr>
            <p:nvPr/>
          </p:nvGrpSpPr>
          <p:grpSpPr bwMode="auto">
            <a:xfrm>
              <a:off x="7942896" y="5015455"/>
              <a:ext cx="648422" cy="418253"/>
              <a:chOff x="3053396" y="4304255"/>
              <a:chExt cx="648422" cy="418253"/>
            </a:xfrm>
          </p:grpSpPr>
          <p:sp>
            <p:nvSpPr>
              <p:cNvPr id="9936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9365"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99346" name="Group 166"/>
            <p:cNvGrpSpPr>
              <a:grpSpLocks/>
            </p:cNvGrpSpPr>
            <p:nvPr/>
          </p:nvGrpSpPr>
          <p:grpSpPr bwMode="auto">
            <a:xfrm>
              <a:off x="7714296" y="4101055"/>
              <a:ext cx="648422" cy="418253"/>
              <a:chOff x="3053396" y="4304255"/>
              <a:chExt cx="648422" cy="418253"/>
            </a:xfrm>
          </p:grpSpPr>
          <p:sp>
            <p:nvSpPr>
              <p:cNvPr id="9936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9363"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99347" name="Group 169"/>
            <p:cNvGrpSpPr>
              <a:grpSpLocks/>
            </p:cNvGrpSpPr>
            <p:nvPr/>
          </p:nvGrpSpPr>
          <p:grpSpPr bwMode="auto">
            <a:xfrm>
              <a:off x="4869496" y="5904455"/>
              <a:ext cx="648422" cy="418253"/>
              <a:chOff x="3053396" y="4304255"/>
              <a:chExt cx="648422" cy="418253"/>
            </a:xfrm>
          </p:grpSpPr>
          <p:sp>
            <p:nvSpPr>
              <p:cNvPr id="9936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9361"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99348" name="Group 172"/>
            <p:cNvGrpSpPr>
              <a:grpSpLocks/>
            </p:cNvGrpSpPr>
            <p:nvPr/>
          </p:nvGrpSpPr>
          <p:grpSpPr bwMode="auto">
            <a:xfrm>
              <a:off x="3955096" y="6044155"/>
              <a:ext cx="648422" cy="418253"/>
              <a:chOff x="3053396" y="4304255"/>
              <a:chExt cx="648422" cy="418253"/>
            </a:xfrm>
          </p:grpSpPr>
          <p:sp>
            <p:nvSpPr>
              <p:cNvPr id="9935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9359"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99349" name="Group 175"/>
            <p:cNvGrpSpPr>
              <a:grpSpLocks/>
            </p:cNvGrpSpPr>
            <p:nvPr/>
          </p:nvGrpSpPr>
          <p:grpSpPr bwMode="auto">
            <a:xfrm>
              <a:off x="2735896" y="5891755"/>
              <a:ext cx="648422" cy="418253"/>
              <a:chOff x="3053396" y="4304255"/>
              <a:chExt cx="648422" cy="418253"/>
            </a:xfrm>
          </p:grpSpPr>
          <p:sp>
            <p:nvSpPr>
              <p:cNvPr id="9935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9357"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sp>
          <p:nvSpPr>
            <p:cNvPr id="99350" name="TextBox 4"/>
            <p:cNvSpPr txBox="1">
              <a:spLocks noChangeArrowheads="1"/>
            </p:cNvSpPr>
            <p:nvPr/>
          </p:nvSpPr>
          <p:spPr bwMode="auto">
            <a:xfrm rot="1053502">
              <a:off x="5143500" y="1955800"/>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99351" name="TextBox 179"/>
            <p:cNvSpPr txBox="1">
              <a:spLocks noChangeArrowheads="1"/>
            </p:cNvSpPr>
            <p:nvPr/>
          </p:nvSpPr>
          <p:spPr bwMode="auto">
            <a:xfrm rot="2829263">
              <a:off x="7429500" y="3429000"/>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99352" name="TextBox 180"/>
            <p:cNvSpPr txBox="1">
              <a:spLocks noChangeArrowheads="1"/>
            </p:cNvSpPr>
            <p:nvPr/>
          </p:nvSpPr>
          <p:spPr bwMode="auto">
            <a:xfrm rot="9845918">
              <a:off x="6098241" y="5942112"/>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99353" name="TextBox 181"/>
            <p:cNvSpPr txBox="1">
              <a:spLocks noChangeArrowheads="1"/>
            </p:cNvSpPr>
            <p:nvPr/>
          </p:nvSpPr>
          <p:spPr bwMode="auto">
            <a:xfrm rot="-9948738">
              <a:off x="1730786" y="5845469"/>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99354" name="TextBox 182"/>
            <p:cNvSpPr txBox="1">
              <a:spLocks noChangeArrowheads="1"/>
            </p:cNvSpPr>
            <p:nvPr/>
          </p:nvSpPr>
          <p:spPr bwMode="auto">
            <a:xfrm rot="-4992697">
              <a:off x="144631" y="3539025"/>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99355" name="TextBox 183"/>
            <p:cNvSpPr txBox="1">
              <a:spLocks noChangeArrowheads="1"/>
            </p:cNvSpPr>
            <p:nvPr/>
          </p:nvSpPr>
          <p:spPr bwMode="auto">
            <a:xfrm rot="-1017263">
              <a:off x="2330376" y="1905681"/>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grpSp>
      <p:sp>
        <p:nvSpPr>
          <p:cNvPr id="99333" name="灯片编号占位符 5"/>
          <p:cNvSpPr>
            <a:spLocks noGrp="1"/>
          </p:cNvSpPr>
          <p:nvPr>
            <p:ph type="sldNum" sz="quarter" idx="12"/>
          </p:nvPr>
        </p:nvSpPr>
        <p:spPr>
          <a:noFill/>
          <a:ln>
            <a:miter lim="800000"/>
            <a:headEnd/>
            <a:tailEnd/>
          </a:ln>
        </p:spPr>
        <p:txBody>
          <a:bodyPr/>
          <a:lstStyle/>
          <a:p>
            <a:r>
              <a:rPr lang="en-US" altLang="zh-CN"/>
              <a:t>54</a:t>
            </a:r>
          </a:p>
        </p:txBody>
      </p:sp>
    </p:spTree>
  </p:cSld>
  <p:clrMapOvr>
    <a:masterClrMapping/>
  </p:clrMapOvr>
  <p:transition>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3"/>
          <p:cNvSpPr>
            <a:spLocks noGrp="1" noChangeArrowheads="1"/>
          </p:cNvSpPr>
          <p:nvPr>
            <p:ph type="body" sz="half" idx="4294967295"/>
          </p:nvPr>
        </p:nvSpPr>
        <p:spPr>
          <a:xfrm>
            <a:off x="496888" y="1292225"/>
            <a:ext cx="8204200" cy="673100"/>
          </a:xfrm>
        </p:spPr>
        <p:txBody>
          <a:bodyPr/>
          <a:lstStyle/>
          <a:p>
            <a:pPr marL="0" indent="0" eaLnBrk="1" hangingPunct="1">
              <a:buSzPct val="75000"/>
              <a:buFont typeface="Wingdings" pitchFamily="2" charset="2"/>
              <a:buNone/>
            </a:pPr>
            <a:r>
              <a:rPr lang="en-US" altLang="zh-CN" sz="2400" i="1" smtClean="0">
                <a:solidFill>
                  <a:srgbClr val="CC0000"/>
                </a:solidFill>
                <a:ea typeface="ＭＳ Ｐゴシック" pitchFamily="34" charset="-128"/>
              </a:rPr>
              <a:t>Option: </a:t>
            </a:r>
            <a:r>
              <a:rPr lang="en-US" altLang="zh-CN" sz="2400" i="1" smtClean="0">
                <a:ea typeface="ＭＳ Ｐゴシック" pitchFamily="34" charset="-128"/>
              </a:rPr>
              <a:t>connect each access ISP to every other access ISP? </a:t>
            </a:r>
          </a:p>
          <a:p>
            <a:pPr marL="0" indent="0" eaLnBrk="1" hangingPunct="1">
              <a:buSzPct val="75000"/>
              <a:buFont typeface="Wingdings" pitchFamily="2" charset="2"/>
              <a:buNone/>
            </a:pPr>
            <a:endParaRPr lang="en-US" altLang="zh-CN" sz="2400" smtClean="0">
              <a:ea typeface="ＭＳ Ｐゴシック" pitchFamily="34" charset="-128"/>
            </a:endParaRPr>
          </a:p>
        </p:txBody>
      </p:sp>
      <p:grpSp>
        <p:nvGrpSpPr>
          <p:cNvPr id="101379" name="Group 5"/>
          <p:cNvGrpSpPr>
            <a:grpSpLocks/>
          </p:cNvGrpSpPr>
          <p:nvPr/>
        </p:nvGrpSpPr>
        <p:grpSpPr bwMode="auto">
          <a:xfrm>
            <a:off x="450850" y="1849438"/>
            <a:ext cx="8437563" cy="4559300"/>
            <a:chOff x="154891" y="1905681"/>
            <a:chExt cx="8436427" cy="4559651"/>
          </a:xfrm>
        </p:grpSpPr>
        <p:grpSp>
          <p:nvGrpSpPr>
            <p:cNvPr id="101436" name="Group 2"/>
            <p:cNvGrpSpPr>
              <a:grpSpLocks/>
            </p:cNvGrpSpPr>
            <p:nvPr/>
          </p:nvGrpSpPr>
          <p:grpSpPr bwMode="auto">
            <a:xfrm>
              <a:off x="1529396" y="2297655"/>
              <a:ext cx="648422" cy="418253"/>
              <a:chOff x="3053396" y="4304255"/>
              <a:chExt cx="648422" cy="418253"/>
            </a:xfrm>
          </p:grpSpPr>
          <p:sp>
            <p:nvSpPr>
              <p:cNvPr id="10148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1489"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1437" name="Group 131"/>
            <p:cNvGrpSpPr>
              <a:grpSpLocks/>
            </p:cNvGrpSpPr>
            <p:nvPr/>
          </p:nvGrpSpPr>
          <p:grpSpPr bwMode="auto">
            <a:xfrm>
              <a:off x="373696" y="3097755"/>
              <a:ext cx="648422" cy="418253"/>
              <a:chOff x="3053396" y="4304255"/>
              <a:chExt cx="648422" cy="418253"/>
            </a:xfrm>
          </p:grpSpPr>
          <p:sp>
            <p:nvSpPr>
              <p:cNvPr id="10148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1487"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1438" name="Group 135"/>
            <p:cNvGrpSpPr>
              <a:grpSpLocks/>
            </p:cNvGrpSpPr>
            <p:nvPr/>
          </p:nvGrpSpPr>
          <p:grpSpPr bwMode="auto">
            <a:xfrm>
              <a:off x="6037896" y="2551655"/>
              <a:ext cx="648422" cy="418253"/>
              <a:chOff x="3053396" y="4304255"/>
              <a:chExt cx="648422" cy="418253"/>
            </a:xfrm>
          </p:grpSpPr>
          <p:sp>
            <p:nvSpPr>
              <p:cNvPr id="10148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1485"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1439" name="Group 138"/>
            <p:cNvGrpSpPr>
              <a:grpSpLocks/>
            </p:cNvGrpSpPr>
            <p:nvPr/>
          </p:nvGrpSpPr>
          <p:grpSpPr bwMode="auto">
            <a:xfrm>
              <a:off x="945196" y="5409155"/>
              <a:ext cx="648422" cy="418253"/>
              <a:chOff x="3053396" y="4304255"/>
              <a:chExt cx="648422" cy="418253"/>
            </a:xfrm>
          </p:grpSpPr>
          <p:sp>
            <p:nvSpPr>
              <p:cNvPr id="10148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1483"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1440" name="Group 141"/>
            <p:cNvGrpSpPr>
              <a:grpSpLocks/>
            </p:cNvGrpSpPr>
            <p:nvPr/>
          </p:nvGrpSpPr>
          <p:grpSpPr bwMode="auto">
            <a:xfrm>
              <a:off x="526096" y="4786855"/>
              <a:ext cx="648422" cy="418253"/>
              <a:chOff x="3053396" y="4304255"/>
              <a:chExt cx="648422" cy="418253"/>
            </a:xfrm>
          </p:grpSpPr>
          <p:sp>
            <p:nvSpPr>
              <p:cNvPr id="10148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1481"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1441" name="Group 144"/>
            <p:cNvGrpSpPr>
              <a:grpSpLocks/>
            </p:cNvGrpSpPr>
            <p:nvPr/>
          </p:nvGrpSpPr>
          <p:grpSpPr bwMode="auto">
            <a:xfrm>
              <a:off x="297496" y="4126455"/>
              <a:ext cx="648422" cy="418253"/>
              <a:chOff x="3053396" y="4304255"/>
              <a:chExt cx="648422" cy="418253"/>
            </a:xfrm>
          </p:grpSpPr>
          <p:sp>
            <p:nvSpPr>
              <p:cNvPr id="10147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1479"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1442" name="Group 147"/>
            <p:cNvGrpSpPr>
              <a:grpSpLocks/>
            </p:cNvGrpSpPr>
            <p:nvPr/>
          </p:nvGrpSpPr>
          <p:grpSpPr bwMode="auto">
            <a:xfrm>
              <a:off x="6787196" y="2983455"/>
              <a:ext cx="648422" cy="418253"/>
              <a:chOff x="3053396" y="4304255"/>
              <a:chExt cx="648422" cy="418253"/>
            </a:xfrm>
          </p:grpSpPr>
          <p:sp>
            <p:nvSpPr>
              <p:cNvPr id="10147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1477"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1443" name="Group 150"/>
            <p:cNvGrpSpPr>
              <a:grpSpLocks/>
            </p:cNvGrpSpPr>
            <p:nvPr/>
          </p:nvGrpSpPr>
          <p:grpSpPr bwMode="auto">
            <a:xfrm>
              <a:off x="3129596" y="2056355"/>
              <a:ext cx="648422" cy="418253"/>
              <a:chOff x="3053396" y="4304255"/>
              <a:chExt cx="648422" cy="418253"/>
            </a:xfrm>
          </p:grpSpPr>
          <p:sp>
            <p:nvSpPr>
              <p:cNvPr id="10147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1475"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1444" name="Group 153"/>
            <p:cNvGrpSpPr>
              <a:grpSpLocks/>
            </p:cNvGrpSpPr>
            <p:nvPr/>
          </p:nvGrpSpPr>
          <p:grpSpPr bwMode="auto">
            <a:xfrm>
              <a:off x="754696" y="2704055"/>
              <a:ext cx="648422" cy="418253"/>
              <a:chOff x="3053396" y="4304255"/>
              <a:chExt cx="648422" cy="418253"/>
            </a:xfrm>
          </p:grpSpPr>
          <p:sp>
            <p:nvSpPr>
              <p:cNvPr id="10147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1473"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1445" name="Group 156"/>
            <p:cNvGrpSpPr>
              <a:grpSpLocks/>
            </p:cNvGrpSpPr>
            <p:nvPr/>
          </p:nvGrpSpPr>
          <p:grpSpPr bwMode="auto">
            <a:xfrm>
              <a:off x="4043996" y="2030955"/>
              <a:ext cx="648422" cy="418253"/>
              <a:chOff x="3053396" y="4304255"/>
              <a:chExt cx="648422" cy="418253"/>
            </a:xfrm>
          </p:grpSpPr>
          <p:sp>
            <p:nvSpPr>
              <p:cNvPr id="10147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1471"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1446" name="Group 160"/>
            <p:cNvGrpSpPr>
              <a:grpSpLocks/>
            </p:cNvGrpSpPr>
            <p:nvPr/>
          </p:nvGrpSpPr>
          <p:grpSpPr bwMode="auto">
            <a:xfrm>
              <a:off x="7104696" y="5663155"/>
              <a:ext cx="648422" cy="418253"/>
              <a:chOff x="3053396" y="4304255"/>
              <a:chExt cx="648422" cy="418253"/>
            </a:xfrm>
          </p:grpSpPr>
          <p:sp>
            <p:nvSpPr>
              <p:cNvPr id="10146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1469"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1447" name="Group 163"/>
            <p:cNvGrpSpPr>
              <a:grpSpLocks/>
            </p:cNvGrpSpPr>
            <p:nvPr/>
          </p:nvGrpSpPr>
          <p:grpSpPr bwMode="auto">
            <a:xfrm>
              <a:off x="7942896" y="5015455"/>
              <a:ext cx="648422" cy="418253"/>
              <a:chOff x="3053396" y="4304255"/>
              <a:chExt cx="648422" cy="418253"/>
            </a:xfrm>
          </p:grpSpPr>
          <p:sp>
            <p:nvSpPr>
              <p:cNvPr id="10146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1467"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1448" name="Group 166"/>
            <p:cNvGrpSpPr>
              <a:grpSpLocks/>
            </p:cNvGrpSpPr>
            <p:nvPr/>
          </p:nvGrpSpPr>
          <p:grpSpPr bwMode="auto">
            <a:xfrm>
              <a:off x="7714296" y="4101055"/>
              <a:ext cx="648422" cy="418253"/>
              <a:chOff x="3053396" y="4304255"/>
              <a:chExt cx="648422" cy="418253"/>
            </a:xfrm>
          </p:grpSpPr>
          <p:sp>
            <p:nvSpPr>
              <p:cNvPr id="10146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1465"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1449" name="Group 169"/>
            <p:cNvGrpSpPr>
              <a:grpSpLocks/>
            </p:cNvGrpSpPr>
            <p:nvPr/>
          </p:nvGrpSpPr>
          <p:grpSpPr bwMode="auto">
            <a:xfrm>
              <a:off x="4869496" y="5904455"/>
              <a:ext cx="648422" cy="418253"/>
              <a:chOff x="3053396" y="4304255"/>
              <a:chExt cx="648422" cy="418253"/>
            </a:xfrm>
          </p:grpSpPr>
          <p:sp>
            <p:nvSpPr>
              <p:cNvPr id="10146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1463"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1450" name="Group 172"/>
            <p:cNvGrpSpPr>
              <a:grpSpLocks/>
            </p:cNvGrpSpPr>
            <p:nvPr/>
          </p:nvGrpSpPr>
          <p:grpSpPr bwMode="auto">
            <a:xfrm>
              <a:off x="3955096" y="6044155"/>
              <a:ext cx="648422" cy="418253"/>
              <a:chOff x="3053396" y="4304255"/>
              <a:chExt cx="648422" cy="418253"/>
            </a:xfrm>
          </p:grpSpPr>
          <p:sp>
            <p:nvSpPr>
              <p:cNvPr id="10146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1461"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1451" name="Group 175"/>
            <p:cNvGrpSpPr>
              <a:grpSpLocks/>
            </p:cNvGrpSpPr>
            <p:nvPr/>
          </p:nvGrpSpPr>
          <p:grpSpPr bwMode="auto">
            <a:xfrm>
              <a:off x="2735896" y="5891755"/>
              <a:ext cx="648422" cy="418253"/>
              <a:chOff x="3053396" y="4304255"/>
              <a:chExt cx="648422" cy="418253"/>
            </a:xfrm>
          </p:grpSpPr>
          <p:sp>
            <p:nvSpPr>
              <p:cNvPr id="10145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1459"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sp>
          <p:nvSpPr>
            <p:cNvPr id="101452" name="TextBox 4"/>
            <p:cNvSpPr txBox="1">
              <a:spLocks noChangeArrowheads="1"/>
            </p:cNvSpPr>
            <p:nvPr/>
          </p:nvSpPr>
          <p:spPr bwMode="auto">
            <a:xfrm rot="1053502">
              <a:off x="5143500" y="1955800"/>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1453" name="TextBox 179"/>
            <p:cNvSpPr txBox="1">
              <a:spLocks noChangeArrowheads="1"/>
            </p:cNvSpPr>
            <p:nvPr/>
          </p:nvSpPr>
          <p:spPr bwMode="auto">
            <a:xfrm rot="2829263">
              <a:off x="7429500" y="3429000"/>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1454" name="TextBox 180"/>
            <p:cNvSpPr txBox="1">
              <a:spLocks noChangeArrowheads="1"/>
            </p:cNvSpPr>
            <p:nvPr/>
          </p:nvSpPr>
          <p:spPr bwMode="auto">
            <a:xfrm rot="9845918">
              <a:off x="6098241" y="5942112"/>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1455" name="TextBox 181"/>
            <p:cNvSpPr txBox="1">
              <a:spLocks noChangeArrowheads="1"/>
            </p:cNvSpPr>
            <p:nvPr/>
          </p:nvSpPr>
          <p:spPr bwMode="auto">
            <a:xfrm rot="-9948738">
              <a:off x="1730786" y="5845469"/>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1456" name="TextBox 182"/>
            <p:cNvSpPr txBox="1">
              <a:spLocks noChangeArrowheads="1"/>
            </p:cNvSpPr>
            <p:nvPr/>
          </p:nvSpPr>
          <p:spPr bwMode="auto">
            <a:xfrm rot="-4992697">
              <a:off x="144631" y="3539025"/>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1457" name="TextBox 183"/>
            <p:cNvSpPr txBox="1">
              <a:spLocks noChangeArrowheads="1"/>
            </p:cNvSpPr>
            <p:nvPr/>
          </p:nvSpPr>
          <p:spPr bwMode="auto">
            <a:xfrm rot="-1017263">
              <a:off x="2330376" y="1905681"/>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grpSp>
      <p:grpSp>
        <p:nvGrpSpPr>
          <p:cNvPr id="19" name="Group 25"/>
          <p:cNvGrpSpPr>
            <a:grpSpLocks/>
          </p:cNvGrpSpPr>
          <p:nvPr/>
        </p:nvGrpSpPr>
        <p:grpSpPr bwMode="auto">
          <a:xfrm>
            <a:off x="908050" y="2281238"/>
            <a:ext cx="7361238" cy="3768725"/>
            <a:chOff x="888125" y="2295063"/>
            <a:chExt cx="7361771" cy="3769689"/>
          </a:xfrm>
        </p:grpSpPr>
        <p:cxnSp>
          <p:nvCxnSpPr>
            <p:cNvPr id="101416" name="Straight Connector 7"/>
            <p:cNvCxnSpPr>
              <a:cxnSpLocks noChangeShapeType="1"/>
              <a:stCxn id="101482" idx="0"/>
            </p:cNvCxnSpPr>
            <p:nvPr/>
          </p:nvCxnSpPr>
          <p:spPr bwMode="auto">
            <a:xfrm flipV="1">
              <a:off x="1661409" y="2570969"/>
              <a:ext cx="577293" cy="2802668"/>
            </a:xfrm>
            <a:prstGeom prst="line">
              <a:avLst/>
            </a:prstGeom>
            <a:noFill/>
            <a:ln w="9525">
              <a:solidFill>
                <a:schemeClr val="tx1"/>
              </a:solidFill>
              <a:round/>
              <a:headEnd/>
              <a:tailEnd/>
            </a:ln>
          </p:spPr>
        </p:cxnSp>
        <p:cxnSp>
          <p:nvCxnSpPr>
            <p:cNvPr id="101417" name="Straight Connector 188"/>
            <p:cNvCxnSpPr>
              <a:cxnSpLocks noChangeShapeType="1"/>
              <a:stCxn id="101482" idx="0"/>
            </p:cNvCxnSpPr>
            <p:nvPr/>
          </p:nvCxnSpPr>
          <p:spPr bwMode="auto">
            <a:xfrm flipH="1" flipV="1">
              <a:off x="1509155" y="3032403"/>
              <a:ext cx="171469" cy="2327124"/>
            </a:xfrm>
            <a:prstGeom prst="line">
              <a:avLst/>
            </a:prstGeom>
            <a:noFill/>
            <a:ln w="9525">
              <a:solidFill>
                <a:schemeClr val="tx1"/>
              </a:solidFill>
              <a:round/>
              <a:headEnd/>
              <a:tailEnd/>
            </a:ln>
          </p:spPr>
        </p:cxnSp>
        <p:cxnSp>
          <p:nvCxnSpPr>
            <p:cNvPr id="101418" name="Straight Connector 190"/>
            <p:cNvCxnSpPr>
              <a:cxnSpLocks noChangeShapeType="1"/>
              <a:stCxn id="101482" idx="0"/>
            </p:cNvCxnSpPr>
            <p:nvPr/>
          </p:nvCxnSpPr>
          <p:spPr bwMode="auto">
            <a:xfrm flipH="1" flipV="1">
              <a:off x="1185287" y="3451504"/>
              <a:ext cx="495337" cy="1908023"/>
            </a:xfrm>
            <a:prstGeom prst="line">
              <a:avLst/>
            </a:prstGeom>
            <a:noFill/>
            <a:ln w="9525">
              <a:solidFill>
                <a:schemeClr val="tx1"/>
              </a:solidFill>
              <a:round/>
              <a:headEnd/>
              <a:tailEnd/>
            </a:ln>
          </p:spPr>
        </p:cxnSp>
        <p:cxnSp>
          <p:nvCxnSpPr>
            <p:cNvPr id="101419" name="Straight Connector 192"/>
            <p:cNvCxnSpPr>
              <a:cxnSpLocks noChangeShapeType="1"/>
              <a:stCxn id="101482" idx="0"/>
            </p:cNvCxnSpPr>
            <p:nvPr/>
          </p:nvCxnSpPr>
          <p:spPr bwMode="auto">
            <a:xfrm flipH="1" flipV="1">
              <a:off x="1181567" y="4298698"/>
              <a:ext cx="499057" cy="1060829"/>
            </a:xfrm>
            <a:prstGeom prst="line">
              <a:avLst/>
            </a:prstGeom>
            <a:noFill/>
            <a:ln w="9525">
              <a:solidFill>
                <a:schemeClr val="tx1"/>
              </a:solidFill>
              <a:round/>
              <a:headEnd/>
              <a:tailEnd/>
            </a:ln>
          </p:spPr>
        </p:cxnSp>
        <p:cxnSp>
          <p:nvCxnSpPr>
            <p:cNvPr id="101420" name="Straight Connector 195"/>
            <p:cNvCxnSpPr>
              <a:cxnSpLocks noChangeShapeType="1"/>
              <a:stCxn id="101482" idx="0"/>
            </p:cNvCxnSpPr>
            <p:nvPr/>
          </p:nvCxnSpPr>
          <p:spPr bwMode="auto">
            <a:xfrm flipH="1" flipV="1">
              <a:off x="1386886" y="4980292"/>
              <a:ext cx="293738" cy="379235"/>
            </a:xfrm>
            <a:prstGeom prst="line">
              <a:avLst/>
            </a:prstGeom>
            <a:noFill/>
            <a:ln w="9525">
              <a:solidFill>
                <a:schemeClr val="tx1"/>
              </a:solidFill>
              <a:round/>
              <a:headEnd/>
              <a:tailEnd/>
            </a:ln>
          </p:spPr>
        </p:cxnSp>
        <p:cxnSp>
          <p:nvCxnSpPr>
            <p:cNvPr id="101421" name="Straight Connector 197"/>
            <p:cNvCxnSpPr>
              <a:cxnSpLocks noChangeShapeType="1"/>
              <a:endCxn id="101482" idx="0"/>
            </p:cNvCxnSpPr>
            <p:nvPr/>
          </p:nvCxnSpPr>
          <p:spPr bwMode="auto">
            <a:xfrm flipH="1" flipV="1">
              <a:off x="1661409" y="5373637"/>
              <a:ext cx="1526432" cy="593006"/>
            </a:xfrm>
            <a:prstGeom prst="line">
              <a:avLst/>
            </a:prstGeom>
            <a:noFill/>
            <a:ln w="9525">
              <a:solidFill>
                <a:schemeClr val="tx1"/>
              </a:solidFill>
              <a:round/>
              <a:headEnd/>
              <a:tailEnd/>
            </a:ln>
          </p:spPr>
        </p:cxnSp>
        <p:cxnSp>
          <p:nvCxnSpPr>
            <p:cNvPr id="101422" name="Straight Connector 199"/>
            <p:cNvCxnSpPr>
              <a:cxnSpLocks noChangeShapeType="1"/>
              <a:endCxn id="101482" idx="0"/>
            </p:cNvCxnSpPr>
            <p:nvPr/>
          </p:nvCxnSpPr>
          <p:spPr bwMode="auto">
            <a:xfrm flipH="1" flipV="1">
              <a:off x="1680624" y="5359527"/>
              <a:ext cx="2723702" cy="703074"/>
            </a:xfrm>
            <a:prstGeom prst="line">
              <a:avLst/>
            </a:prstGeom>
            <a:noFill/>
            <a:ln w="9525">
              <a:solidFill>
                <a:schemeClr val="tx1"/>
              </a:solidFill>
              <a:round/>
              <a:headEnd/>
              <a:tailEnd/>
            </a:ln>
          </p:spPr>
        </p:cxnSp>
        <p:cxnSp>
          <p:nvCxnSpPr>
            <p:cNvPr id="101423" name="Straight Connector 201"/>
            <p:cNvCxnSpPr>
              <a:cxnSpLocks noChangeShapeType="1"/>
              <a:endCxn id="101482" idx="0"/>
            </p:cNvCxnSpPr>
            <p:nvPr/>
          </p:nvCxnSpPr>
          <p:spPr bwMode="auto">
            <a:xfrm flipH="1" flipV="1">
              <a:off x="1680624" y="5359527"/>
              <a:ext cx="3605885" cy="619006"/>
            </a:xfrm>
            <a:prstGeom prst="line">
              <a:avLst/>
            </a:prstGeom>
            <a:noFill/>
            <a:ln w="9525">
              <a:solidFill>
                <a:schemeClr val="tx1"/>
              </a:solidFill>
              <a:round/>
              <a:headEnd/>
              <a:tailEnd/>
            </a:ln>
          </p:spPr>
        </p:cxnSp>
        <p:cxnSp>
          <p:nvCxnSpPr>
            <p:cNvPr id="101424" name="Straight Connector 203"/>
            <p:cNvCxnSpPr>
              <a:cxnSpLocks noChangeShapeType="1"/>
              <a:endCxn id="101482" idx="0"/>
            </p:cNvCxnSpPr>
            <p:nvPr/>
          </p:nvCxnSpPr>
          <p:spPr bwMode="auto">
            <a:xfrm flipH="1">
              <a:off x="1680624" y="5184745"/>
              <a:ext cx="6569272" cy="174782"/>
            </a:xfrm>
            <a:prstGeom prst="line">
              <a:avLst/>
            </a:prstGeom>
            <a:noFill/>
            <a:ln w="9525">
              <a:solidFill>
                <a:schemeClr val="tx1"/>
              </a:solidFill>
              <a:round/>
              <a:headEnd/>
              <a:tailEnd/>
            </a:ln>
          </p:spPr>
        </p:cxnSp>
        <p:cxnSp>
          <p:nvCxnSpPr>
            <p:cNvPr id="101425" name="Straight Connector 204"/>
            <p:cNvCxnSpPr>
              <a:cxnSpLocks noChangeShapeType="1"/>
              <a:endCxn id="101482" idx="0"/>
            </p:cNvCxnSpPr>
            <p:nvPr/>
          </p:nvCxnSpPr>
          <p:spPr bwMode="auto">
            <a:xfrm flipH="1" flipV="1">
              <a:off x="1680624" y="5359527"/>
              <a:ext cx="5742435" cy="486708"/>
            </a:xfrm>
            <a:prstGeom prst="line">
              <a:avLst/>
            </a:prstGeom>
            <a:noFill/>
            <a:ln w="9525">
              <a:solidFill>
                <a:schemeClr val="tx1"/>
              </a:solidFill>
              <a:round/>
              <a:headEnd/>
              <a:tailEnd/>
            </a:ln>
          </p:spPr>
        </p:cxnSp>
        <p:cxnSp>
          <p:nvCxnSpPr>
            <p:cNvPr id="101426" name="Straight Connector 207"/>
            <p:cNvCxnSpPr>
              <a:cxnSpLocks noChangeShapeType="1"/>
              <a:endCxn id="101482" idx="0"/>
            </p:cNvCxnSpPr>
            <p:nvPr/>
          </p:nvCxnSpPr>
          <p:spPr bwMode="auto">
            <a:xfrm flipH="1">
              <a:off x="1680624" y="4311835"/>
              <a:ext cx="6338019" cy="1047692"/>
            </a:xfrm>
            <a:prstGeom prst="line">
              <a:avLst/>
            </a:prstGeom>
            <a:noFill/>
            <a:ln w="9525">
              <a:solidFill>
                <a:schemeClr val="tx1"/>
              </a:solidFill>
              <a:round/>
              <a:headEnd/>
              <a:tailEnd/>
            </a:ln>
          </p:spPr>
        </p:cxnSp>
        <p:cxnSp>
          <p:nvCxnSpPr>
            <p:cNvPr id="101427" name="Straight Connector 209"/>
            <p:cNvCxnSpPr>
              <a:cxnSpLocks noChangeShapeType="1"/>
              <a:endCxn id="101482" idx="0"/>
            </p:cNvCxnSpPr>
            <p:nvPr/>
          </p:nvCxnSpPr>
          <p:spPr bwMode="auto">
            <a:xfrm flipH="1">
              <a:off x="1680624" y="3273553"/>
              <a:ext cx="5749312" cy="2085974"/>
            </a:xfrm>
            <a:prstGeom prst="line">
              <a:avLst/>
            </a:prstGeom>
            <a:noFill/>
            <a:ln w="9525">
              <a:solidFill>
                <a:schemeClr val="tx1"/>
              </a:solidFill>
              <a:round/>
              <a:headEnd/>
              <a:tailEnd/>
            </a:ln>
          </p:spPr>
        </p:cxnSp>
        <p:cxnSp>
          <p:nvCxnSpPr>
            <p:cNvPr id="101428" name="Straight Connector 211"/>
            <p:cNvCxnSpPr>
              <a:cxnSpLocks noChangeShapeType="1"/>
              <a:endCxn id="101482" idx="0"/>
            </p:cNvCxnSpPr>
            <p:nvPr/>
          </p:nvCxnSpPr>
          <p:spPr bwMode="auto">
            <a:xfrm flipH="1">
              <a:off x="1680624" y="2784308"/>
              <a:ext cx="4942318" cy="2575219"/>
            </a:xfrm>
            <a:prstGeom prst="line">
              <a:avLst/>
            </a:prstGeom>
            <a:noFill/>
            <a:ln w="9525">
              <a:solidFill>
                <a:schemeClr val="tx1"/>
              </a:solidFill>
              <a:round/>
              <a:headEnd/>
              <a:tailEnd/>
            </a:ln>
          </p:spPr>
        </p:cxnSp>
        <p:cxnSp>
          <p:nvCxnSpPr>
            <p:cNvPr id="101429" name="Straight Connector 213"/>
            <p:cNvCxnSpPr>
              <a:cxnSpLocks noChangeShapeType="1"/>
              <a:endCxn id="101482" idx="0"/>
            </p:cNvCxnSpPr>
            <p:nvPr/>
          </p:nvCxnSpPr>
          <p:spPr bwMode="auto">
            <a:xfrm flipH="1">
              <a:off x="1680624" y="2295063"/>
              <a:ext cx="2971398" cy="3064464"/>
            </a:xfrm>
            <a:prstGeom prst="line">
              <a:avLst/>
            </a:prstGeom>
            <a:noFill/>
            <a:ln w="9525">
              <a:solidFill>
                <a:schemeClr val="tx1"/>
              </a:solidFill>
              <a:round/>
              <a:headEnd/>
              <a:tailEnd/>
            </a:ln>
          </p:spPr>
        </p:cxnSp>
        <p:cxnSp>
          <p:nvCxnSpPr>
            <p:cNvPr id="101430" name="Straight Connector 215"/>
            <p:cNvCxnSpPr>
              <a:cxnSpLocks noChangeShapeType="1"/>
              <a:endCxn id="101482" idx="0"/>
            </p:cNvCxnSpPr>
            <p:nvPr/>
          </p:nvCxnSpPr>
          <p:spPr bwMode="auto">
            <a:xfrm flipH="1">
              <a:off x="1680624" y="2295321"/>
              <a:ext cx="2025496" cy="3064206"/>
            </a:xfrm>
            <a:prstGeom prst="line">
              <a:avLst/>
            </a:prstGeom>
            <a:noFill/>
            <a:ln w="9525">
              <a:solidFill>
                <a:schemeClr val="tx1"/>
              </a:solidFill>
              <a:round/>
              <a:headEnd/>
              <a:tailEnd/>
            </a:ln>
          </p:spPr>
        </p:cxnSp>
        <p:sp>
          <p:nvSpPr>
            <p:cNvPr id="101431" name="TextBox 24"/>
            <p:cNvSpPr txBox="1">
              <a:spLocks noChangeArrowheads="1"/>
            </p:cNvSpPr>
            <p:nvPr/>
          </p:nvSpPr>
          <p:spPr bwMode="auto">
            <a:xfrm rot="5710989">
              <a:off x="859913" y="4114468"/>
              <a:ext cx="364202" cy="307777"/>
            </a:xfrm>
            <a:prstGeom prst="rect">
              <a:avLst/>
            </a:prstGeom>
            <a:noFill/>
            <a:ln w="9525">
              <a:noFill/>
              <a:miter lim="800000"/>
              <a:headEnd/>
              <a:tailEnd/>
            </a:ln>
          </p:spPr>
          <p:txBody>
            <a:bodyPr wrap="none">
              <a:spAutoFit/>
            </a:bodyPr>
            <a:lstStyle/>
            <a:p>
              <a:r>
                <a:rPr lang="en-US" altLang="zh-CN" sz="1400">
                  <a:latin typeface="Arial" pitchFamily="34" charset="0"/>
                  <a:ea typeface="ＭＳ Ｐゴシック" pitchFamily="34" charset="-128"/>
                </a:rPr>
                <a:t>…</a:t>
              </a:r>
            </a:p>
          </p:txBody>
        </p:sp>
        <p:sp>
          <p:nvSpPr>
            <p:cNvPr id="101432" name="TextBox 218"/>
            <p:cNvSpPr txBox="1">
              <a:spLocks noChangeArrowheads="1"/>
            </p:cNvSpPr>
            <p:nvPr/>
          </p:nvSpPr>
          <p:spPr bwMode="auto">
            <a:xfrm rot="7515077">
              <a:off x="4511491" y="5728762"/>
              <a:ext cx="364202" cy="307777"/>
            </a:xfrm>
            <a:prstGeom prst="rect">
              <a:avLst/>
            </a:prstGeom>
            <a:noFill/>
            <a:ln w="9525">
              <a:noFill/>
              <a:miter lim="800000"/>
              <a:headEnd/>
              <a:tailEnd/>
            </a:ln>
          </p:spPr>
          <p:txBody>
            <a:bodyPr wrap="none">
              <a:spAutoFit/>
            </a:bodyPr>
            <a:lstStyle/>
            <a:p>
              <a:r>
                <a:rPr lang="en-US" altLang="zh-CN" sz="1400">
                  <a:latin typeface="Arial" pitchFamily="34" charset="0"/>
                  <a:ea typeface="ＭＳ Ｐゴシック" pitchFamily="34" charset="-128"/>
                </a:rPr>
                <a:t>…</a:t>
              </a:r>
            </a:p>
          </p:txBody>
        </p:sp>
        <p:sp>
          <p:nvSpPr>
            <p:cNvPr id="101433" name="TextBox 219"/>
            <p:cNvSpPr txBox="1">
              <a:spLocks noChangeArrowheads="1"/>
            </p:cNvSpPr>
            <p:nvPr/>
          </p:nvSpPr>
          <p:spPr bwMode="auto">
            <a:xfrm rot="3940343">
              <a:off x="6392354" y="3846211"/>
              <a:ext cx="492443" cy="461665"/>
            </a:xfrm>
            <a:prstGeom prst="rect">
              <a:avLst/>
            </a:prstGeom>
            <a:noFill/>
            <a:ln w="9525">
              <a:noFill/>
              <a:miter lim="800000"/>
              <a:headEnd/>
              <a:tailEnd/>
            </a:ln>
          </p:spPr>
          <p:txBody>
            <a:bodyPr wrap="none">
              <a:spAutoFit/>
            </a:bodyPr>
            <a:lstStyle/>
            <a:p>
              <a:r>
                <a:rPr lang="en-US" altLang="zh-CN">
                  <a:latin typeface="Arial" pitchFamily="34" charset="0"/>
                  <a:ea typeface="ＭＳ Ｐゴシック" pitchFamily="34" charset="-128"/>
                </a:rPr>
                <a:t>…</a:t>
              </a:r>
            </a:p>
          </p:txBody>
        </p:sp>
        <p:sp>
          <p:nvSpPr>
            <p:cNvPr id="101434" name="TextBox 220"/>
            <p:cNvSpPr txBox="1">
              <a:spLocks noChangeArrowheads="1"/>
            </p:cNvSpPr>
            <p:nvPr/>
          </p:nvSpPr>
          <p:spPr bwMode="auto">
            <a:xfrm rot="2048420">
              <a:off x="4482993" y="2684685"/>
              <a:ext cx="492443" cy="461665"/>
            </a:xfrm>
            <a:prstGeom prst="rect">
              <a:avLst/>
            </a:prstGeom>
            <a:noFill/>
            <a:ln w="9525">
              <a:noFill/>
              <a:miter lim="800000"/>
              <a:headEnd/>
              <a:tailEnd/>
            </a:ln>
          </p:spPr>
          <p:txBody>
            <a:bodyPr wrap="none">
              <a:spAutoFit/>
            </a:bodyPr>
            <a:lstStyle/>
            <a:p>
              <a:r>
                <a:rPr lang="en-US" altLang="zh-CN">
                  <a:latin typeface="Arial" pitchFamily="34" charset="0"/>
                  <a:ea typeface="ＭＳ Ｐゴシック" pitchFamily="34" charset="-128"/>
                </a:rPr>
                <a:t>…</a:t>
              </a:r>
            </a:p>
          </p:txBody>
        </p:sp>
        <p:sp>
          <p:nvSpPr>
            <p:cNvPr id="101435" name="TextBox 221"/>
            <p:cNvSpPr txBox="1">
              <a:spLocks noChangeArrowheads="1"/>
            </p:cNvSpPr>
            <p:nvPr/>
          </p:nvSpPr>
          <p:spPr bwMode="auto">
            <a:xfrm rot="-316136">
              <a:off x="2189980" y="2687381"/>
              <a:ext cx="492443" cy="461665"/>
            </a:xfrm>
            <a:prstGeom prst="rect">
              <a:avLst/>
            </a:prstGeom>
            <a:noFill/>
            <a:ln w="9525">
              <a:noFill/>
              <a:miter lim="800000"/>
              <a:headEnd/>
              <a:tailEnd/>
            </a:ln>
          </p:spPr>
          <p:txBody>
            <a:bodyPr wrap="none">
              <a:spAutoFit/>
            </a:bodyPr>
            <a:lstStyle/>
            <a:p>
              <a:r>
                <a:rPr lang="en-US" altLang="zh-CN">
                  <a:latin typeface="Arial" pitchFamily="34" charset="0"/>
                  <a:ea typeface="ＭＳ Ｐゴシック" pitchFamily="34" charset="-128"/>
                </a:rPr>
                <a:t>…</a:t>
              </a:r>
            </a:p>
          </p:txBody>
        </p:sp>
      </p:grpSp>
      <p:grpSp>
        <p:nvGrpSpPr>
          <p:cNvPr id="20" name="Group 223"/>
          <p:cNvGrpSpPr>
            <a:grpSpLocks/>
          </p:cNvGrpSpPr>
          <p:nvPr/>
        </p:nvGrpSpPr>
        <p:grpSpPr bwMode="auto">
          <a:xfrm>
            <a:off x="1158875" y="2305050"/>
            <a:ext cx="7094538" cy="3695700"/>
            <a:chOff x="862570" y="2361120"/>
            <a:chExt cx="7094553" cy="3695520"/>
          </a:xfrm>
        </p:grpSpPr>
        <p:cxnSp>
          <p:nvCxnSpPr>
            <p:cNvPr id="101401"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p:spPr>
        </p:cxnSp>
        <p:cxnSp>
          <p:nvCxnSpPr>
            <p:cNvPr id="101402"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p:spPr>
        </p:cxnSp>
        <p:cxnSp>
          <p:nvCxnSpPr>
            <p:cNvPr id="101403"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p:spPr>
        </p:cxnSp>
        <p:cxnSp>
          <p:nvCxnSpPr>
            <p:cNvPr id="101404"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p:spPr>
        </p:cxnSp>
        <p:cxnSp>
          <p:nvCxnSpPr>
            <p:cNvPr id="101405"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p:spPr>
        </p:cxnSp>
        <p:cxnSp>
          <p:nvCxnSpPr>
            <p:cNvPr id="101406"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p:spPr>
        </p:cxnSp>
        <p:cxnSp>
          <p:nvCxnSpPr>
            <p:cNvPr id="101407"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p:spPr>
        </p:cxnSp>
        <p:cxnSp>
          <p:nvCxnSpPr>
            <p:cNvPr id="101408"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p:spPr>
        </p:cxnSp>
        <p:cxnSp>
          <p:nvCxnSpPr>
            <p:cNvPr id="101409"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p:spPr>
        </p:cxnSp>
        <p:cxnSp>
          <p:nvCxnSpPr>
            <p:cNvPr id="101410"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p:spPr>
        </p:cxnSp>
        <p:cxnSp>
          <p:nvCxnSpPr>
            <p:cNvPr id="101411"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p:spPr>
        </p:cxnSp>
        <p:cxnSp>
          <p:nvCxnSpPr>
            <p:cNvPr id="101412"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p:spPr>
        </p:cxnSp>
        <p:cxnSp>
          <p:nvCxnSpPr>
            <p:cNvPr id="101413"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p:spPr>
        </p:cxnSp>
        <p:cxnSp>
          <p:nvCxnSpPr>
            <p:cNvPr id="101414"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p:spPr>
        </p:cxnSp>
        <p:cxnSp>
          <p:nvCxnSpPr>
            <p:cNvPr id="101415"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p:spPr>
        </p:cxnSp>
      </p:grpSp>
      <p:grpSp>
        <p:nvGrpSpPr>
          <p:cNvPr id="21" name="Group 239"/>
          <p:cNvGrpSpPr>
            <a:grpSpLocks/>
          </p:cNvGrpSpPr>
          <p:nvPr/>
        </p:nvGrpSpPr>
        <p:grpSpPr bwMode="auto">
          <a:xfrm>
            <a:off x="1095375" y="2195513"/>
            <a:ext cx="7158038" cy="3798887"/>
            <a:chOff x="799176" y="2251902"/>
            <a:chExt cx="7158126" cy="3799069"/>
          </a:xfrm>
        </p:grpSpPr>
        <p:cxnSp>
          <p:nvCxnSpPr>
            <p:cNvPr id="101386"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p:spPr>
        </p:cxnSp>
        <p:cxnSp>
          <p:nvCxnSpPr>
            <p:cNvPr id="101387"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p:spPr>
        </p:cxnSp>
        <p:cxnSp>
          <p:nvCxnSpPr>
            <p:cNvPr id="101388"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p:spPr>
        </p:cxnSp>
        <p:cxnSp>
          <p:nvCxnSpPr>
            <p:cNvPr id="101389"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p:spPr>
        </p:cxnSp>
        <p:cxnSp>
          <p:nvCxnSpPr>
            <p:cNvPr id="101390"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p:spPr>
        </p:cxnSp>
        <p:cxnSp>
          <p:nvCxnSpPr>
            <p:cNvPr id="101391"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p:spPr>
        </p:cxnSp>
        <p:cxnSp>
          <p:nvCxnSpPr>
            <p:cNvPr id="101392"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p:spPr>
        </p:cxnSp>
        <p:cxnSp>
          <p:nvCxnSpPr>
            <p:cNvPr id="101393"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p:spPr>
        </p:cxnSp>
        <p:cxnSp>
          <p:nvCxnSpPr>
            <p:cNvPr id="101394"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p:spPr>
        </p:cxnSp>
        <p:cxnSp>
          <p:nvCxnSpPr>
            <p:cNvPr id="101395"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p:spPr>
        </p:cxnSp>
        <p:cxnSp>
          <p:nvCxnSpPr>
            <p:cNvPr id="101396"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p:spPr>
        </p:cxnSp>
        <p:cxnSp>
          <p:nvCxnSpPr>
            <p:cNvPr id="101397"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p:spPr>
        </p:cxnSp>
        <p:cxnSp>
          <p:nvCxnSpPr>
            <p:cNvPr id="101398"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p:spPr>
        </p:cxnSp>
        <p:cxnSp>
          <p:nvCxnSpPr>
            <p:cNvPr id="101399"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p:spPr>
        </p:cxnSp>
        <p:cxnSp>
          <p:nvCxnSpPr>
            <p:cNvPr id="101400"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p:spPr>
        </p:cxnSp>
      </p:grpSp>
      <p:sp>
        <p:nvSpPr>
          <p:cNvPr id="27" name="TextBox 26"/>
          <p:cNvSpPr txBox="1">
            <a:spLocks noChangeArrowheads="1"/>
          </p:cNvSpPr>
          <p:nvPr/>
        </p:nvSpPr>
        <p:spPr bwMode="auto">
          <a:xfrm>
            <a:off x="2497138" y="3403600"/>
            <a:ext cx="4268787" cy="1200150"/>
          </a:xfrm>
          <a:prstGeom prst="rect">
            <a:avLst/>
          </a:prstGeom>
          <a:solidFill>
            <a:schemeClr val="bg1"/>
          </a:solidFill>
          <a:ln w="9525">
            <a:noFill/>
            <a:miter lim="800000"/>
            <a:headEnd/>
            <a:tailEnd/>
          </a:ln>
        </p:spPr>
        <p:txBody>
          <a:bodyPr>
            <a:spAutoFit/>
          </a:bodyPr>
          <a:lstStyle/>
          <a:p>
            <a:pPr algn="ctr"/>
            <a:r>
              <a:rPr lang="en-US" altLang="zh-CN">
                <a:latin typeface="Arial" pitchFamily="34" charset="0"/>
                <a:ea typeface="ＭＳ Ｐゴシック" pitchFamily="34" charset="-128"/>
              </a:rPr>
              <a:t>connecting each access ISP to each other directly </a:t>
            </a:r>
            <a:r>
              <a:rPr lang="en-US" altLang="zh-CN" i="1">
                <a:solidFill>
                  <a:srgbClr val="CC0000"/>
                </a:solidFill>
                <a:latin typeface="Arial" pitchFamily="34" charset="0"/>
                <a:ea typeface="ＭＳ Ｐゴシック" pitchFamily="34" charset="-128"/>
              </a:rPr>
              <a:t>doesn</a:t>
            </a:r>
            <a:r>
              <a:rPr lang="en-US" altLang="en-US" i="1">
                <a:solidFill>
                  <a:srgbClr val="CC0000"/>
                </a:solidFill>
                <a:latin typeface="Arial" pitchFamily="34" charset="0"/>
                <a:ea typeface="ＭＳ Ｐゴシック" pitchFamily="34" charset="-128"/>
              </a:rPr>
              <a:t>’</a:t>
            </a:r>
            <a:r>
              <a:rPr lang="en-US" altLang="zh-CN" i="1">
                <a:solidFill>
                  <a:srgbClr val="CC0000"/>
                </a:solidFill>
                <a:latin typeface="Arial" pitchFamily="34" charset="0"/>
                <a:ea typeface="ＭＳ Ｐゴシック" pitchFamily="34" charset="-128"/>
              </a:rPr>
              <a:t>t scale: </a:t>
            </a:r>
            <a:r>
              <a:rPr lang="en-US" altLang="zh-CN">
                <a:latin typeface="Arial" pitchFamily="34" charset="0"/>
                <a:ea typeface="ＭＳ Ｐゴシック" pitchFamily="34" charset="-128"/>
              </a:rPr>
              <a:t>O(</a:t>
            </a:r>
            <a:r>
              <a:rPr lang="en-US" altLang="zh-CN" i="1">
                <a:latin typeface="Arial" pitchFamily="34" charset="0"/>
                <a:ea typeface="ＭＳ Ｐゴシック" pitchFamily="34" charset="-128"/>
              </a:rPr>
              <a:t>N</a:t>
            </a:r>
            <a:r>
              <a:rPr lang="en-US" altLang="zh-CN" baseline="30000">
                <a:latin typeface="Arial" pitchFamily="34" charset="0"/>
                <a:ea typeface="ＭＳ Ｐゴシック" pitchFamily="34" charset="-128"/>
              </a:rPr>
              <a:t>2</a:t>
            </a:r>
            <a:r>
              <a:rPr lang="en-US" altLang="zh-CN">
                <a:latin typeface="Arial" pitchFamily="34" charset="0"/>
                <a:ea typeface="ＭＳ Ｐゴシック" pitchFamily="34" charset="-128"/>
              </a:rPr>
              <a:t>) connections.</a:t>
            </a:r>
          </a:p>
        </p:txBody>
      </p:sp>
      <p:sp>
        <p:nvSpPr>
          <p:cNvPr id="101384" name="Rectangle 2"/>
          <p:cNvSpPr>
            <a:spLocks noGrp="1" noChangeArrowheads="1"/>
          </p:cNvSpPr>
          <p:nvPr>
            <p:ph type="title"/>
          </p:nvPr>
        </p:nvSpPr>
        <p:spPr>
          <a:xfrm>
            <a:off x="533400" y="228600"/>
            <a:ext cx="7772400" cy="996950"/>
          </a:xfrm>
        </p:spPr>
        <p:txBody>
          <a:bodyPr/>
          <a:lstStyle/>
          <a:p>
            <a:pPr eaLnBrk="1" hangingPunct="1"/>
            <a:r>
              <a:rPr lang="zh-CN" altLang="en-US" sz="3600" smtClean="0">
                <a:solidFill>
                  <a:srgbClr val="008000"/>
                </a:solidFill>
              </a:rPr>
              <a:t>因特网结构：网络的网络</a:t>
            </a:r>
            <a:endParaRPr lang="en-US" altLang="zh-CN" sz="3600" smtClean="0">
              <a:solidFill>
                <a:srgbClr val="008000"/>
              </a:solidFill>
            </a:endParaRPr>
          </a:p>
        </p:txBody>
      </p:sp>
      <p:sp>
        <p:nvSpPr>
          <p:cNvPr id="101385" name="灯片编号占位符 5"/>
          <p:cNvSpPr>
            <a:spLocks noGrp="1"/>
          </p:cNvSpPr>
          <p:nvPr>
            <p:ph type="sldNum" sz="quarter" idx="12"/>
          </p:nvPr>
        </p:nvSpPr>
        <p:spPr>
          <a:noFill/>
          <a:ln>
            <a:miter lim="800000"/>
            <a:headEnd/>
            <a:tailEnd/>
          </a:ln>
        </p:spPr>
        <p:txBody>
          <a:bodyPr/>
          <a:lstStyle/>
          <a:p>
            <a:r>
              <a:rPr lang="en-US" altLang="zh-CN"/>
              <a:t>55</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Group 5"/>
          <p:cNvGrpSpPr>
            <a:grpSpLocks/>
          </p:cNvGrpSpPr>
          <p:nvPr/>
        </p:nvGrpSpPr>
        <p:grpSpPr bwMode="auto">
          <a:xfrm>
            <a:off x="450850" y="1849438"/>
            <a:ext cx="8437563" cy="4559300"/>
            <a:chOff x="154891" y="1905681"/>
            <a:chExt cx="8436427" cy="4559651"/>
          </a:xfrm>
        </p:grpSpPr>
        <p:grpSp>
          <p:nvGrpSpPr>
            <p:cNvPr id="103528" name="Group 2"/>
            <p:cNvGrpSpPr>
              <a:grpSpLocks/>
            </p:cNvGrpSpPr>
            <p:nvPr/>
          </p:nvGrpSpPr>
          <p:grpSpPr bwMode="auto">
            <a:xfrm>
              <a:off x="1529396" y="2297655"/>
              <a:ext cx="648422" cy="418253"/>
              <a:chOff x="3053396" y="4304255"/>
              <a:chExt cx="648422" cy="418253"/>
            </a:xfrm>
          </p:grpSpPr>
          <p:sp>
            <p:nvSpPr>
              <p:cNvPr id="10358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3581"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3529" name="Group 131"/>
            <p:cNvGrpSpPr>
              <a:grpSpLocks/>
            </p:cNvGrpSpPr>
            <p:nvPr/>
          </p:nvGrpSpPr>
          <p:grpSpPr bwMode="auto">
            <a:xfrm>
              <a:off x="373696" y="3097755"/>
              <a:ext cx="648422" cy="418253"/>
              <a:chOff x="3053396" y="4304255"/>
              <a:chExt cx="648422" cy="418253"/>
            </a:xfrm>
          </p:grpSpPr>
          <p:sp>
            <p:nvSpPr>
              <p:cNvPr id="10357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3579"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3530" name="Group 135"/>
            <p:cNvGrpSpPr>
              <a:grpSpLocks/>
            </p:cNvGrpSpPr>
            <p:nvPr/>
          </p:nvGrpSpPr>
          <p:grpSpPr bwMode="auto">
            <a:xfrm>
              <a:off x="6037896" y="2551655"/>
              <a:ext cx="648422" cy="418253"/>
              <a:chOff x="3053396" y="4304255"/>
              <a:chExt cx="648422" cy="418253"/>
            </a:xfrm>
          </p:grpSpPr>
          <p:sp>
            <p:nvSpPr>
              <p:cNvPr id="10357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3577"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3531" name="Group 138"/>
            <p:cNvGrpSpPr>
              <a:grpSpLocks/>
            </p:cNvGrpSpPr>
            <p:nvPr/>
          </p:nvGrpSpPr>
          <p:grpSpPr bwMode="auto">
            <a:xfrm>
              <a:off x="945196" y="5409155"/>
              <a:ext cx="648422" cy="418253"/>
              <a:chOff x="3053396" y="4304255"/>
              <a:chExt cx="648422" cy="418253"/>
            </a:xfrm>
          </p:grpSpPr>
          <p:sp>
            <p:nvSpPr>
              <p:cNvPr id="10357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3575"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3532" name="Group 141"/>
            <p:cNvGrpSpPr>
              <a:grpSpLocks/>
            </p:cNvGrpSpPr>
            <p:nvPr/>
          </p:nvGrpSpPr>
          <p:grpSpPr bwMode="auto">
            <a:xfrm>
              <a:off x="526096" y="4786855"/>
              <a:ext cx="648422" cy="418253"/>
              <a:chOff x="3053396" y="4304255"/>
              <a:chExt cx="648422" cy="418253"/>
            </a:xfrm>
          </p:grpSpPr>
          <p:sp>
            <p:nvSpPr>
              <p:cNvPr id="10357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3573"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3533" name="Group 144"/>
            <p:cNvGrpSpPr>
              <a:grpSpLocks/>
            </p:cNvGrpSpPr>
            <p:nvPr/>
          </p:nvGrpSpPr>
          <p:grpSpPr bwMode="auto">
            <a:xfrm>
              <a:off x="297496" y="4126455"/>
              <a:ext cx="648422" cy="418253"/>
              <a:chOff x="3053396" y="4304255"/>
              <a:chExt cx="648422" cy="418253"/>
            </a:xfrm>
          </p:grpSpPr>
          <p:sp>
            <p:nvSpPr>
              <p:cNvPr id="10357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3571"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3534" name="Group 147"/>
            <p:cNvGrpSpPr>
              <a:grpSpLocks/>
            </p:cNvGrpSpPr>
            <p:nvPr/>
          </p:nvGrpSpPr>
          <p:grpSpPr bwMode="auto">
            <a:xfrm>
              <a:off x="6787196" y="2983455"/>
              <a:ext cx="648422" cy="418253"/>
              <a:chOff x="3053396" y="4304255"/>
              <a:chExt cx="648422" cy="418253"/>
            </a:xfrm>
          </p:grpSpPr>
          <p:sp>
            <p:nvSpPr>
              <p:cNvPr id="10356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3569"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3535" name="Group 150"/>
            <p:cNvGrpSpPr>
              <a:grpSpLocks/>
            </p:cNvGrpSpPr>
            <p:nvPr/>
          </p:nvGrpSpPr>
          <p:grpSpPr bwMode="auto">
            <a:xfrm>
              <a:off x="3129596" y="2056355"/>
              <a:ext cx="648422" cy="418253"/>
              <a:chOff x="3053396" y="4304255"/>
              <a:chExt cx="648422" cy="418253"/>
            </a:xfrm>
          </p:grpSpPr>
          <p:sp>
            <p:nvSpPr>
              <p:cNvPr id="10356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3567"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3536" name="Group 153"/>
            <p:cNvGrpSpPr>
              <a:grpSpLocks/>
            </p:cNvGrpSpPr>
            <p:nvPr/>
          </p:nvGrpSpPr>
          <p:grpSpPr bwMode="auto">
            <a:xfrm>
              <a:off x="754696" y="2704055"/>
              <a:ext cx="648422" cy="418253"/>
              <a:chOff x="3053396" y="4304255"/>
              <a:chExt cx="648422" cy="418253"/>
            </a:xfrm>
          </p:grpSpPr>
          <p:sp>
            <p:nvSpPr>
              <p:cNvPr id="10356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3565"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3537" name="Group 156"/>
            <p:cNvGrpSpPr>
              <a:grpSpLocks/>
            </p:cNvGrpSpPr>
            <p:nvPr/>
          </p:nvGrpSpPr>
          <p:grpSpPr bwMode="auto">
            <a:xfrm>
              <a:off x="4043996" y="2030955"/>
              <a:ext cx="648422" cy="418253"/>
              <a:chOff x="3053396" y="4304255"/>
              <a:chExt cx="648422" cy="418253"/>
            </a:xfrm>
          </p:grpSpPr>
          <p:sp>
            <p:nvSpPr>
              <p:cNvPr id="10356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3563"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3538" name="Group 160"/>
            <p:cNvGrpSpPr>
              <a:grpSpLocks/>
            </p:cNvGrpSpPr>
            <p:nvPr/>
          </p:nvGrpSpPr>
          <p:grpSpPr bwMode="auto">
            <a:xfrm>
              <a:off x="7104696" y="5663155"/>
              <a:ext cx="648422" cy="418253"/>
              <a:chOff x="3053396" y="4304255"/>
              <a:chExt cx="648422" cy="418253"/>
            </a:xfrm>
          </p:grpSpPr>
          <p:sp>
            <p:nvSpPr>
              <p:cNvPr id="10356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3561"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3539" name="Group 163"/>
            <p:cNvGrpSpPr>
              <a:grpSpLocks/>
            </p:cNvGrpSpPr>
            <p:nvPr/>
          </p:nvGrpSpPr>
          <p:grpSpPr bwMode="auto">
            <a:xfrm>
              <a:off x="7942896" y="5015455"/>
              <a:ext cx="648422" cy="418253"/>
              <a:chOff x="3053396" y="4304255"/>
              <a:chExt cx="648422" cy="418253"/>
            </a:xfrm>
          </p:grpSpPr>
          <p:sp>
            <p:nvSpPr>
              <p:cNvPr id="10355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3559"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3540" name="Group 166"/>
            <p:cNvGrpSpPr>
              <a:grpSpLocks/>
            </p:cNvGrpSpPr>
            <p:nvPr/>
          </p:nvGrpSpPr>
          <p:grpSpPr bwMode="auto">
            <a:xfrm>
              <a:off x="7714296" y="4101055"/>
              <a:ext cx="648422" cy="418253"/>
              <a:chOff x="3053396" y="4304255"/>
              <a:chExt cx="648422" cy="418253"/>
            </a:xfrm>
          </p:grpSpPr>
          <p:sp>
            <p:nvSpPr>
              <p:cNvPr id="10355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3557"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3541" name="Group 169"/>
            <p:cNvGrpSpPr>
              <a:grpSpLocks/>
            </p:cNvGrpSpPr>
            <p:nvPr/>
          </p:nvGrpSpPr>
          <p:grpSpPr bwMode="auto">
            <a:xfrm>
              <a:off x="4869496" y="5904455"/>
              <a:ext cx="648422" cy="418253"/>
              <a:chOff x="3053396" y="4304255"/>
              <a:chExt cx="648422" cy="418253"/>
            </a:xfrm>
          </p:grpSpPr>
          <p:sp>
            <p:nvSpPr>
              <p:cNvPr id="10355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3555"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3542" name="Group 172"/>
            <p:cNvGrpSpPr>
              <a:grpSpLocks/>
            </p:cNvGrpSpPr>
            <p:nvPr/>
          </p:nvGrpSpPr>
          <p:grpSpPr bwMode="auto">
            <a:xfrm>
              <a:off x="3955096" y="6044155"/>
              <a:ext cx="648422" cy="418253"/>
              <a:chOff x="3053396" y="4304255"/>
              <a:chExt cx="648422" cy="418253"/>
            </a:xfrm>
          </p:grpSpPr>
          <p:sp>
            <p:nvSpPr>
              <p:cNvPr id="10355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3553"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3543" name="Group 175"/>
            <p:cNvGrpSpPr>
              <a:grpSpLocks/>
            </p:cNvGrpSpPr>
            <p:nvPr/>
          </p:nvGrpSpPr>
          <p:grpSpPr bwMode="auto">
            <a:xfrm>
              <a:off x="2735896" y="5891755"/>
              <a:ext cx="648422" cy="418253"/>
              <a:chOff x="3053396" y="4304255"/>
              <a:chExt cx="648422" cy="418253"/>
            </a:xfrm>
          </p:grpSpPr>
          <p:sp>
            <p:nvSpPr>
              <p:cNvPr id="10355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3551"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sp>
          <p:nvSpPr>
            <p:cNvPr id="103544" name="TextBox 4"/>
            <p:cNvSpPr txBox="1">
              <a:spLocks noChangeArrowheads="1"/>
            </p:cNvSpPr>
            <p:nvPr/>
          </p:nvSpPr>
          <p:spPr bwMode="auto">
            <a:xfrm rot="1053502">
              <a:off x="5143500" y="1955800"/>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3545" name="TextBox 179"/>
            <p:cNvSpPr txBox="1">
              <a:spLocks noChangeArrowheads="1"/>
            </p:cNvSpPr>
            <p:nvPr/>
          </p:nvSpPr>
          <p:spPr bwMode="auto">
            <a:xfrm rot="2829263">
              <a:off x="7429500" y="3429000"/>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3546" name="TextBox 180"/>
            <p:cNvSpPr txBox="1">
              <a:spLocks noChangeArrowheads="1"/>
            </p:cNvSpPr>
            <p:nvPr/>
          </p:nvSpPr>
          <p:spPr bwMode="auto">
            <a:xfrm rot="9845918">
              <a:off x="6098241" y="5942112"/>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3547" name="TextBox 181"/>
            <p:cNvSpPr txBox="1">
              <a:spLocks noChangeArrowheads="1"/>
            </p:cNvSpPr>
            <p:nvPr/>
          </p:nvSpPr>
          <p:spPr bwMode="auto">
            <a:xfrm rot="-9948738">
              <a:off x="1730786" y="5845469"/>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3548" name="TextBox 182"/>
            <p:cNvSpPr txBox="1">
              <a:spLocks noChangeArrowheads="1"/>
            </p:cNvSpPr>
            <p:nvPr/>
          </p:nvSpPr>
          <p:spPr bwMode="auto">
            <a:xfrm rot="-4992697">
              <a:off x="144631" y="3539025"/>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3549" name="TextBox 183"/>
            <p:cNvSpPr txBox="1">
              <a:spLocks noChangeArrowheads="1"/>
            </p:cNvSpPr>
            <p:nvPr/>
          </p:nvSpPr>
          <p:spPr bwMode="auto">
            <a:xfrm rot="-1017263">
              <a:off x="2330376" y="1905681"/>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grpSp>
      <p:sp>
        <p:nvSpPr>
          <p:cNvPr id="103427" name="Rectangle 3"/>
          <p:cNvSpPr txBox="1">
            <a:spLocks noChangeArrowheads="1"/>
          </p:cNvSpPr>
          <p:nvPr/>
        </p:nvSpPr>
        <p:spPr bwMode="auto">
          <a:xfrm>
            <a:off x="473075" y="1195388"/>
            <a:ext cx="8204200" cy="673100"/>
          </a:xfrm>
          <a:prstGeom prst="rect">
            <a:avLst/>
          </a:prstGeom>
          <a:noFill/>
          <a:ln w="9525">
            <a:noFill/>
            <a:miter lim="800000"/>
            <a:headEnd/>
            <a:tailEnd/>
          </a:ln>
        </p:spPr>
        <p:txBody>
          <a:bodyPr/>
          <a:lstStyle/>
          <a:p>
            <a:pPr eaLnBrk="1" hangingPunct="1">
              <a:lnSpc>
                <a:spcPct val="85000"/>
              </a:lnSpc>
              <a:spcBef>
                <a:spcPct val="20000"/>
              </a:spcBef>
              <a:buClr>
                <a:srgbClr val="000099"/>
              </a:buClr>
              <a:buSzPct val="75000"/>
              <a:buFont typeface="Wingdings" pitchFamily="2" charset="2"/>
              <a:buNone/>
            </a:pPr>
            <a:r>
              <a:rPr lang="en-US" altLang="zh-CN" i="1">
                <a:solidFill>
                  <a:srgbClr val="CC0000"/>
                </a:solidFill>
                <a:latin typeface="Gill Sans MT" pitchFamily="34" charset="0"/>
                <a:ea typeface="ＭＳ Ｐゴシック" pitchFamily="34" charset="-128"/>
              </a:rPr>
              <a:t>Option: </a:t>
            </a:r>
            <a:r>
              <a:rPr lang="en-US" altLang="zh-CN" i="1">
                <a:latin typeface="Gill Sans MT" pitchFamily="34" charset="0"/>
                <a:ea typeface="ＭＳ Ｐゴシック" pitchFamily="34" charset="-128"/>
              </a:rPr>
              <a:t>connect each access ISP to a global transit ISP? </a:t>
            </a:r>
            <a:r>
              <a:rPr lang="en-US" altLang="zh-CN" i="1">
                <a:solidFill>
                  <a:srgbClr val="C00000"/>
                </a:solidFill>
                <a:latin typeface="Arial" pitchFamily="34" charset="0"/>
                <a:ea typeface="ＭＳ Ｐゴシック" pitchFamily="34" charset="-128"/>
              </a:rPr>
              <a:t>Customer</a:t>
            </a:r>
            <a:r>
              <a:rPr lang="en-US" altLang="zh-CN" i="1">
                <a:latin typeface="Arial" pitchFamily="34" charset="0"/>
                <a:ea typeface="ＭＳ Ｐゴシック" pitchFamily="34" charset="-128"/>
              </a:rPr>
              <a:t> and </a:t>
            </a:r>
            <a:r>
              <a:rPr lang="en-US" altLang="zh-CN" i="1">
                <a:solidFill>
                  <a:srgbClr val="C00000"/>
                </a:solidFill>
                <a:latin typeface="Arial" pitchFamily="34" charset="0"/>
                <a:ea typeface="ＭＳ Ｐゴシック" pitchFamily="34" charset="-128"/>
              </a:rPr>
              <a:t>provider </a:t>
            </a:r>
            <a:r>
              <a:rPr lang="en-US" altLang="zh-CN" i="1">
                <a:latin typeface="Arial" pitchFamily="34" charset="0"/>
                <a:ea typeface="ＭＳ Ｐゴシック" pitchFamily="34" charset="-128"/>
              </a:rPr>
              <a:t>ISPs have economic agreement.</a:t>
            </a:r>
            <a:endParaRPr lang="en-US" altLang="zh-CN">
              <a:latin typeface="Gill Sans MT" pitchFamily="34" charset="0"/>
              <a:ea typeface="ＭＳ Ｐゴシック" pitchFamily="34" charset="-128"/>
            </a:endParaRPr>
          </a:p>
        </p:txBody>
      </p:sp>
      <p:sp>
        <p:nvSpPr>
          <p:cNvPr id="103428" name="Oval 3"/>
          <p:cNvSpPr>
            <a:spLocks noChangeArrowheads="1"/>
          </p:cNvSpPr>
          <p:nvPr/>
        </p:nvSpPr>
        <p:spPr bwMode="auto">
          <a:xfrm>
            <a:off x="2716213" y="3192463"/>
            <a:ext cx="3709987" cy="1862137"/>
          </a:xfrm>
          <a:prstGeom prst="ellipse">
            <a:avLst/>
          </a:prstGeom>
          <a:solidFill>
            <a:schemeClr val="accent1"/>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grpSp>
        <p:nvGrpSpPr>
          <p:cNvPr id="103429" name="Group 133"/>
          <p:cNvGrpSpPr>
            <a:grpSpLocks/>
          </p:cNvGrpSpPr>
          <p:nvPr/>
        </p:nvGrpSpPr>
        <p:grpSpPr bwMode="auto">
          <a:xfrm>
            <a:off x="3138488" y="4392613"/>
            <a:ext cx="617537" cy="250825"/>
            <a:chOff x="2356" y="1300"/>
            <a:chExt cx="555" cy="194"/>
          </a:xfrm>
        </p:grpSpPr>
        <p:sp>
          <p:nvSpPr>
            <p:cNvPr id="10352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352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352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3523" name="Group 137"/>
            <p:cNvGrpSpPr>
              <a:grpSpLocks/>
            </p:cNvGrpSpPr>
            <p:nvPr/>
          </p:nvGrpSpPr>
          <p:grpSpPr bwMode="auto">
            <a:xfrm>
              <a:off x="2468" y="1332"/>
              <a:ext cx="310" cy="60"/>
              <a:chOff x="2468" y="1332"/>
              <a:chExt cx="310" cy="60"/>
            </a:xfrm>
          </p:grpSpPr>
          <p:sp>
            <p:nvSpPr>
              <p:cNvPr id="10352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10352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103524" name="Line 140"/>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103525" name="Line 141"/>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103430" name="Group 133"/>
          <p:cNvGrpSpPr>
            <a:grpSpLocks/>
          </p:cNvGrpSpPr>
          <p:nvPr/>
        </p:nvGrpSpPr>
        <p:grpSpPr bwMode="auto">
          <a:xfrm>
            <a:off x="4132263" y="3706813"/>
            <a:ext cx="617537" cy="250825"/>
            <a:chOff x="2356" y="1300"/>
            <a:chExt cx="555" cy="194"/>
          </a:xfrm>
        </p:grpSpPr>
        <p:sp>
          <p:nvSpPr>
            <p:cNvPr id="10351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351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351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3515" name="Group 137"/>
            <p:cNvGrpSpPr>
              <a:grpSpLocks/>
            </p:cNvGrpSpPr>
            <p:nvPr/>
          </p:nvGrpSpPr>
          <p:grpSpPr bwMode="auto">
            <a:xfrm>
              <a:off x="2468" y="1332"/>
              <a:ext cx="310" cy="60"/>
              <a:chOff x="2468" y="1332"/>
              <a:chExt cx="310" cy="60"/>
            </a:xfrm>
          </p:grpSpPr>
          <p:sp>
            <p:nvSpPr>
              <p:cNvPr id="10351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10351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103516" name="Line 140"/>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103517" name="Line 141"/>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103431" name="Group 133"/>
          <p:cNvGrpSpPr>
            <a:grpSpLocks/>
          </p:cNvGrpSpPr>
          <p:nvPr/>
        </p:nvGrpSpPr>
        <p:grpSpPr bwMode="auto">
          <a:xfrm>
            <a:off x="4706938" y="4013200"/>
            <a:ext cx="617537" cy="250825"/>
            <a:chOff x="2356" y="1300"/>
            <a:chExt cx="555" cy="194"/>
          </a:xfrm>
        </p:grpSpPr>
        <p:sp>
          <p:nvSpPr>
            <p:cNvPr id="10350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350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350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3507" name="Group 137"/>
            <p:cNvGrpSpPr>
              <a:grpSpLocks/>
            </p:cNvGrpSpPr>
            <p:nvPr/>
          </p:nvGrpSpPr>
          <p:grpSpPr bwMode="auto">
            <a:xfrm>
              <a:off x="2468" y="1332"/>
              <a:ext cx="310" cy="60"/>
              <a:chOff x="2468" y="1332"/>
              <a:chExt cx="310" cy="60"/>
            </a:xfrm>
          </p:grpSpPr>
          <p:sp>
            <p:nvSpPr>
              <p:cNvPr id="10351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10351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103508" name="Line 140"/>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103509" name="Line 141"/>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103432" name="Group 133"/>
          <p:cNvGrpSpPr>
            <a:grpSpLocks/>
          </p:cNvGrpSpPr>
          <p:nvPr/>
        </p:nvGrpSpPr>
        <p:grpSpPr bwMode="auto">
          <a:xfrm>
            <a:off x="5245100" y="3538538"/>
            <a:ext cx="617538" cy="250825"/>
            <a:chOff x="2356" y="1300"/>
            <a:chExt cx="555" cy="194"/>
          </a:xfrm>
        </p:grpSpPr>
        <p:sp>
          <p:nvSpPr>
            <p:cNvPr id="10349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349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349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3499" name="Group 137"/>
            <p:cNvGrpSpPr>
              <a:grpSpLocks/>
            </p:cNvGrpSpPr>
            <p:nvPr/>
          </p:nvGrpSpPr>
          <p:grpSpPr bwMode="auto">
            <a:xfrm>
              <a:off x="2468" y="1332"/>
              <a:ext cx="310" cy="60"/>
              <a:chOff x="2468" y="1332"/>
              <a:chExt cx="310" cy="60"/>
            </a:xfrm>
          </p:grpSpPr>
          <p:sp>
            <p:nvSpPr>
              <p:cNvPr id="10350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10350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103500" name="Line 140"/>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103501" name="Line 141"/>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103433" name="Group 133"/>
          <p:cNvGrpSpPr>
            <a:grpSpLocks/>
          </p:cNvGrpSpPr>
          <p:nvPr/>
        </p:nvGrpSpPr>
        <p:grpSpPr bwMode="auto">
          <a:xfrm>
            <a:off x="3813175" y="4121150"/>
            <a:ext cx="617538" cy="250825"/>
            <a:chOff x="2356" y="1300"/>
            <a:chExt cx="555" cy="194"/>
          </a:xfrm>
        </p:grpSpPr>
        <p:sp>
          <p:nvSpPr>
            <p:cNvPr id="10348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348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349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3491" name="Group 137"/>
            <p:cNvGrpSpPr>
              <a:grpSpLocks/>
            </p:cNvGrpSpPr>
            <p:nvPr/>
          </p:nvGrpSpPr>
          <p:grpSpPr bwMode="auto">
            <a:xfrm>
              <a:off x="2468" y="1332"/>
              <a:ext cx="310" cy="60"/>
              <a:chOff x="2468" y="1332"/>
              <a:chExt cx="310" cy="60"/>
            </a:xfrm>
          </p:grpSpPr>
          <p:sp>
            <p:nvSpPr>
              <p:cNvPr id="10349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10349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103492" name="Line 140"/>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103493" name="Line 141"/>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103434" name="Group 133"/>
          <p:cNvGrpSpPr>
            <a:grpSpLocks/>
          </p:cNvGrpSpPr>
          <p:nvPr/>
        </p:nvGrpSpPr>
        <p:grpSpPr bwMode="auto">
          <a:xfrm>
            <a:off x="4368800" y="4610100"/>
            <a:ext cx="617538" cy="250825"/>
            <a:chOff x="2356" y="1300"/>
            <a:chExt cx="555" cy="194"/>
          </a:xfrm>
        </p:grpSpPr>
        <p:sp>
          <p:nvSpPr>
            <p:cNvPr id="10348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348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348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3483" name="Group 137"/>
            <p:cNvGrpSpPr>
              <a:grpSpLocks/>
            </p:cNvGrpSpPr>
            <p:nvPr/>
          </p:nvGrpSpPr>
          <p:grpSpPr bwMode="auto">
            <a:xfrm>
              <a:off x="2468" y="1332"/>
              <a:ext cx="310" cy="60"/>
              <a:chOff x="2468" y="1332"/>
              <a:chExt cx="310" cy="60"/>
            </a:xfrm>
          </p:grpSpPr>
          <p:sp>
            <p:nvSpPr>
              <p:cNvPr id="10348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10348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103484" name="Line 140"/>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103485" name="Line 141"/>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103435" name="Group 133"/>
          <p:cNvGrpSpPr>
            <a:grpSpLocks/>
          </p:cNvGrpSpPr>
          <p:nvPr/>
        </p:nvGrpSpPr>
        <p:grpSpPr bwMode="auto">
          <a:xfrm>
            <a:off x="5389563" y="4411663"/>
            <a:ext cx="617537" cy="250825"/>
            <a:chOff x="2356" y="1300"/>
            <a:chExt cx="555" cy="194"/>
          </a:xfrm>
        </p:grpSpPr>
        <p:sp>
          <p:nvSpPr>
            <p:cNvPr id="1034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34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34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3475" name="Group 137"/>
            <p:cNvGrpSpPr>
              <a:grpSpLocks/>
            </p:cNvGrpSpPr>
            <p:nvPr/>
          </p:nvGrpSpPr>
          <p:grpSpPr bwMode="auto">
            <a:xfrm>
              <a:off x="2468" y="1332"/>
              <a:ext cx="310" cy="60"/>
              <a:chOff x="2468" y="1332"/>
              <a:chExt cx="310" cy="60"/>
            </a:xfrm>
          </p:grpSpPr>
          <p:sp>
            <p:nvSpPr>
              <p:cNvPr id="10347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10347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103476" name="Line 140"/>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103477" name="Line 141"/>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103436" name="Group 133"/>
          <p:cNvGrpSpPr>
            <a:grpSpLocks/>
          </p:cNvGrpSpPr>
          <p:nvPr/>
        </p:nvGrpSpPr>
        <p:grpSpPr bwMode="auto">
          <a:xfrm>
            <a:off x="3502025" y="3351213"/>
            <a:ext cx="617538" cy="250825"/>
            <a:chOff x="2356" y="1300"/>
            <a:chExt cx="555" cy="194"/>
          </a:xfrm>
        </p:grpSpPr>
        <p:sp>
          <p:nvSpPr>
            <p:cNvPr id="1034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34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34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3467" name="Group 137"/>
            <p:cNvGrpSpPr>
              <a:grpSpLocks/>
            </p:cNvGrpSpPr>
            <p:nvPr/>
          </p:nvGrpSpPr>
          <p:grpSpPr bwMode="auto">
            <a:xfrm>
              <a:off x="2468" y="1332"/>
              <a:ext cx="310" cy="60"/>
              <a:chOff x="2468" y="1332"/>
              <a:chExt cx="310" cy="60"/>
            </a:xfrm>
          </p:grpSpPr>
          <p:sp>
            <p:nvSpPr>
              <p:cNvPr id="10347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10347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103468" name="Line 140"/>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103469" name="Line 141"/>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cxnSp>
        <p:nvCxnSpPr>
          <p:cNvPr id="103437" name="Straight Connector 10"/>
          <p:cNvCxnSpPr>
            <a:cxnSpLocks noChangeShapeType="1"/>
            <a:stCxn id="103469" idx="0"/>
            <a:endCxn id="103500" idx="0"/>
          </p:cNvCxnSpPr>
          <p:nvPr/>
        </p:nvCxnSpPr>
        <p:spPr bwMode="auto">
          <a:xfrm>
            <a:off x="4114800" y="3432175"/>
            <a:ext cx="1131888" cy="185738"/>
          </a:xfrm>
          <a:prstGeom prst="line">
            <a:avLst/>
          </a:prstGeom>
          <a:noFill/>
          <a:ln w="15875">
            <a:solidFill>
              <a:schemeClr val="tx1"/>
            </a:solidFill>
            <a:round/>
            <a:headEnd/>
            <a:tailEnd/>
          </a:ln>
        </p:spPr>
      </p:cxnSp>
      <p:cxnSp>
        <p:nvCxnSpPr>
          <p:cNvPr id="103438" name="Straight Connector 297"/>
          <p:cNvCxnSpPr>
            <a:cxnSpLocks noChangeShapeType="1"/>
            <a:endCxn id="103506" idx="1"/>
          </p:cNvCxnSpPr>
          <p:nvPr/>
        </p:nvCxnSpPr>
        <p:spPr bwMode="auto">
          <a:xfrm>
            <a:off x="4656138" y="3924300"/>
            <a:ext cx="139700" cy="112713"/>
          </a:xfrm>
          <a:prstGeom prst="line">
            <a:avLst/>
          </a:prstGeom>
          <a:noFill/>
          <a:ln w="15875">
            <a:solidFill>
              <a:schemeClr val="tx1"/>
            </a:solidFill>
            <a:round/>
            <a:headEnd/>
            <a:tailEnd/>
          </a:ln>
        </p:spPr>
      </p:cxnSp>
      <p:cxnSp>
        <p:nvCxnSpPr>
          <p:cNvPr id="103439" name="Straight Connector 298"/>
          <p:cNvCxnSpPr>
            <a:cxnSpLocks noChangeShapeType="1"/>
            <a:endCxn id="103508" idx="1"/>
          </p:cNvCxnSpPr>
          <p:nvPr/>
        </p:nvCxnSpPr>
        <p:spPr bwMode="auto">
          <a:xfrm flipV="1">
            <a:off x="4425950" y="4200525"/>
            <a:ext cx="280988" cy="61913"/>
          </a:xfrm>
          <a:prstGeom prst="line">
            <a:avLst/>
          </a:prstGeom>
          <a:noFill/>
          <a:ln w="15875">
            <a:solidFill>
              <a:schemeClr val="tx1"/>
            </a:solidFill>
            <a:round/>
            <a:headEnd/>
            <a:tailEnd/>
          </a:ln>
        </p:spPr>
      </p:cxnSp>
      <p:cxnSp>
        <p:nvCxnSpPr>
          <p:cNvPr id="103440" name="Straight Connector 299"/>
          <p:cNvCxnSpPr>
            <a:cxnSpLocks noChangeShapeType="1"/>
          </p:cNvCxnSpPr>
          <p:nvPr/>
        </p:nvCxnSpPr>
        <p:spPr bwMode="auto">
          <a:xfrm flipV="1">
            <a:off x="4083050" y="3962400"/>
            <a:ext cx="223838" cy="149225"/>
          </a:xfrm>
          <a:prstGeom prst="line">
            <a:avLst/>
          </a:prstGeom>
          <a:noFill/>
          <a:ln w="15875">
            <a:solidFill>
              <a:schemeClr val="tx1"/>
            </a:solidFill>
            <a:round/>
            <a:headEnd/>
            <a:tailEnd/>
          </a:ln>
        </p:spPr>
      </p:cxnSp>
      <p:cxnSp>
        <p:nvCxnSpPr>
          <p:cNvPr id="103441" name="Straight Connector 300"/>
          <p:cNvCxnSpPr>
            <a:cxnSpLocks noChangeShapeType="1"/>
          </p:cNvCxnSpPr>
          <p:nvPr/>
        </p:nvCxnSpPr>
        <p:spPr bwMode="auto">
          <a:xfrm flipV="1">
            <a:off x="3738563" y="4367213"/>
            <a:ext cx="222250" cy="147637"/>
          </a:xfrm>
          <a:prstGeom prst="line">
            <a:avLst/>
          </a:prstGeom>
          <a:noFill/>
          <a:ln w="15875">
            <a:solidFill>
              <a:schemeClr val="tx1"/>
            </a:solidFill>
            <a:round/>
            <a:headEnd/>
            <a:tailEnd/>
          </a:ln>
        </p:spPr>
      </p:cxnSp>
      <p:cxnSp>
        <p:nvCxnSpPr>
          <p:cNvPr id="103442" name="Straight Connector 301"/>
          <p:cNvCxnSpPr>
            <a:cxnSpLocks noChangeShapeType="1"/>
            <a:stCxn id="103482" idx="0"/>
          </p:cNvCxnSpPr>
          <p:nvPr/>
        </p:nvCxnSpPr>
        <p:spPr bwMode="auto">
          <a:xfrm flipV="1">
            <a:off x="4675188" y="4267200"/>
            <a:ext cx="292100" cy="342900"/>
          </a:xfrm>
          <a:prstGeom prst="line">
            <a:avLst/>
          </a:prstGeom>
          <a:noFill/>
          <a:ln w="15875">
            <a:solidFill>
              <a:schemeClr val="tx1"/>
            </a:solidFill>
            <a:round/>
            <a:headEnd/>
            <a:tailEnd/>
          </a:ln>
        </p:spPr>
      </p:cxnSp>
      <p:cxnSp>
        <p:nvCxnSpPr>
          <p:cNvPr id="103443" name="Straight Connector 302"/>
          <p:cNvCxnSpPr>
            <a:cxnSpLocks noChangeShapeType="1"/>
          </p:cNvCxnSpPr>
          <p:nvPr/>
        </p:nvCxnSpPr>
        <p:spPr bwMode="auto">
          <a:xfrm flipH="1" flipV="1">
            <a:off x="5243513" y="4248150"/>
            <a:ext cx="412750" cy="168275"/>
          </a:xfrm>
          <a:prstGeom prst="line">
            <a:avLst/>
          </a:prstGeom>
          <a:noFill/>
          <a:ln w="15875">
            <a:solidFill>
              <a:schemeClr val="tx1"/>
            </a:solidFill>
            <a:round/>
            <a:headEnd/>
            <a:tailEnd/>
          </a:ln>
        </p:spPr>
      </p:cxnSp>
      <p:cxnSp>
        <p:nvCxnSpPr>
          <p:cNvPr id="103444" name="Straight Connector 303"/>
          <p:cNvCxnSpPr>
            <a:cxnSpLocks noChangeShapeType="1"/>
          </p:cNvCxnSpPr>
          <p:nvPr/>
        </p:nvCxnSpPr>
        <p:spPr bwMode="auto">
          <a:xfrm flipV="1">
            <a:off x="5227638" y="3776663"/>
            <a:ext cx="328612" cy="266700"/>
          </a:xfrm>
          <a:prstGeom prst="line">
            <a:avLst/>
          </a:prstGeom>
          <a:noFill/>
          <a:ln w="15875">
            <a:solidFill>
              <a:schemeClr val="tx1"/>
            </a:solidFill>
            <a:round/>
            <a:headEnd/>
            <a:tailEnd/>
          </a:ln>
        </p:spPr>
      </p:cxnSp>
      <p:cxnSp>
        <p:nvCxnSpPr>
          <p:cNvPr id="103445" name="Straight Connector 304"/>
          <p:cNvCxnSpPr>
            <a:cxnSpLocks noChangeShapeType="1"/>
            <a:endCxn id="103464" idx="4"/>
          </p:cNvCxnSpPr>
          <p:nvPr/>
        </p:nvCxnSpPr>
        <p:spPr bwMode="auto">
          <a:xfrm flipH="1" flipV="1">
            <a:off x="3810000" y="3602038"/>
            <a:ext cx="476250" cy="117475"/>
          </a:xfrm>
          <a:prstGeom prst="line">
            <a:avLst/>
          </a:prstGeom>
          <a:noFill/>
          <a:ln w="15875">
            <a:solidFill>
              <a:schemeClr val="tx1"/>
            </a:solidFill>
            <a:round/>
            <a:headEnd/>
            <a:tailEnd/>
          </a:ln>
        </p:spPr>
      </p:cxnSp>
      <p:cxnSp>
        <p:nvCxnSpPr>
          <p:cNvPr id="103446" name="Straight Connector 22"/>
          <p:cNvCxnSpPr>
            <a:cxnSpLocks noChangeShapeType="1"/>
            <a:endCxn id="103466" idx="1"/>
          </p:cNvCxnSpPr>
          <p:nvPr/>
        </p:nvCxnSpPr>
        <p:spPr bwMode="auto">
          <a:xfrm>
            <a:off x="2362200" y="2578100"/>
            <a:ext cx="1230313" cy="796925"/>
          </a:xfrm>
          <a:prstGeom prst="line">
            <a:avLst/>
          </a:prstGeom>
          <a:noFill/>
          <a:ln w="9525">
            <a:solidFill>
              <a:schemeClr val="tx1"/>
            </a:solidFill>
            <a:round/>
            <a:headEnd/>
            <a:tailEnd/>
          </a:ln>
        </p:spPr>
      </p:cxnSp>
      <p:cxnSp>
        <p:nvCxnSpPr>
          <p:cNvPr id="103447" name="Straight Connector 305"/>
          <p:cNvCxnSpPr>
            <a:cxnSpLocks noChangeShapeType="1"/>
            <a:endCxn id="103468" idx="0"/>
          </p:cNvCxnSpPr>
          <p:nvPr/>
        </p:nvCxnSpPr>
        <p:spPr bwMode="auto">
          <a:xfrm>
            <a:off x="1617663" y="2909888"/>
            <a:ext cx="1885950" cy="519112"/>
          </a:xfrm>
          <a:prstGeom prst="line">
            <a:avLst/>
          </a:prstGeom>
          <a:noFill/>
          <a:ln w="9525">
            <a:solidFill>
              <a:schemeClr val="tx1"/>
            </a:solidFill>
            <a:round/>
            <a:headEnd/>
            <a:tailEnd/>
          </a:ln>
        </p:spPr>
      </p:cxnSp>
      <p:cxnSp>
        <p:nvCxnSpPr>
          <p:cNvPr id="103448" name="Straight Connector 306"/>
          <p:cNvCxnSpPr>
            <a:cxnSpLocks noChangeShapeType="1"/>
            <a:endCxn id="103468" idx="1"/>
          </p:cNvCxnSpPr>
          <p:nvPr/>
        </p:nvCxnSpPr>
        <p:spPr bwMode="auto">
          <a:xfrm>
            <a:off x="1230313" y="3278188"/>
            <a:ext cx="2273300" cy="260350"/>
          </a:xfrm>
          <a:prstGeom prst="line">
            <a:avLst/>
          </a:prstGeom>
          <a:noFill/>
          <a:ln w="9525">
            <a:solidFill>
              <a:schemeClr val="tx1"/>
            </a:solidFill>
            <a:round/>
            <a:headEnd/>
            <a:tailEnd/>
          </a:ln>
        </p:spPr>
      </p:cxnSp>
      <p:cxnSp>
        <p:nvCxnSpPr>
          <p:cNvPr id="103449" name="Straight Connector 307"/>
          <p:cNvCxnSpPr>
            <a:cxnSpLocks noChangeShapeType="1"/>
            <a:endCxn id="103524" idx="0"/>
          </p:cNvCxnSpPr>
          <p:nvPr/>
        </p:nvCxnSpPr>
        <p:spPr bwMode="auto">
          <a:xfrm>
            <a:off x="1166813" y="4260850"/>
            <a:ext cx="1971675" cy="211138"/>
          </a:xfrm>
          <a:prstGeom prst="line">
            <a:avLst/>
          </a:prstGeom>
          <a:noFill/>
          <a:ln w="9525">
            <a:solidFill>
              <a:schemeClr val="tx1"/>
            </a:solidFill>
            <a:round/>
            <a:headEnd/>
            <a:tailEnd/>
          </a:ln>
        </p:spPr>
      </p:cxnSp>
      <p:cxnSp>
        <p:nvCxnSpPr>
          <p:cNvPr id="103450" name="Straight Connector 308"/>
          <p:cNvCxnSpPr>
            <a:cxnSpLocks noChangeShapeType="1"/>
            <a:endCxn id="103520" idx="2"/>
          </p:cNvCxnSpPr>
          <p:nvPr/>
        </p:nvCxnSpPr>
        <p:spPr bwMode="auto">
          <a:xfrm flipV="1">
            <a:off x="1393825" y="4573588"/>
            <a:ext cx="1744663" cy="411162"/>
          </a:xfrm>
          <a:prstGeom prst="line">
            <a:avLst/>
          </a:prstGeom>
          <a:noFill/>
          <a:ln w="9525">
            <a:solidFill>
              <a:schemeClr val="tx1"/>
            </a:solidFill>
            <a:round/>
            <a:headEnd/>
            <a:tailEnd/>
          </a:ln>
        </p:spPr>
      </p:cxnSp>
      <p:cxnSp>
        <p:nvCxnSpPr>
          <p:cNvPr id="103451" name="Straight Connector 309"/>
          <p:cNvCxnSpPr>
            <a:cxnSpLocks noChangeShapeType="1"/>
            <a:endCxn id="103520" idx="3"/>
          </p:cNvCxnSpPr>
          <p:nvPr/>
        </p:nvCxnSpPr>
        <p:spPr bwMode="auto">
          <a:xfrm flipV="1">
            <a:off x="1797050" y="4622800"/>
            <a:ext cx="1431925" cy="755650"/>
          </a:xfrm>
          <a:prstGeom prst="line">
            <a:avLst/>
          </a:prstGeom>
          <a:noFill/>
          <a:ln w="9525">
            <a:solidFill>
              <a:schemeClr val="tx1"/>
            </a:solidFill>
            <a:round/>
            <a:headEnd/>
            <a:tailEnd/>
          </a:ln>
        </p:spPr>
      </p:cxnSp>
      <p:cxnSp>
        <p:nvCxnSpPr>
          <p:cNvPr id="103452" name="Straight Connector 310"/>
          <p:cNvCxnSpPr>
            <a:cxnSpLocks noChangeShapeType="1"/>
            <a:stCxn id="103551" idx="0"/>
            <a:endCxn id="103520" idx="4"/>
          </p:cNvCxnSpPr>
          <p:nvPr/>
        </p:nvCxnSpPr>
        <p:spPr bwMode="auto">
          <a:xfrm flipV="1">
            <a:off x="3389313" y="4643438"/>
            <a:ext cx="57150" cy="1211262"/>
          </a:xfrm>
          <a:prstGeom prst="line">
            <a:avLst/>
          </a:prstGeom>
          <a:noFill/>
          <a:ln w="9525">
            <a:solidFill>
              <a:schemeClr val="tx1"/>
            </a:solidFill>
            <a:round/>
            <a:headEnd/>
            <a:tailEnd/>
          </a:ln>
        </p:spPr>
      </p:cxnSp>
      <p:cxnSp>
        <p:nvCxnSpPr>
          <p:cNvPr id="103453" name="Straight Connector 311"/>
          <p:cNvCxnSpPr>
            <a:cxnSpLocks noChangeShapeType="1"/>
          </p:cNvCxnSpPr>
          <p:nvPr/>
        </p:nvCxnSpPr>
        <p:spPr bwMode="auto">
          <a:xfrm flipV="1">
            <a:off x="4616450" y="4872038"/>
            <a:ext cx="6350" cy="1135062"/>
          </a:xfrm>
          <a:prstGeom prst="line">
            <a:avLst/>
          </a:prstGeom>
          <a:noFill/>
          <a:ln w="9525">
            <a:solidFill>
              <a:schemeClr val="tx1"/>
            </a:solidFill>
            <a:round/>
            <a:headEnd/>
            <a:tailEnd/>
          </a:ln>
        </p:spPr>
      </p:cxnSp>
      <p:cxnSp>
        <p:nvCxnSpPr>
          <p:cNvPr id="103454" name="Straight Connector 312"/>
          <p:cNvCxnSpPr>
            <a:cxnSpLocks noChangeShapeType="1"/>
            <a:stCxn id="103554" idx="1"/>
          </p:cNvCxnSpPr>
          <p:nvPr/>
        </p:nvCxnSpPr>
        <p:spPr bwMode="auto">
          <a:xfrm flipH="1" flipV="1">
            <a:off x="4924425" y="4821238"/>
            <a:ext cx="506413" cy="1058862"/>
          </a:xfrm>
          <a:prstGeom prst="line">
            <a:avLst/>
          </a:prstGeom>
          <a:noFill/>
          <a:ln w="9525">
            <a:solidFill>
              <a:schemeClr val="tx1"/>
            </a:solidFill>
            <a:round/>
            <a:headEnd/>
            <a:tailEnd/>
          </a:ln>
        </p:spPr>
      </p:cxnSp>
      <p:cxnSp>
        <p:nvCxnSpPr>
          <p:cNvPr id="103455" name="Straight Connector 313"/>
          <p:cNvCxnSpPr>
            <a:cxnSpLocks noChangeShapeType="1"/>
          </p:cNvCxnSpPr>
          <p:nvPr/>
        </p:nvCxnSpPr>
        <p:spPr bwMode="auto">
          <a:xfrm flipH="1" flipV="1">
            <a:off x="5832475" y="4648200"/>
            <a:ext cx="1722438" cy="1020763"/>
          </a:xfrm>
          <a:prstGeom prst="line">
            <a:avLst/>
          </a:prstGeom>
          <a:noFill/>
          <a:ln w="9525">
            <a:solidFill>
              <a:schemeClr val="tx1"/>
            </a:solidFill>
            <a:round/>
            <a:headEnd/>
            <a:tailEnd/>
          </a:ln>
        </p:spPr>
      </p:cxnSp>
      <p:cxnSp>
        <p:nvCxnSpPr>
          <p:cNvPr id="103456" name="Straight Connector 314"/>
          <p:cNvCxnSpPr>
            <a:cxnSpLocks noChangeShapeType="1"/>
            <a:endCxn id="103477" idx="1"/>
          </p:cNvCxnSpPr>
          <p:nvPr/>
        </p:nvCxnSpPr>
        <p:spPr bwMode="auto">
          <a:xfrm flipH="1" flipV="1">
            <a:off x="6002338" y="4600575"/>
            <a:ext cx="2244725" cy="609600"/>
          </a:xfrm>
          <a:prstGeom prst="line">
            <a:avLst/>
          </a:prstGeom>
          <a:noFill/>
          <a:ln w="9525">
            <a:solidFill>
              <a:schemeClr val="tx1"/>
            </a:solidFill>
            <a:round/>
            <a:headEnd/>
            <a:tailEnd/>
          </a:ln>
        </p:spPr>
      </p:cxnSp>
      <p:cxnSp>
        <p:nvCxnSpPr>
          <p:cNvPr id="103457" name="Straight Connector 315"/>
          <p:cNvCxnSpPr>
            <a:cxnSpLocks noChangeShapeType="1"/>
            <a:endCxn id="103477" idx="0"/>
          </p:cNvCxnSpPr>
          <p:nvPr/>
        </p:nvCxnSpPr>
        <p:spPr bwMode="auto">
          <a:xfrm flipH="1">
            <a:off x="6002338" y="4295775"/>
            <a:ext cx="2017712" cy="196850"/>
          </a:xfrm>
          <a:prstGeom prst="line">
            <a:avLst/>
          </a:prstGeom>
          <a:noFill/>
          <a:ln w="9525">
            <a:solidFill>
              <a:schemeClr val="tx1"/>
            </a:solidFill>
            <a:round/>
            <a:headEnd/>
            <a:tailEnd/>
          </a:ln>
        </p:spPr>
      </p:cxnSp>
      <p:cxnSp>
        <p:nvCxnSpPr>
          <p:cNvPr id="103458" name="Straight Connector 316"/>
          <p:cNvCxnSpPr>
            <a:cxnSpLocks noChangeShapeType="1"/>
          </p:cNvCxnSpPr>
          <p:nvPr/>
        </p:nvCxnSpPr>
        <p:spPr bwMode="auto">
          <a:xfrm flipH="1">
            <a:off x="5861050" y="3227388"/>
            <a:ext cx="1422400" cy="454025"/>
          </a:xfrm>
          <a:prstGeom prst="line">
            <a:avLst/>
          </a:prstGeom>
          <a:noFill/>
          <a:ln w="9525">
            <a:solidFill>
              <a:schemeClr val="tx1"/>
            </a:solidFill>
            <a:round/>
            <a:headEnd/>
            <a:tailEnd/>
          </a:ln>
        </p:spPr>
      </p:cxnSp>
      <p:cxnSp>
        <p:nvCxnSpPr>
          <p:cNvPr id="103459" name="Straight Connector 317"/>
          <p:cNvCxnSpPr>
            <a:cxnSpLocks noChangeShapeType="1"/>
          </p:cNvCxnSpPr>
          <p:nvPr/>
        </p:nvCxnSpPr>
        <p:spPr bwMode="auto">
          <a:xfrm flipH="1">
            <a:off x="5684838" y="2803525"/>
            <a:ext cx="898525" cy="728663"/>
          </a:xfrm>
          <a:prstGeom prst="line">
            <a:avLst/>
          </a:prstGeom>
          <a:noFill/>
          <a:ln w="9525">
            <a:solidFill>
              <a:schemeClr val="tx1"/>
            </a:solidFill>
            <a:round/>
            <a:headEnd/>
            <a:tailEnd/>
          </a:ln>
        </p:spPr>
      </p:cxnSp>
      <p:cxnSp>
        <p:nvCxnSpPr>
          <p:cNvPr id="103460" name="Straight Connector 318"/>
          <p:cNvCxnSpPr>
            <a:cxnSpLocks noChangeShapeType="1"/>
            <a:stCxn id="103562" idx="9"/>
          </p:cNvCxnSpPr>
          <p:nvPr/>
        </p:nvCxnSpPr>
        <p:spPr bwMode="auto">
          <a:xfrm>
            <a:off x="4849813" y="2381250"/>
            <a:ext cx="555625" cy="1125538"/>
          </a:xfrm>
          <a:prstGeom prst="line">
            <a:avLst/>
          </a:prstGeom>
          <a:noFill/>
          <a:ln w="9525">
            <a:solidFill>
              <a:schemeClr val="tx1"/>
            </a:solidFill>
            <a:round/>
            <a:headEnd/>
            <a:tailEnd/>
          </a:ln>
        </p:spPr>
      </p:cxnSp>
      <p:sp>
        <p:nvSpPr>
          <p:cNvPr id="103461" name="TextBox 39958"/>
          <p:cNvSpPr txBox="1">
            <a:spLocks noChangeArrowheads="1"/>
          </p:cNvSpPr>
          <p:nvPr/>
        </p:nvSpPr>
        <p:spPr bwMode="auto">
          <a:xfrm>
            <a:off x="2887663" y="3584575"/>
            <a:ext cx="1008062" cy="830263"/>
          </a:xfrm>
          <a:prstGeom prst="rect">
            <a:avLst/>
          </a:prstGeom>
          <a:noFill/>
          <a:ln w="9525">
            <a:noFill/>
            <a:miter lim="800000"/>
            <a:headEnd/>
            <a:tailEnd/>
          </a:ln>
        </p:spPr>
        <p:txBody>
          <a:bodyPr wrap="none">
            <a:spAutoFit/>
          </a:bodyPr>
          <a:lstStyle/>
          <a:p>
            <a:r>
              <a:rPr lang="en-US" altLang="zh-CN" i="1">
                <a:latin typeface="Arial" pitchFamily="34" charset="0"/>
                <a:ea typeface="ＭＳ Ｐゴシック" pitchFamily="34" charset="-128"/>
              </a:rPr>
              <a:t>global</a:t>
            </a:r>
            <a:br>
              <a:rPr lang="en-US" altLang="zh-CN" i="1">
                <a:latin typeface="Arial" pitchFamily="34" charset="0"/>
                <a:ea typeface="ＭＳ Ｐゴシック" pitchFamily="34" charset="-128"/>
              </a:rPr>
            </a:br>
            <a:r>
              <a:rPr lang="en-US" altLang="zh-CN" i="1">
                <a:latin typeface="Arial" pitchFamily="34" charset="0"/>
                <a:ea typeface="ＭＳ Ｐゴシック" pitchFamily="34" charset="-128"/>
              </a:rPr>
              <a:t>ISP</a:t>
            </a:r>
          </a:p>
        </p:txBody>
      </p:sp>
      <p:sp>
        <p:nvSpPr>
          <p:cNvPr id="103462" name="Rectangle 2"/>
          <p:cNvSpPr>
            <a:spLocks noGrp="1" noChangeArrowheads="1"/>
          </p:cNvSpPr>
          <p:nvPr>
            <p:ph type="title"/>
          </p:nvPr>
        </p:nvSpPr>
        <p:spPr>
          <a:xfrm>
            <a:off x="533400" y="228600"/>
            <a:ext cx="7772400" cy="996950"/>
          </a:xfrm>
        </p:spPr>
        <p:txBody>
          <a:bodyPr/>
          <a:lstStyle/>
          <a:p>
            <a:pPr eaLnBrk="1" hangingPunct="1"/>
            <a:r>
              <a:rPr lang="zh-CN" altLang="en-US" sz="3600" smtClean="0">
                <a:solidFill>
                  <a:srgbClr val="008000"/>
                </a:solidFill>
              </a:rPr>
              <a:t>因特网结构：网络的网络</a:t>
            </a:r>
            <a:endParaRPr lang="en-US" altLang="zh-CN" sz="3600" smtClean="0">
              <a:solidFill>
                <a:srgbClr val="008000"/>
              </a:solidFill>
            </a:endParaRPr>
          </a:p>
        </p:txBody>
      </p:sp>
      <p:sp>
        <p:nvSpPr>
          <p:cNvPr id="103463" name="灯片编号占位符 5"/>
          <p:cNvSpPr>
            <a:spLocks noGrp="1"/>
          </p:cNvSpPr>
          <p:nvPr>
            <p:ph type="sldNum" sz="quarter" idx="12"/>
          </p:nvPr>
        </p:nvSpPr>
        <p:spPr>
          <a:noFill/>
          <a:ln>
            <a:miter lim="800000"/>
            <a:headEnd/>
            <a:tailEnd/>
          </a:ln>
        </p:spPr>
        <p:txBody>
          <a:bodyPr/>
          <a:lstStyle/>
          <a:p>
            <a:r>
              <a:rPr lang="en-US" altLang="zh-CN"/>
              <a:t>56</a:t>
            </a:r>
          </a:p>
        </p:txBody>
      </p:sp>
    </p:spTree>
  </p:cSld>
  <p:clrMapOvr>
    <a:masterClrMapping/>
  </p:clrMapOvr>
  <p:transition>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4" name="Group 5"/>
          <p:cNvGrpSpPr>
            <a:grpSpLocks/>
          </p:cNvGrpSpPr>
          <p:nvPr/>
        </p:nvGrpSpPr>
        <p:grpSpPr bwMode="auto">
          <a:xfrm>
            <a:off x="450850" y="1849438"/>
            <a:ext cx="8437563" cy="4559300"/>
            <a:chOff x="154891" y="1905681"/>
            <a:chExt cx="8436427" cy="4559651"/>
          </a:xfrm>
        </p:grpSpPr>
        <p:grpSp>
          <p:nvGrpSpPr>
            <p:cNvPr id="105746" name="Group 2"/>
            <p:cNvGrpSpPr>
              <a:grpSpLocks/>
            </p:cNvGrpSpPr>
            <p:nvPr/>
          </p:nvGrpSpPr>
          <p:grpSpPr bwMode="auto">
            <a:xfrm>
              <a:off x="1529396" y="2297655"/>
              <a:ext cx="648422" cy="418253"/>
              <a:chOff x="3053396" y="4304255"/>
              <a:chExt cx="648422" cy="418253"/>
            </a:xfrm>
          </p:grpSpPr>
          <p:sp>
            <p:nvSpPr>
              <p:cNvPr id="10579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5799"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5747" name="Group 131"/>
            <p:cNvGrpSpPr>
              <a:grpSpLocks/>
            </p:cNvGrpSpPr>
            <p:nvPr/>
          </p:nvGrpSpPr>
          <p:grpSpPr bwMode="auto">
            <a:xfrm>
              <a:off x="373696" y="3097755"/>
              <a:ext cx="648422" cy="418253"/>
              <a:chOff x="3053396" y="4304255"/>
              <a:chExt cx="648422" cy="418253"/>
            </a:xfrm>
          </p:grpSpPr>
          <p:sp>
            <p:nvSpPr>
              <p:cNvPr id="10579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5797"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5748" name="Group 135"/>
            <p:cNvGrpSpPr>
              <a:grpSpLocks/>
            </p:cNvGrpSpPr>
            <p:nvPr/>
          </p:nvGrpSpPr>
          <p:grpSpPr bwMode="auto">
            <a:xfrm>
              <a:off x="6037896" y="2551655"/>
              <a:ext cx="648422" cy="418253"/>
              <a:chOff x="3053396" y="4304255"/>
              <a:chExt cx="648422" cy="418253"/>
            </a:xfrm>
          </p:grpSpPr>
          <p:sp>
            <p:nvSpPr>
              <p:cNvPr id="10579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5795"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5749" name="Group 138"/>
            <p:cNvGrpSpPr>
              <a:grpSpLocks/>
            </p:cNvGrpSpPr>
            <p:nvPr/>
          </p:nvGrpSpPr>
          <p:grpSpPr bwMode="auto">
            <a:xfrm>
              <a:off x="945196" y="5409155"/>
              <a:ext cx="648422" cy="418253"/>
              <a:chOff x="3053396" y="4304255"/>
              <a:chExt cx="648422" cy="418253"/>
            </a:xfrm>
          </p:grpSpPr>
          <p:sp>
            <p:nvSpPr>
              <p:cNvPr id="10579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5793"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5750" name="Group 141"/>
            <p:cNvGrpSpPr>
              <a:grpSpLocks/>
            </p:cNvGrpSpPr>
            <p:nvPr/>
          </p:nvGrpSpPr>
          <p:grpSpPr bwMode="auto">
            <a:xfrm>
              <a:off x="526096" y="4786855"/>
              <a:ext cx="648422" cy="418253"/>
              <a:chOff x="3053396" y="4304255"/>
              <a:chExt cx="648422" cy="418253"/>
            </a:xfrm>
          </p:grpSpPr>
          <p:sp>
            <p:nvSpPr>
              <p:cNvPr id="10579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5791"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5751" name="Group 144"/>
            <p:cNvGrpSpPr>
              <a:grpSpLocks/>
            </p:cNvGrpSpPr>
            <p:nvPr/>
          </p:nvGrpSpPr>
          <p:grpSpPr bwMode="auto">
            <a:xfrm>
              <a:off x="297496" y="4126455"/>
              <a:ext cx="648422" cy="418253"/>
              <a:chOff x="3053396" y="4304255"/>
              <a:chExt cx="648422" cy="418253"/>
            </a:xfrm>
          </p:grpSpPr>
          <p:sp>
            <p:nvSpPr>
              <p:cNvPr id="10578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5789"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5752" name="Group 147"/>
            <p:cNvGrpSpPr>
              <a:grpSpLocks/>
            </p:cNvGrpSpPr>
            <p:nvPr/>
          </p:nvGrpSpPr>
          <p:grpSpPr bwMode="auto">
            <a:xfrm>
              <a:off x="6787196" y="2983455"/>
              <a:ext cx="648422" cy="418253"/>
              <a:chOff x="3053396" y="4304255"/>
              <a:chExt cx="648422" cy="418253"/>
            </a:xfrm>
          </p:grpSpPr>
          <p:sp>
            <p:nvSpPr>
              <p:cNvPr id="10578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5787"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5753" name="Group 150"/>
            <p:cNvGrpSpPr>
              <a:grpSpLocks/>
            </p:cNvGrpSpPr>
            <p:nvPr/>
          </p:nvGrpSpPr>
          <p:grpSpPr bwMode="auto">
            <a:xfrm>
              <a:off x="3129596" y="2056355"/>
              <a:ext cx="648422" cy="418253"/>
              <a:chOff x="3053396" y="4304255"/>
              <a:chExt cx="648422" cy="418253"/>
            </a:xfrm>
          </p:grpSpPr>
          <p:sp>
            <p:nvSpPr>
              <p:cNvPr id="10578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5785"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5754" name="Group 153"/>
            <p:cNvGrpSpPr>
              <a:grpSpLocks/>
            </p:cNvGrpSpPr>
            <p:nvPr/>
          </p:nvGrpSpPr>
          <p:grpSpPr bwMode="auto">
            <a:xfrm>
              <a:off x="754696" y="2704055"/>
              <a:ext cx="648422" cy="418253"/>
              <a:chOff x="3053396" y="4304255"/>
              <a:chExt cx="648422" cy="418253"/>
            </a:xfrm>
          </p:grpSpPr>
          <p:sp>
            <p:nvSpPr>
              <p:cNvPr id="10578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5783"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5755" name="Group 156"/>
            <p:cNvGrpSpPr>
              <a:grpSpLocks/>
            </p:cNvGrpSpPr>
            <p:nvPr/>
          </p:nvGrpSpPr>
          <p:grpSpPr bwMode="auto">
            <a:xfrm>
              <a:off x="4043996" y="2030955"/>
              <a:ext cx="648422" cy="418253"/>
              <a:chOff x="3053396" y="4304255"/>
              <a:chExt cx="648422" cy="418253"/>
            </a:xfrm>
          </p:grpSpPr>
          <p:sp>
            <p:nvSpPr>
              <p:cNvPr id="10578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5781"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5756" name="Group 160"/>
            <p:cNvGrpSpPr>
              <a:grpSpLocks/>
            </p:cNvGrpSpPr>
            <p:nvPr/>
          </p:nvGrpSpPr>
          <p:grpSpPr bwMode="auto">
            <a:xfrm>
              <a:off x="7104696" y="5663155"/>
              <a:ext cx="648422" cy="418253"/>
              <a:chOff x="3053396" y="4304255"/>
              <a:chExt cx="648422" cy="418253"/>
            </a:xfrm>
          </p:grpSpPr>
          <p:sp>
            <p:nvSpPr>
              <p:cNvPr id="10577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5779"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5757" name="Group 163"/>
            <p:cNvGrpSpPr>
              <a:grpSpLocks/>
            </p:cNvGrpSpPr>
            <p:nvPr/>
          </p:nvGrpSpPr>
          <p:grpSpPr bwMode="auto">
            <a:xfrm>
              <a:off x="7942896" y="5015455"/>
              <a:ext cx="648422" cy="418253"/>
              <a:chOff x="3053396" y="4304255"/>
              <a:chExt cx="648422" cy="418253"/>
            </a:xfrm>
          </p:grpSpPr>
          <p:sp>
            <p:nvSpPr>
              <p:cNvPr id="10577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5777"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5758" name="Group 166"/>
            <p:cNvGrpSpPr>
              <a:grpSpLocks/>
            </p:cNvGrpSpPr>
            <p:nvPr/>
          </p:nvGrpSpPr>
          <p:grpSpPr bwMode="auto">
            <a:xfrm>
              <a:off x="7714296" y="4101055"/>
              <a:ext cx="648422" cy="418253"/>
              <a:chOff x="3053396" y="4304255"/>
              <a:chExt cx="648422" cy="418253"/>
            </a:xfrm>
          </p:grpSpPr>
          <p:sp>
            <p:nvSpPr>
              <p:cNvPr id="10577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5775"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5759" name="Group 169"/>
            <p:cNvGrpSpPr>
              <a:grpSpLocks/>
            </p:cNvGrpSpPr>
            <p:nvPr/>
          </p:nvGrpSpPr>
          <p:grpSpPr bwMode="auto">
            <a:xfrm>
              <a:off x="4869496" y="5904455"/>
              <a:ext cx="648422" cy="418253"/>
              <a:chOff x="3053396" y="4304255"/>
              <a:chExt cx="648422" cy="418253"/>
            </a:xfrm>
          </p:grpSpPr>
          <p:sp>
            <p:nvSpPr>
              <p:cNvPr id="10577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5773"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5760" name="Group 172"/>
            <p:cNvGrpSpPr>
              <a:grpSpLocks/>
            </p:cNvGrpSpPr>
            <p:nvPr/>
          </p:nvGrpSpPr>
          <p:grpSpPr bwMode="auto">
            <a:xfrm>
              <a:off x="3955096" y="6044155"/>
              <a:ext cx="648422" cy="418253"/>
              <a:chOff x="3053396" y="4304255"/>
              <a:chExt cx="648422" cy="418253"/>
            </a:xfrm>
          </p:grpSpPr>
          <p:sp>
            <p:nvSpPr>
              <p:cNvPr id="10577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5771"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5761" name="Group 175"/>
            <p:cNvGrpSpPr>
              <a:grpSpLocks/>
            </p:cNvGrpSpPr>
            <p:nvPr/>
          </p:nvGrpSpPr>
          <p:grpSpPr bwMode="auto">
            <a:xfrm>
              <a:off x="2735896" y="5891755"/>
              <a:ext cx="648422" cy="418253"/>
              <a:chOff x="3053396" y="4304255"/>
              <a:chExt cx="648422" cy="418253"/>
            </a:xfrm>
          </p:grpSpPr>
          <p:sp>
            <p:nvSpPr>
              <p:cNvPr id="10576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5769"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sp>
          <p:nvSpPr>
            <p:cNvPr id="105762" name="TextBox 4"/>
            <p:cNvSpPr txBox="1">
              <a:spLocks noChangeArrowheads="1"/>
            </p:cNvSpPr>
            <p:nvPr/>
          </p:nvSpPr>
          <p:spPr bwMode="auto">
            <a:xfrm rot="1053502">
              <a:off x="5143500" y="1955800"/>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5763" name="TextBox 179"/>
            <p:cNvSpPr txBox="1">
              <a:spLocks noChangeArrowheads="1"/>
            </p:cNvSpPr>
            <p:nvPr/>
          </p:nvSpPr>
          <p:spPr bwMode="auto">
            <a:xfrm rot="2829263">
              <a:off x="7429500" y="3429000"/>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5764" name="TextBox 180"/>
            <p:cNvSpPr txBox="1">
              <a:spLocks noChangeArrowheads="1"/>
            </p:cNvSpPr>
            <p:nvPr/>
          </p:nvSpPr>
          <p:spPr bwMode="auto">
            <a:xfrm rot="9845918">
              <a:off x="6098241" y="5942112"/>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5765" name="TextBox 181"/>
            <p:cNvSpPr txBox="1">
              <a:spLocks noChangeArrowheads="1"/>
            </p:cNvSpPr>
            <p:nvPr/>
          </p:nvSpPr>
          <p:spPr bwMode="auto">
            <a:xfrm rot="-9948738">
              <a:off x="1730786" y="5845469"/>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5766" name="TextBox 182"/>
            <p:cNvSpPr txBox="1">
              <a:spLocks noChangeArrowheads="1"/>
            </p:cNvSpPr>
            <p:nvPr/>
          </p:nvSpPr>
          <p:spPr bwMode="auto">
            <a:xfrm rot="-4992697">
              <a:off x="144631" y="3539025"/>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5767" name="TextBox 183"/>
            <p:cNvSpPr txBox="1">
              <a:spLocks noChangeArrowheads="1"/>
            </p:cNvSpPr>
            <p:nvPr/>
          </p:nvSpPr>
          <p:spPr bwMode="auto">
            <a:xfrm rot="-1017263">
              <a:off x="2330376" y="1905681"/>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grpSp>
      <p:sp>
        <p:nvSpPr>
          <p:cNvPr id="105475" name="Rectangle 3"/>
          <p:cNvSpPr txBox="1">
            <a:spLocks noChangeArrowheads="1"/>
          </p:cNvSpPr>
          <p:nvPr/>
        </p:nvSpPr>
        <p:spPr bwMode="auto">
          <a:xfrm>
            <a:off x="344488" y="1268413"/>
            <a:ext cx="8548687" cy="415925"/>
          </a:xfrm>
          <a:prstGeom prst="rect">
            <a:avLst/>
          </a:prstGeom>
          <a:noFill/>
          <a:ln w="9525">
            <a:noFill/>
            <a:miter lim="800000"/>
            <a:headEnd/>
            <a:tailEnd/>
          </a:ln>
        </p:spPr>
        <p:txBody>
          <a:bodyPr/>
          <a:lstStyle/>
          <a:p>
            <a:pPr eaLnBrk="1" hangingPunct="1">
              <a:lnSpc>
                <a:spcPct val="85000"/>
              </a:lnSpc>
              <a:spcBef>
                <a:spcPct val="20000"/>
              </a:spcBef>
              <a:buClr>
                <a:srgbClr val="000099"/>
              </a:buClr>
              <a:buSzPct val="75000"/>
              <a:buFont typeface="Wingdings" pitchFamily="2" charset="2"/>
              <a:buNone/>
            </a:pPr>
            <a:r>
              <a:rPr lang="en-US" altLang="zh-CN">
                <a:latin typeface="Gill Sans MT" pitchFamily="34" charset="0"/>
                <a:ea typeface="ＭＳ Ｐゴシック" pitchFamily="34" charset="-128"/>
              </a:rPr>
              <a:t>But if one global ISP is viable business, there will be competitors ….</a:t>
            </a:r>
          </a:p>
        </p:txBody>
      </p:sp>
      <p:grpSp>
        <p:nvGrpSpPr>
          <p:cNvPr id="105476" name="Group 8"/>
          <p:cNvGrpSpPr>
            <a:grpSpLocks/>
          </p:cNvGrpSpPr>
          <p:nvPr/>
        </p:nvGrpSpPr>
        <p:grpSpPr bwMode="auto">
          <a:xfrm>
            <a:off x="4546600" y="3746500"/>
            <a:ext cx="3225800" cy="1117600"/>
            <a:chOff x="7848600" y="2044700"/>
            <a:chExt cx="3200399" cy="1371600"/>
          </a:xfrm>
        </p:grpSpPr>
        <p:sp>
          <p:nvSpPr>
            <p:cNvPr id="105663"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grpSp>
          <p:nvGrpSpPr>
            <p:cNvPr id="105664" name="Group 133"/>
            <p:cNvGrpSpPr>
              <a:grpSpLocks/>
            </p:cNvGrpSpPr>
            <p:nvPr/>
          </p:nvGrpSpPr>
          <p:grpSpPr bwMode="auto">
            <a:xfrm>
              <a:off x="8526482" y="2160804"/>
              <a:ext cx="532759" cy="184809"/>
              <a:chOff x="2356" y="1300"/>
              <a:chExt cx="555" cy="194"/>
            </a:xfrm>
          </p:grpSpPr>
          <p:sp>
            <p:nvSpPr>
              <p:cNvPr id="10573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73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74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741" name="Group 137"/>
              <p:cNvGrpSpPr>
                <a:grpSpLocks/>
              </p:cNvGrpSpPr>
              <p:nvPr/>
            </p:nvGrpSpPr>
            <p:grpSpPr bwMode="auto">
              <a:xfrm>
                <a:off x="2468" y="1332"/>
                <a:ext cx="310" cy="60"/>
                <a:chOff x="2468" y="1332"/>
                <a:chExt cx="310" cy="60"/>
              </a:xfrm>
            </p:grpSpPr>
            <p:sp>
              <p:nvSpPr>
                <p:cNvPr id="10574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74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742" name="Line 140"/>
              <p:cNvSpPr>
                <a:spLocks noChangeShapeType="1"/>
              </p:cNvSpPr>
              <p:nvPr/>
            </p:nvSpPr>
            <p:spPr bwMode="auto">
              <a:xfrm>
                <a:off x="2357" y="1362"/>
                <a:ext cx="0" cy="82"/>
              </a:xfrm>
              <a:prstGeom prst="line">
                <a:avLst/>
              </a:prstGeom>
              <a:noFill/>
              <a:ln w="9525">
                <a:solidFill>
                  <a:schemeClr val="tx1"/>
                </a:solidFill>
                <a:round/>
                <a:headEnd/>
                <a:tailEnd/>
              </a:ln>
            </p:spPr>
            <p:txBody>
              <a:bodyPr/>
              <a:lstStyle/>
              <a:p>
                <a:endParaRPr lang="zh-CN" altLang="en-US"/>
              </a:p>
            </p:txBody>
          </p:sp>
          <p:sp>
            <p:nvSpPr>
              <p:cNvPr id="105743" name="Line 141"/>
              <p:cNvSpPr>
                <a:spLocks noChangeShapeType="1"/>
              </p:cNvSpPr>
              <p:nvPr/>
            </p:nvSpPr>
            <p:spPr bwMode="auto">
              <a:xfrm>
                <a:off x="2908" y="1364"/>
                <a:ext cx="0" cy="82"/>
              </a:xfrm>
              <a:prstGeom prst="line">
                <a:avLst/>
              </a:prstGeom>
              <a:noFill/>
              <a:ln w="9525">
                <a:solidFill>
                  <a:schemeClr val="tx1"/>
                </a:solidFill>
                <a:round/>
                <a:headEnd/>
                <a:tailEnd/>
              </a:ln>
            </p:spPr>
            <p:txBody>
              <a:bodyPr/>
              <a:lstStyle/>
              <a:p>
                <a:endParaRPr lang="zh-CN" altLang="en-US"/>
              </a:p>
            </p:txBody>
          </p:sp>
        </p:grpSp>
        <p:cxnSp>
          <p:nvCxnSpPr>
            <p:cNvPr id="105665" name="Straight Connector 10"/>
            <p:cNvCxnSpPr>
              <a:cxnSpLocks noChangeShapeType="1"/>
              <a:stCxn id="105743" idx="0"/>
            </p:cNvCxnSpPr>
            <p:nvPr/>
          </p:nvCxnSpPr>
          <p:spPr bwMode="auto">
            <a:xfrm>
              <a:off x="9055401" y="2220819"/>
              <a:ext cx="975377" cy="136534"/>
            </a:xfrm>
            <a:prstGeom prst="line">
              <a:avLst/>
            </a:prstGeom>
            <a:noFill/>
            <a:ln w="15875">
              <a:solidFill>
                <a:schemeClr val="tx1"/>
              </a:solidFill>
              <a:round/>
              <a:headEnd/>
              <a:tailEnd/>
            </a:ln>
          </p:spPr>
        </p:cxnSp>
        <p:cxnSp>
          <p:nvCxnSpPr>
            <p:cNvPr id="105666"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p:spPr>
        </p:cxnSp>
        <p:cxnSp>
          <p:nvCxnSpPr>
            <p:cNvPr id="105667"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p:spPr>
        </p:cxnSp>
        <p:cxnSp>
          <p:nvCxnSpPr>
            <p:cNvPr id="105668"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p:spPr>
        </p:cxnSp>
        <p:cxnSp>
          <p:nvCxnSpPr>
            <p:cNvPr id="105669"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p:spPr>
        </p:cxnSp>
        <p:cxnSp>
          <p:nvCxnSpPr>
            <p:cNvPr id="105670"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p:spPr>
        </p:cxnSp>
        <p:cxnSp>
          <p:nvCxnSpPr>
            <p:cNvPr id="105671"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p:spPr>
        </p:cxnSp>
        <p:cxnSp>
          <p:nvCxnSpPr>
            <p:cNvPr id="105672"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p:spPr>
        </p:cxnSp>
        <p:cxnSp>
          <p:nvCxnSpPr>
            <p:cNvPr id="105673" name="Straight Connector 304"/>
            <p:cNvCxnSpPr>
              <a:cxnSpLocks noChangeShapeType="1"/>
              <a:endCxn id="105738" idx="4"/>
            </p:cNvCxnSpPr>
            <p:nvPr/>
          </p:nvCxnSpPr>
          <p:spPr bwMode="auto">
            <a:xfrm flipH="1" flipV="1">
              <a:off x="8791902" y="2345614"/>
              <a:ext cx="410984" cy="87180"/>
            </a:xfrm>
            <a:prstGeom prst="line">
              <a:avLst/>
            </a:prstGeom>
            <a:noFill/>
            <a:ln w="15875">
              <a:solidFill>
                <a:schemeClr val="tx1"/>
              </a:solidFill>
              <a:round/>
              <a:headEnd/>
              <a:tailEnd/>
            </a:ln>
          </p:spPr>
        </p:cxnSp>
        <p:sp>
          <p:nvSpPr>
            <p:cNvPr id="105674" name="TextBox 39958"/>
            <p:cNvSpPr txBox="1">
              <a:spLocks noChangeArrowheads="1"/>
            </p:cNvSpPr>
            <p:nvPr/>
          </p:nvSpPr>
          <p:spPr bwMode="auto">
            <a:xfrm>
              <a:off x="7958081" y="2471291"/>
              <a:ext cx="886407" cy="491044"/>
            </a:xfrm>
            <a:prstGeom prst="rect">
              <a:avLst/>
            </a:prstGeom>
            <a:noFill/>
            <a:ln w="9525">
              <a:noFill/>
              <a:miter lim="800000"/>
              <a:headEnd/>
              <a:tailEnd/>
            </a:ln>
          </p:spPr>
          <p:txBody>
            <a:bodyPr wrap="none">
              <a:spAutoFit/>
            </a:bodyPr>
            <a:lstStyle/>
            <a:p>
              <a:r>
                <a:rPr lang="en-US" altLang="zh-CN" sz="2000" i="1">
                  <a:latin typeface="Arial" pitchFamily="34" charset="0"/>
                  <a:ea typeface="ＭＳ Ｐゴシック" pitchFamily="34" charset="-128"/>
                </a:rPr>
                <a:t>ISP B</a:t>
              </a:r>
            </a:p>
          </p:txBody>
        </p:sp>
        <p:grpSp>
          <p:nvGrpSpPr>
            <p:cNvPr id="105675" name="Group 133"/>
            <p:cNvGrpSpPr>
              <a:grpSpLocks/>
            </p:cNvGrpSpPr>
            <p:nvPr/>
          </p:nvGrpSpPr>
          <p:grpSpPr bwMode="auto">
            <a:xfrm>
              <a:off x="9555206" y="2650627"/>
              <a:ext cx="532759" cy="184809"/>
              <a:chOff x="2356" y="1300"/>
              <a:chExt cx="555" cy="194"/>
            </a:xfrm>
          </p:grpSpPr>
          <p:sp>
            <p:nvSpPr>
              <p:cNvPr id="10573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73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73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733" name="Group 137"/>
              <p:cNvGrpSpPr>
                <a:grpSpLocks/>
              </p:cNvGrpSpPr>
              <p:nvPr/>
            </p:nvGrpSpPr>
            <p:grpSpPr bwMode="auto">
              <a:xfrm>
                <a:off x="2468" y="1332"/>
                <a:ext cx="310" cy="60"/>
                <a:chOff x="2468" y="1332"/>
                <a:chExt cx="310" cy="60"/>
              </a:xfrm>
            </p:grpSpPr>
            <p:sp>
              <p:nvSpPr>
                <p:cNvPr id="10573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73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734"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05735"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05676" name="Group 133"/>
            <p:cNvGrpSpPr>
              <a:grpSpLocks/>
            </p:cNvGrpSpPr>
            <p:nvPr/>
          </p:nvGrpSpPr>
          <p:grpSpPr bwMode="auto">
            <a:xfrm>
              <a:off x="8772607" y="2725609"/>
              <a:ext cx="532759" cy="184809"/>
              <a:chOff x="2356" y="1300"/>
              <a:chExt cx="555" cy="194"/>
            </a:xfrm>
          </p:grpSpPr>
          <p:sp>
            <p:nvSpPr>
              <p:cNvPr id="10572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72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72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725" name="Group 137"/>
              <p:cNvGrpSpPr>
                <a:grpSpLocks/>
              </p:cNvGrpSpPr>
              <p:nvPr/>
            </p:nvGrpSpPr>
            <p:grpSpPr bwMode="auto">
              <a:xfrm>
                <a:off x="2468" y="1332"/>
                <a:ext cx="310" cy="60"/>
                <a:chOff x="2468" y="1332"/>
                <a:chExt cx="310" cy="60"/>
              </a:xfrm>
            </p:grpSpPr>
            <p:sp>
              <p:nvSpPr>
                <p:cNvPr id="10572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72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726" name="Line 140"/>
              <p:cNvSpPr>
                <a:spLocks noChangeShapeType="1"/>
              </p:cNvSpPr>
              <p:nvPr/>
            </p:nvSpPr>
            <p:spPr bwMode="auto">
              <a:xfrm>
                <a:off x="2358" y="1356"/>
                <a:ext cx="0" cy="88"/>
              </a:xfrm>
              <a:prstGeom prst="line">
                <a:avLst/>
              </a:prstGeom>
              <a:noFill/>
              <a:ln w="9525">
                <a:solidFill>
                  <a:schemeClr val="tx1"/>
                </a:solidFill>
                <a:round/>
                <a:headEnd/>
                <a:tailEnd/>
              </a:ln>
            </p:spPr>
            <p:txBody>
              <a:bodyPr/>
              <a:lstStyle/>
              <a:p>
                <a:endParaRPr lang="zh-CN" altLang="en-US"/>
              </a:p>
            </p:txBody>
          </p:sp>
          <p:sp>
            <p:nvSpPr>
              <p:cNvPr id="105727" name="Line 141"/>
              <p:cNvSpPr>
                <a:spLocks noChangeShapeType="1"/>
              </p:cNvSpPr>
              <p:nvPr/>
            </p:nvSpPr>
            <p:spPr bwMode="auto">
              <a:xfrm>
                <a:off x="2908" y="1358"/>
                <a:ext cx="0" cy="86"/>
              </a:xfrm>
              <a:prstGeom prst="line">
                <a:avLst/>
              </a:prstGeom>
              <a:noFill/>
              <a:ln w="9525">
                <a:solidFill>
                  <a:schemeClr val="tx1"/>
                </a:solidFill>
                <a:round/>
                <a:headEnd/>
                <a:tailEnd/>
              </a:ln>
            </p:spPr>
            <p:txBody>
              <a:bodyPr/>
              <a:lstStyle/>
              <a:p>
                <a:endParaRPr lang="zh-CN" altLang="en-US"/>
              </a:p>
            </p:txBody>
          </p:sp>
        </p:grpSp>
        <p:grpSp>
          <p:nvGrpSpPr>
            <p:cNvPr id="105677" name="Group 133"/>
            <p:cNvGrpSpPr>
              <a:grpSpLocks/>
            </p:cNvGrpSpPr>
            <p:nvPr/>
          </p:nvGrpSpPr>
          <p:grpSpPr bwMode="auto">
            <a:xfrm>
              <a:off x="9060908" y="2428111"/>
              <a:ext cx="532759" cy="184809"/>
              <a:chOff x="2356" y="1300"/>
              <a:chExt cx="555" cy="194"/>
            </a:xfrm>
          </p:grpSpPr>
          <p:sp>
            <p:nvSpPr>
              <p:cNvPr id="10571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71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71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717" name="Group 137"/>
              <p:cNvGrpSpPr>
                <a:grpSpLocks/>
              </p:cNvGrpSpPr>
              <p:nvPr/>
            </p:nvGrpSpPr>
            <p:grpSpPr bwMode="auto">
              <a:xfrm>
                <a:off x="2468" y="1332"/>
                <a:ext cx="310" cy="60"/>
                <a:chOff x="2468" y="1332"/>
                <a:chExt cx="310" cy="60"/>
              </a:xfrm>
            </p:grpSpPr>
            <p:sp>
              <p:nvSpPr>
                <p:cNvPr id="10572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72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718" name="Line 140"/>
              <p:cNvSpPr>
                <a:spLocks noChangeShapeType="1"/>
              </p:cNvSpPr>
              <p:nvPr/>
            </p:nvSpPr>
            <p:spPr bwMode="auto">
              <a:xfrm>
                <a:off x="2358" y="1362"/>
                <a:ext cx="0" cy="84"/>
              </a:xfrm>
              <a:prstGeom prst="line">
                <a:avLst/>
              </a:prstGeom>
              <a:noFill/>
              <a:ln w="9525">
                <a:solidFill>
                  <a:schemeClr val="tx1"/>
                </a:solidFill>
                <a:round/>
                <a:headEnd/>
                <a:tailEnd/>
              </a:ln>
            </p:spPr>
            <p:txBody>
              <a:bodyPr/>
              <a:lstStyle/>
              <a:p>
                <a:endParaRPr lang="zh-CN" altLang="en-US"/>
              </a:p>
            </p:txBody>
          </p:sp>
          <p:sp>
            <p:nvSpPr>
              <p:cNvPr id="105719" name="Line 141"/>
              <p:cNvSpPr>
                <a:spLocks noChangeShapeType="1"/>
              </p:cNvSpPr>
              <p:nvPr/>
            </p:nvSpPr>
            <p:spPr bwMode="auto">
              <a:xfrm>
                <a:off x="2908" y="1364"/>
                <a:ext cx="0" cy="84"/>
              </a:xfrm>
              <a:prstGeom prst="line">
                <a:avLst/>
              </a:prstGeom>
              <a:noFill/>
              <a:ln w="9525">
                <a:solidFill>
                  <a:schemeClr val="tx1"/>
                </a:solidFill>
                <a:round/>
                <a:headEnd/>
                <a:tailEnd/>
              </a:ln>
            </p:spPr>
            <p:txBody>
              <a:bodyPr/>
              <a:lstStyle/>
              <a:p>
                <a:endParaRPr lang="zh-CN" altLang="en-US"/>
              </a:p>
            </p:txBody>
          </p:sp>
        </p:grpSp>
        <p:grpSp>
          <p:nvGrpSpPr>
            <p:cNvPr id="105678" name="Group 133"/>
            <p:cNvGrpSpPr>
              <a:grpSpLocks/>
            </p:cNvGrpSpPr>
            <p:nvPr/>
          </p:nvGrpSpPr>
          <p:grpSpPr bwMode="auto">
            <a:xfrm>
              <a:off x="10005281" y="2289952"/>
              <a:ext cx="532759" cy="184809"/>
              <a:chOff x="2356" y="1300"/>
              <a:chExt cx="555" cy="194"/>
            </a:xfrm>
          </p:grpSpPr>
          <p:sp>
            <p:nvSpPr>
              <p:cNvPr id="10570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70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70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709" name="Group 137"/>
              <p:cNvGrpSpPr>
                <a:grpSpLocks/>
              </p:cNvGrpSpPr>
              <p:nvPr/>
            </p:nvGrpSpPr>
            <p:grpSpPr bwMode="auto">
              <a:xfrm>
                <a:off x="2468" y="1332"/>
                <a:ext cx="310" cy="60"/>
                <a:chOff x="2468" y="1332"/>
                <a:chExt cx="310" cy="60"/>
              </a:xfrm>
            </p:grpSpPr>
            <p:sp>
              <p:nvSpPr>
                <p:cNvPr id="10571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71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710" name="Line 140"/>
              <p:cNvSpPr>
                <a:spLocks noChangeShapeType="1"/>
              </p:cNvSpPr>
              <p:nvPr/>
            </p:nvSpPr>
            <p:spPr bwMode="auto">
              <a:xfrm>
                <a:off x="2357" y="1362"/>
                <a:ext cx="0" cy="84"/>
              </a:xfrm>
              <a:prstGeom prst="line">
                <a:avLst/>
              </a:prstGeom>
              <a:noFill/>
              <a:ln w="9525">
                <a:solidFill>
                  <a:schemeClr val="tx1"/>
                </a:solidFill>
                <a:round/>
                <a:headEnd/>
                <a:tailEnd/>
              </a:ln>
            </p:spPr>
            <p:txBody>
              <a:bodyPr/>
              <a:lstStyle/>
              <a:p>
                <a:endParaRPr lang="zh-CN" altLang="en-US"/>
              </a:p>
            </p:txBody>
          </p:sp>
          <p:sp>
            <p:nvSpPr>
              <p:cNvPr id="105711" name="Line 141"/>
              <p:cNvSpPr>
                <a:spLocks noChangeShapeType="1"/>
              </p:cNvSpPr>
              <p:nvPr/>
            </p:nvSpPr>
            <p:spPr bwMode="auto">
              <a:xfrm>
                <a:off x="2908" y="1364"/>
                <a:ext cx="0" cy="84"/>
              </a:xfrm>
              <a:prstGeom prst="line">
                <a:avLst/>
              </a:prstGeom>
              <a:noFill/>
              <a:ln w="9525">
                <a:solidFill>
                  <a:schemeClr val="tx1"/>
                </a:solidFill>
                <a:round/>
                <a:headEnd/>
                <a:tailEnd/>
              </a:ln>
            </p:spPr>
            <p:txBody>
              <a:bodyPr/>
              <a:lstStyle/>
              <a:p>
                <a:endParaRPr lang="zh-CN" altLang="en-US"/>
              </a:p>
            </p:txBody>
          </p:sp>
        </p:grpSp>
        <p:grpSp>
          <p:nvGrpSpPr>
            <p:cNvPr id="105679" name="Group 133"/>
            <p:cNvGrpSpPr>
              <a:grpSpLocks/>
            </p:cNvGrpSpPr>
            <p:nvPr/>
          </p:nvGrpSpPr>
          <p:grpSpPr bwMode="auto">
            <a:xfrm>
              <a:off x="10232661" y="2882876"/>
              <a:ext cx="532759" cy="184809"/>
              <a:chOff x="2356" y="1300"/>
              <a:chExt cx="555" cy="194"/>
            </a:xfrm>
          </p:grpSpPr>
          <p:sp>
            <p:nvSpPr>
              <p:cNvPr id="10569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69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70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701" name="Group 137"/>
              <p:cNvGrpSpPr>
                <a:grpSpLocks/>
              </p:cNvGrpSpPr>
              <p:nvPr/>
            </p:nvGrpSpPr>
            <p:grpSpPr bwMode="auto">
              <a:xfrm>
                <a:off x="2468" y="1332"/>
                <a:ext cx="310" cy="60"/>
                <a:chOff x="2468" y="1332"/>
                <a:chExt cx="310" cy="60"/>
              </a:xfrm>
            </p:grpSpPr>
            <p:sp>
              <p:nvSpPr>
                <p:cNvPr id="10570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70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702"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05703"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05680" name="Group 133"/>
            <p:cNvGrpSpPr>
              <a:grpSpLocks/>
            </p:cNvGrpSpPr>
            <p:nvPr/>
          </p:nvGrpSpPr>
          <p:grpSpPr bwMode="auto">
            <a:xfrm>
              <a:off x="9330660" y="3072767"/>
              <a:ext cx="532759" cy="184809"/>
              <a:chOff x="2356" y="1300"/>
              <a:chExt cx="555" cy="194"/>
            </a:xfrm>
          </p:grpSpPr>
          <p:sp>
            <p:nvSpPr>
              <p:cNvPr id="10569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69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69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693" name="Group 137"/>
              <p:cNvGrpSpPr>
                <a:grpSpLocks/>
              </p:cNvGrpSpPr>
              <p:nvPr/>
            </p:nvGrpSpPr>
            <p:grpSpPr bwMode="auto">
              <a:xfrm>
                <a:off x="2468" y="1332"/>
                <a:ext cx="310" cy="60"/>
                <a:chOff x="2468" y="1332"/>
                <a:chExt cx="310" cy="60"/>
              </a:xfrm>
            </p:grpSpPr>
            <p:sp>
              <p:nvSpPr>
                <p:cNvPr id="10569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69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694" name="Line 140"/>
              <p:cNvSpPr>
                <a:spLocks noChangeShapeType="1"/>
              </p:cNvSpPr>
              <p:nvPr/>
            </p:nvSpPr>
            <p:spPr bwMode="auto">
              <a:xfrm>
                <a:off x="2358" y="1362"/>
                <a:ext cx="0" cy="84"/>
              </a:xfrm>
              <a:prstGeom prst="line">
                <a:avLst/>
              </a:prstGeom>
              <a:noFill/>
              <a:ln w="9525">
                <a:solidFill>
                  <a:schemeClr val="tx1"/>
                </a:solidFill>
                <a:round/>
                <a:headEnd/>
                <a:tailEnd/>
              </a:ln>
            </p:spPr>
            <p:txBody>
              <a:bodyPr/>
              <a:lstStyle/>
              <a:p>
                <a:endParaRPr lang="zh-CN" altLang="en-US"/>
              </a:p>
            </p:txBody>
          </p:sp>
          <p:sp>
            <p:nvSpPr>
              <p:cNvPr id="105695" name="Line 141"/>
              <p:cNvSpPr>
                <a:spLocks noChangeShapeType="1"/>
              </p:cNvSpPr>
              <p:nvPr/>
            </p:nvSpPr>
            <p:spPr bwMode="auto">
              <a:xfrm>
                <a:off x="2907" y="1364"/>
                <a:ext cx="0" cy="84"/>
              </a:xfrm>
              <a:prstGeom prst="line">
                <a:avLst/>
              </a:prstGeom>
              <a:noFill/>
              <a:ln w="9525">
                <a:solidFill>
                  <a:schemeClr val="tx1"/>
                </a:solidFill>
                <a:round/>
                <a:headEnd/>
                <a:tailEnd/>
              </a:ln>
            </p:spPr>
            <p:txBody>
              <a:bodyPr/>
              <a:lstStyle/>
              <a:p>
                <a:endParaRPr lang="zh-CN" altLang="en-US"/>
              </a:p>
            </p:txBody>
          </p:sp>
        </p:grpSp>
        <p:grpSp>
          <p:nvGrpSpPr>
            <p:cNvPr id="105681" name="Group 133"/>
            <p:cNvGrpSpPr>
              <a:grpSpLocks/>
            </p:cNvGrpSpPr>
            <p:nvPr/>
          </p:nvGrpSpPr>
          <p:grpSpPr bwMode="auto">
            <a:xfrm>
              <a:off x="8438032" y="3018963"/>
              <a:ext cx="532759" cy="184809"/>
              <a:chOff x="2356" y="1300"/>
              <a:chExt cx="555" cy="194"/>
            </a:xfrm>
          </p:grpSpPr>
          <p:sp>
            <p:nvSpPr>
              <p:cNvPr id="1056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6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6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685" name="Group 137"/>
              <p:cNvGrpSpPr>
                <a:grpSpLocks/>
              </p:cNvGrpSpPr>
              <p:nvPr/>
            </p:nvGrpSpPr>
            <p:grpSpPr bwMode="auto">
              <a:xfrm>
                <a:off x="2468" y="1332"/>
                <a:ext cx="310" cy="60"/>
                <a:chOff x="2468" y="1332"/>
                <a:chExt cx="310" cy="60"/>
              </a:xfrm>
            </p:grpSpPr>
            <p:sp>
              <p:nvSpPr>
                <p:cNvPr id="10568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68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686" name="Line 140"/>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105687" name="Line 141"/>
              <p:cNvSpPr>
                <a:spLocks noChangeShapeType="1"/>
              </p:cNvSpPr>
              <p:nvPr/>
            </p:nvSpPr>
            <p:spPr bwMode="auto">
              <a:xfrm>
                <a:off x="2910" y="1363"/>
                <a:ext cx="0" cy="84"/>
              </a:xfrm>
              <a:prstGeom prst="line">
                <a:avLst/>
              </a:prstGeom>
              <a:noFill/>
              <a:ln w="9525">
                <a:solidFill>
                  <a:schemeClr val="tx1"/>
                </a:solidFill>
                <a:round/>
                <a:headEnd/>
                <a:tailEnd/>
              </a:ln>
            </p:spPr>
            <p:txBody>
              <a:bodyPr/>
              <a:lstStyle/>
              <a:p>
                <a:endParaRPr lang="zh-CN" altLang="en-US"/>
              </a:p>
            </p:txBody>
          </p:sp>
        </p:grpSp>
      </p:grpSp>
      <p:grpSp>
        <p:nvGrpSpPr>
          <p:cNvPr id="105477" name="Group 331"/>
          <p:cNvGrpSpPr>
            <a:grpSpLocks/>
          </p:cNvGrpSpPr>
          <p:nvPr/>
        </p:nvGrpSpPr>
        <p:grpSpPr bwMode="auto">
          <a:xfrm>
            <a:off x="1803400" y="2755900"/>
            <a:ext cx="3467100" cy="1193800"/>
            <a:chOff x="7848600" y="2044700"/>
            <a:chExt cx="3200399" cy="1371600"/>
          </a:xfrm>
        </p:grpSpPr>
        <p:sp>
          <p:nvSpPr>
            <p:cNvPr id="105580"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grpSp>
          <p:nvGrpSpPr>
            <p:cNvPr id="105581" name="Group 133"/>
            <p:cNvGrpSpPr>
              <a:grpSpLocks/>
            </p:cNvGrpSpPr>
            <p:nvPr/>
          </p:nvGrpSpPr>
          <p:grpSpPr bwMode="auto">
            <a:xfrm>
              <a:off x="8526482" y="2160804"/>
              <a:ext cx="532759" cy="184809"/>
              <a:chOff x="2356" y="1300"/>
              <a:chExt cx="555" cy="194"/>
            </a:xfrm>
          </p:grpSpPr>
          <p:sp>
            <p:nvSpPr>
              <p:cNvPr id="10565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65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65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658" name="Group 137"/>
              <p:cNvGrpSpPr>
                <a:grpSpLocks/>
              </p:cNvGrpSpPr>
              <p:nvPr/>
            </p:nvGrpSpPr>
            <p:grpSpPr bwMode="auto">
              <a:xfrm>
                <a:off x="2468" y="1332"/>
                <a:ext cx="310" cy="60"/>
                <a:chOff x="2468" y="1332"/>
                <a:chExt cx="310" cy="60"/>
              </a:xfrm>
            </p:grpSpPr>
            <p:sp>
              <p:nvSpPr>
                <p:cNvPr id="10566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66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659" name="Line 140"/>
              <p:cNvSpPr>
                <a:spLocks noChangeShapeType="1"/>
              </p:cNvSpPr>
              <p:nvPr/>
            </p:nvSpPr>
            <p:spPr bwMode="auto">
              <a:xfrm>
                <a:off x="2358" y="1362"/>
                <a:ext cx="0" cy="82"/>
              </a:xfrm>
              <a:prstGeom prst="line">
                <a:avLst/>
              </a:prstGeom>
              <a:noFill/>
              <a:ln w="9525">
                <a:solidFill>
                  <a:schemeClr val="tx1"/>
                </a:solidFill>
                <a:round/>
                <a:headEnd/>
                <a:tailEnd/>
              </a:ln>
            </p:spPr>
            <p:txBody>
              <a:bodyPr/>
              <a:lstStyle/>
              <a:p>
                <a:endParaRPr lang="zh-CN" altLang="en-US"/>
              </a:p>
            </p:txBody>
          </p:sp>
          <p:sp>
            <p:nvSpPr>
              <p:cNvPr id="105660" name="Line 141"/>
              <p:cNvSpPr>
                <a:spLocks noChangeShapeType="1"/>
              </p:cNvSpPr>
              <p:nvPr/>
            </p:nvSpPr>
            <p:spPr bwMode="auto">
              <a:xfrm>
                <a:off x="2906" y="1364"/>
                <a:ext cx="0" cy="84"/>
              </a:xfrm>
              <a:prstGeom prst="line">
                <a:avLst/>
              </a:prstGeom>
              <a:noFill/>
              <a:ln w="9525">
                <a:solidFill>
                  <a:schemeClr val="tx1"/>
                </a:solidFill>
                <a:round/>
                <a:headEnd/>
                <a:tailEnd/>
              </a:ln>
            </p:spPr>
            <p:txBody>
              <a:bodyPr/>
              <a:lstStyle/>
              <a:p>
                <a:endParaRPr lang="zh-CN" altLang="en-US"/>
              </a:p>
            </p:txBody>
          </p:sp>
        </p:grpSp>
        <p:cxnSp>
          <p:nvCxnSpPr>
            <p:cNvPr id="105582" name="Straight Connector 334"/>
            <p:cNvCxnSpPr>
              <a:cxnSpLocks noChangeShapeType="1"/>
              <a:stCxn id="105660" idx="0"/>
            </p:cNvCxnSpPr>
            <p:nvPr/>
          </p:nvCxnSpPr>
          <p:spPr bwMode="auto">
            <a:xfrm>
              <a:off x="9055401" y="2220819"/>
              <a:ext cx="975377" cy="136534"/>
            </a:xfrm>
            <a:prstGeom prst="line">
              <a:avLst/>
            </a:prstGeom>
            <a:noFill/>
            <a:ln w="15875">
              <a:solidFill>
                <a:schemeClr val="tx1"/>
              </a:solidFill>
              <a:round/>
              <a:headEnd/>
              <a:tailEnd/>
            </a:ln>
          </p:spPr>
        </p:cxnSp>
        <p:cxnSp>
          <p:nvCxnSpPr>
            <p:cNvPr id="105583"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p:spPr>
        </p:cxnSp>
        <p:cxnSp>
          <p:nvCxnSpPr>
            <p:cNvPr id="105584"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p:spPr>
        </p:cxnSp>
        <p:cxnSp>
          <p:nvCxnSpPr>
            <p:cNvPr id="105585"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p:spPr>
        </p:cxnSp>
        <p:cxnSp>
          <p:nvCxnSpPr>
            <p:cNvPr id="105586"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p:spPr>
        </p:cxnSp>
        <p:cxnSp>
          <p:nvCxnSpPr>
            <p:cNvPr id="105587"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p:spPr>
        </p:cxnSp>
        <p:cxnSp>
          <p:nvCxnSpPr>
            <p:cNvPr id="105588"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p:spPr>
        </p:cxnSp>
        <p:cxnSp>
          <p:nvCxnSpPr>
            <p:cNvPr id="105589"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p:spPr>
        </p:cxnSp>
        <p:cxnSp>
          <p:nvCxnSpPr>
            <p:cNvPr id="105590" name="Straight Connector 342"/>
            <p:cNvCxnSpPr>
              <a:cxnSpLocks noChangeShapeType="1"/>
              <a:endCxn id="105655" idx="4"/>
            </p:cNvCxnSpPr>
            <p:nvPr/>
          </p:nvCxnSpPr>
          <p:spPr bwMode="auto">
            <a:xfrm flipH="1" flipV="1">
              <a:off x="8791902" y="2345614"/>
              <a:ext cx="410984" cy="87180"/>
            </a:xfrm>
            <a:prstGeom prst="line">
              <a:avLst/>
            </a:prstGeom>
            <a:noFill/>
            <a:ln w="15875">
              <a:solidFill>
                <a:schemeClr val="tx1"/>
              </a:solidFill>
              <a:round/>
              <a:headEnd/>
              <a:tailEnd/>
            </a:ln>
          </p:spPr>
        </p:cxnSp>
        <p:sp>
          <p:nvSpPr>
            <p:cNvPr id="105591" name="TextBox 343"/>
            <p:cNvSpPr txBox="1">
              <a:spLocks noChangeArrowheads="1"/>
            </p:cNvSpPr>
            <p:nvPr/>
          </p:nvSpPr>
          <p:spPr bwMode="auto">
            <a:xfrm>
              <a:off x="7958081" y="2471292"/>
              <a:ext cx="874406" cy="400110"/>
            </a:xfrm>
            <a:prstGeom prst="rect">
              <a:avLst/>
            </a:prstGeom>
            <a:noFill/>
            <a:ln w="9525">
              <a:noFill/>
              <a:miter lim="800000"/>
              <a:headEnd/>
              <a:tailEnd/>
            </a:ln>
          </p:spPr>
          <p:txBody>
            <a:bodyPr wrap="none">
              <a:spAutoFit/>
            </a:bodyPr>
            <a:lstStyle/>
            <a:p>
              <a:r>
                <a:rPr lang="en-US" altLang="zh-CN" sz="2000" i="1">
                  <a:latin typeface="Arial" pitchFamily="34" charset="0"/>
                  <a:ea typeface="ＭＳ Ｐゴシック" pitchFamily="34" charset="-128"/>
                </a:rPr>
                <a:t>ISP A</a:t>
              </a:r>
            </a:p>
          </p:txBody>
        </p:sp>
        <p:grpSp>
          <p:nvGrpSpPr>
            <p:cNvPr id="105592" name="Group 133"/>
            <p:cNvGrpSpPr>
              <a:grpSpLocks/>
            </p:cNvGrpSpPr>
            <p:nvPr/>
          </p:nvGrpSpPr>
          <p:grpSpPr bwMode="auto">
            <a:xfrm>
              <a:off x="9555206" y="2650627"/>
              <a:ext cx="532759" cy="184809"/>
              <a:chOff x="2356" y="1300"/>
              <a:chExt cx="555" cy="194"/>
            </a:xfrm>
          </p:grpSpPr>
          <p:sp>
            <p:nvSpPr>
              <p:cNvPr id="10564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64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64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650" name="Group 137"/>
              <p:cNvGrpSpPr>
                <a:grpSpLocks/>
              </p:cNvGrpSpPr>
              <p:nvPr/>
            </p:nvGrpSpPr>
            <p:grpSpPr bwMode="auto">
              <a:xfrm>
                <a:off x="2468" y="1332"/>
                <a:ext cx="310" cy="60"/>
                <a:chOff x="2468" y="1332"/>
                <a:chExt cx="310" cy="60"/>
              </a:xfrm>
            </p:grpSpPr>
            <p:sp>
              <p:nvSpPr>
                <p:cNvPr id="10565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65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651"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05652" name="Line 141"/>
              <p:cNvSpPr>
                <a:spLocks noChangeShapeType="1"/>
              </p:cNvSpPr>
              <p:nvPr/>
            </p:nvSpPr>
            <p:spPr bwMode="auto">
              <a:xfrm>
                <a:off x="2906" y="1363"/>
                <a:ext cx="0" cy="84"/>
              </a:xfrm>
              <a:prstGeom prst="line">
                <a:avLst/>
              </a:prstGeom>
              <a:noFill/>
              <a:ln w="9525">
                <a:solidFill>
                  <a:schemeClr val="tx1"/>
                </a:solidFill>
                <a:round/>
                <a:headEnd/>
                <a:tailEnd/>
              </a:ln>
            </p:spPr>
            <p:txBody>
              <a:bodyPr/>
              <a:lstStyle/>
              <a:p>
                <a:endParaRPr lang="zh-CN" altLang="en-US"/>
              </a:p>
            </p:txBody>
          </p:sp>
        </p:grpSp>
        <p:grpSp>
          <p:nvGrpSpPr>
            <p:cNvPr id="105593" name="Group 133"/>
            <p:cNvGrpSpPr>
              <a:grpSpLocks/>
            </p:cNvGrpSpPr>
            <p:nvPr/>
          </p:nvGrpSpPr>
          <p:grpSpPr bwMode="auto">
            <a:xfrm>
              <a:off x="8772607" y="2725609"/>
              <a:ext cx="532759" cy="184809"/>
              <a:chOff x="2356" y="1300"/>
              <a:chExt cx="555" cy="194"/>
            </a:xfrm>
          </p:grpSpPr>
          <p:sp>
            <p:nvSpPr>
              <p:cNvPr id="10563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64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64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642" name="Group 137"/>
              <p:cNvGrpSpPr>
                <a:grpSpLocks/>
              </p:cNvGrpSpPr>
              <p:nvPr/>
            </p:nvGrpSpPr>
            <p:grpSpPr bwMode="auto">
              <a:xfrm>
                <a:off x="2468" y="1332"/>
                <a:ext cx="310" cy="60"/>
                <a:chOff x="2468" y="1332"/>
                <a:chExt cx="310" cy="60"/>
              </a:xfrm>
            </p:grpSpPr>
            <p:sp>
              <p:nvSpPr>
                <p:cNvPr id="10564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64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643"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05644" name="Line 141"/>
              <p:cNvSpPr>
                <a:spLocks noChangeShapeType="1"/>
              </p:cNvSpPr>
              <p:nvPr/>
            </p:nvSpPr>
            <p:spPr bwMode="auto">
              <a:xfrm>
                <a:off x="2906" y="1363"/>
                <a:ext cx="0" cy="84"/>
              </a:xfrm>
              <a:prstGeom prst="line">
                <a:avLst/>
              </a:prstGeom>
              <a:noFill/>
              <a:ln w="9525">
                <a:solidFill>
                  <a:schemeClr val="tx1"/>
                </a:solidFill>
                <a:round/>
                <a:headEnd/>
                <a:tailEnd/>
              </a:ln>
            </p:spPr>
            <p:txBody>
              <a:bodyPr/>
              <a:lstStyle/>
              <a:p>
                <a:endParaRPr lang="zh-CN" altLang="en-US"/>
              </a:p>
            </p:txBody>
          </p:sp>
        </p:grpSp>
        <p:grpSp>
          <p:nvGrpSpPr>
            <p:cNvPr id="105594" name="Group 133"/>
            <p:cNvGrpSpPr>
              <a:grpSpLocks/>
            </p:cNvGrpSpPr>
            <p:nvPr/>
          </p:nvGrpSpPr>
          <p:grpSpPr bwMode="auto">
            <a:xfrm>
              <a:off x="9060908" y="2428111"/>
              <a:ext cx="532759" cy="184809"/>
              <a:chOff x="2356" y="1300"/>
              <a:chExt cx="555" cy="194"/>
            </a:xfrm>
          </p:grpSpPr>
          <p:sp>
            <p:nvSpPr>
              <p:cNvPr id="10563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63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63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634" name="Group 137"/>
              <p:cNvGrpSpPr>
                <a:grpSpLocks/>
              </p:cNvGrpSpPr>
              <p:nvPr/>
            </p:nvGrpSpPr>
            <p:grpSpPr bwMode="auto">
              <a:xfrm>
                <a:off x="2468" y="1332"/>
                <a:ext cx="310" cy="60"/>
                <a:chOff x="2468" y="1332"/>
                <a:chExt cx="310" cy="60"/>
              </a:xfrm>
            </p:grpSpPr>
            <p:sp>
              <p:nvSpPr>
                <p:cNvPr id="10563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63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635" name="Line 140"/>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105636" name="Line 141"/>
              <p:cNvSpPr>
                <a:spLocks noChangeShapeType="1"/>
              </p:cNvSpPr>
              <p:nvPr/>
            </p:nvSpPr>
            <p:spPr bwMode="auto">
              <a:xfrm>
                <a:off x="2907" y="1363"/>
                <a:ext cx="0" cy="84"/>
              </a:xfrm>
              <a:prstGeom prst="line">
                <a:avLst/>
              </a:prstGeom>
              <a:noFill/>
              <a:ln w="9525">
                <a:solidFill>
                  <a:schemeClr val="tx1"/>
                </a:solidFill>
                <a:round/>
                <a:headEnd/>
                <a:tailEnd/>
              </a:ln>
            </p:spPr>
            <p:txBody>
              <a:bodyPr/>
              <a:lstStyle/>
              <a:p>
                <a:endParaRPr lang="zh-CN" altLang="en-US"/>
              </a:p>
            </p:txBody>
          </p:sp>
        </p:grpSp>
        <p:grpSp>
          <p:nvGrpSpPr>
            <p:cNvPr id="105595" name="Group 133"/>
            <p:cNvGrpSpPr>
              <a:grpSpLocks/>
            </p:cNvGrpSpPr>
            <p:nvPr/>
          </p:nvGrpSpPr>
          <p:grpSpPr bwMode="auto">
            <a:xfrm>
              <a:off x="10005281" y="2289952"/>
              <a:ext cx="532759" cy="184809"/>
              <a:chOff x="2356" y="1300"/>
              <a:chExt cx="555" cy="194"/>
            </a:xfrm>
          </p:grpSpPr>
          <p:sp>
            <p:nvSpPr>
              <p:cNvPr id="10562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62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62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626" name="Group 137"/>
              <p:cNvGrpSpPr>
                <a:grpSpLocks/>
              </p:cNvGrpSpPr>
              <p:nvPr/>
            </p:nvGrpSpPr>
            <p:grpSpPr bwMode="auto">
              <a:xfrm>
                <a:off x="2468" y="1332"/>
                <a:ext cx="310" cy="60"/>
                <a:chOff x="2468" y="1332"/>
                <a:chExt cx="310" cy="60"/>
              </a:xfrm>
            </p:grpSpPr>
            <p:sp>
              <p:nvSpPr>
                <p:cNvPr id="10562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63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627" name="Line 140"/>
              <p:cNvSpPr>
                <a:spLocks noChangeShapeType="1"/>
              </p:cNvSpPr>
              <p:nvPr/>
            </p:nvSpPr>
            <p:spPr bwMode="auto">
              <a:xfrm>
                <a:off x="2358" y="1360"/>
                <a:ext cx="0" cy="84"/>
              </a:xfrm>
              <a:prstGeom prst="line">
                <a:avLst/>
              </a:prstGeom>
              <a:noFill/>
              <a:ln w="9525">
                <a:solidFill>
                  <a:schemeClr val="tx1"/>
                </a:solidFill>
                <a:round/>
                <a:headEnd/>
                <a:tailEnd/>
              </a:ln>
            </p:spPr>
            <p:txBody>
              <a:bodyPr/>
              <a:lstStyle/>
              <a:p>
                <a:endParaRPr lang="zh-CN" altLang="en-US"/>
              </a:p>
            </p:txBody>
          </p:sp>
          <p:sp>
            <p:nvSpPr>
              <p:cNvPr id="105628" name="Line 141"/>
              <p:cNvSpPr>
                <a:spLocks noChangeShapeType="1"/>
              </p:cNvSpPr>
              <p:nvPr/>
            </p:nvSpPr>
            <p:spPr bwMode="auto">
              <a:xfrm>
                <a:off x="2906" y="1362"/>
                <a:ext cx="0" cy="84"/>
              </a:xfrm>
              <a:prstGeom prst="line">
                <a:avLst/>
              </a:prstGeom>
              <a:noFill/>
              <a:ln w="9525">
                <a:solidFill>
                  <a:schemeClr val="tx1"/>
                </a:solidFill>
                <a:round/>
                <a:headEnd/>
                <a:tailEnd/>
              </a:ln>
            </p:spPr>
            <p:txBody>
              <a:bodyPr/>
              <a:lstStyle/>
              <a:p>
                <a:endParaRPr lang="zh-CN" altLang="en-US"/>
              </a:p>
            </p:txBody>
          </p:sp>
        </p:grpSp>
        <p:grpSp>
          <p:nvGrpSpPr>
            <p:cNvPr id="105596" name="Group 133"/>
            <p:cNvGrpSpPr>
              <a:grpSpLocks/>
            </p:cNvGrpSpPr>
            <p:nvPr/>
          </p:nvGrpSpPr>
          <p:grpSpPr bwMode="auto">
            <a:xfrm>
              <a:off x="10232661" y="2882876"/>
              <a:ext cx="532759" cy="184809"/>
              <a:chOff x="2356" y="1300"/>
              <a:chExt cx="555" cy="194"/>
            </a:xfrm>
          </p:grpSpPr>
          <p:sp>
            <p:nvSpPr>
              <p:cNvPr id="10561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61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61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618" name="Group 137"/>
              <p:cNvGrpSpPr>
                <a:grpSpLocks/>
              </p:cNvGrpSpPr>
              <p:nvPr/>
            </p:nvGrpSpPr>
            <p:grpSpPr bwMode="auto">
              <a:xfrm>
                <a:off x="2468" y="1332"/>
                <a:ext cx="310" cy="60"/>
                <a:chOff x="2468" y="1332"/>
                <a:chExt cx="310" cy="60"/>
              </a:xfrm>
            </p:grpSpPr>
            <p:sp>
              <p:nvSpPr>
                <p:cNvPr id="10562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62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619" name="Line 140"/>
              <p:cNvSpPr>
                <a:spLocks noChangeShapeType="1"/>
              </p:cNvSpPr>
              <p:nvPr/>
            </p:nvSpPr>
            <p:spPr bwMode="auto">
              <a:xfrm>
                <a:off x="2358" y="1362"/>
                <a:ext cx="0" cy="82"/>
              </a:xfrm>
              <a:prstGeom prst="line">
                <a:avLst/>
              </a:prstGeom>
              <a:noFill/>
              <a:ln w="9525">
                <a:solidFill>
                  <a:schemeClr val="tx1"/>
                </a:solidFill>
                <a:round/>
                <a:headEnd/>
                <a:tailEnd/>
              </a:ln>
            </p:spPr>
            <p:txBody>
              <a:bodyPr/>
              <a:lstStyle/>
              <a:p>
                <a:endParaRPr lang="zh-CN" altLang="en-US"/>
              </a:p>
            </p:txBody>
          </p:sp>
          <p:sp>
            <p:nvSpPr>
              <p:cNvPr id="105620" name="Line 141"/>
              <p:cNvSpPr>
                <a:spLocks noChangeShapeType="1"/>
              </p:cNvSpPr>
              <p:nvPr/>
            </p:nvSpPr>
            <p:spPr bwMode="auto">
              <a:xfrm>
                <a:off x="2906" y="1364"/>
                <a:ext cx="0" cy="84"/>
              </a:xfrm>
              <a:prstGeom prst="line">
                <a:avLst/>
              </a:prstGeom>
              <a:noFill/>
              <a:ln w="9525">
                <a:solidFill>
                  <a:schemeClr val="tx1"/>
                </a:solidFill>
                <a:round/>
                <a:headEnd/>
                <a:tailEnd/>
              </a:ln>
            </p:spPr>
            <p:txBody>
              <a:bodyPr/>
              <a:lstStyle/>
              <a:p>
                <a:endParaRPr lang="zh-CN" altLang="en-US"/>
              </a:p>
            </p:txBody>
          </p:sp>
        </p:grpSp>
        <p:grpSp>
          <p:nvGrpSpPr>
            <p:cNvPr id="105597" name="Group 133"/>
            <p:cNvGrpSpPr>
              <a:grpSpLocks/>
            </p:cNvGrpSpPr>
            <p:nvPr/>
          </p:nvGrpSpPr>
          <p:grpSpPr bwMode="auto">
            <a:xfrm>
              <a:off x="9330660" y="3072767"/>
              <a:ext cx="532759" cy="184809"/>
              <a:chOff x="2356" y="1300"/>
              <a:chExt cx="555" cy="194"/>
            </a:xfrm>
          </p:grpSpPr>
          <p:sp>
            <p:nvSpPr>
              <p:cNvPr id="10560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60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6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610" name="Group 137"/>
              <p:cNvGrpSpPr>
                <a:grpSpLocks/>
              </p:cNvGrpSpPr>
              <p:nvPr/>
            </p:nvGrpSpPr>
            <p:grpSpPr bwMode="auto">
              <a:xfrm>
                <a:off x="2468" y="1332"/>
                <a:ext cx="310" cy="60"/>
                <a:chOff x="2468" y="1332"/>
                <a:chExt cx="310" cy="60"/>
              </a:xfrm>
            </p:grpSpPr>
            <p:sp>
              <p:nvSpPr>
                <p:cNvPr id="10561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61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611" name="Line 140"/>
              <p:cNvSpPr>
                <a:spLocks noChangeShapeType="1"/>
              </p:cNvSpPr>
              <p:nvPr/>
            </p:nvSpPr>
            <p:spPr bwMode="auto">
              <a:xfrm>
                <a:off x="2357" y="1362"/>
                <a:ext cx="0" cy="82"/>
              </a:xfrm>
              <a:prstGeom prst="line">
                <a:avLst/>
              </a:prstGeom>
              <a:noFill/>
              <a:ln w="9525">
                <a:solidFill>
                  <a:schemeClr val="tx1"/>
                </a:solidFill>
                <a:round/>
                <a:headEnd/>
                <a:tailEnd/>
              </a:ln>
            </p:spPr>
            <p:txBody>
              <a:bodyPr/>
              <a:lstStyle/>
              <a:p>
                <a:endParaRPr lang="zh-CN" altLang="en-US"/>
              </a:p>
            </p:txBody>
          </p:sp>
          <p:sp>
            <p:nvSpPr>
              <p:cNvPr id="105612" name="Line 141"/>
              <p:cNvSpPr>
                <a:spLocks noChangeShapeType="1"/>
              </p:cNvSpPr>
              <p:nvPr/>
            </p:nvSpPr>
            <p:spPr bwMode="auto">
              <a:xfrm>
                <a:off x="2907" y="1364"/>
                <a:ext cx="0" cy="84"/>
              </a:xfrm>
              <a:prstGeom prst="line">
                <a:avLst/>
              </a:prstGeom>
              <a:noFill/>
              <a:ln w="9525">
                <a:solidFill>
                  <a:schemeClr val="tx1"/>
                </a:solidFill>
                <a:round/>
                <a:headEnd/>
                <a:tailEnd/>
              </a:ln>
            </p:spPr>
            <p:txBody>
              <a:bodyPr/>
              <a:lstStyle/>
              <a:p>
                <a:endParaRPr lang="zh-CN" altLang="en-US"/>
              </a:p>
            </p:txBody>
          </p:sp>
        </p:grpSp>
        <p:grpSp>
          <p:nvGrpSpPr>
            <p:cNvPr id="105598" name="Group 133"/>
            <p:cNvGrpSpPr>
              <a:grpSpLocks/>
            </p:cNvGrpSpPr>
            <p:nvPr/>
          </p:nvGrpSpPr>
          <p:grpSpPr bwMode="auto">
            <a:xfrm>
              <a:off x="8438032" y="3018963"/>
              <a:ext cx="532759" cy="184809"/>
              <a:chOff x="2356" y="1300"/>
              <a:chExt cx="555" cy="194"/>
            </a:xfrm>
          </p:grpSpPr>
          <p:sp>
            <p:nvSpPr>
              <p:cNvPr id="1055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6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6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602" name="Group 137"/>
              <p:cNvGrpSpPr>
                <a:grpSpLocks/>
              </p:cNvGrpSpPr>
              <p:nvPr/>
            </p:nvGrpSpPr>
            <p:grpSpPr bwMode="auto">
              <a:xfrm>
                <a:off x="2468" y="1332"/>
                <a:ext cx="310" cy="60"/>
                <a:chOff x="2468" y="1332"/>
                <a:chExt cx="310" cy="60"/>
              </a:xfrm>
            </p:grpSpPr>
            <p:sp>
              <p:nvSpPr>
                <p:cNvPr id="10560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60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603" name="Line 140"/>
              <p:cNvSpPr>
                <a:spLocks noChangeShapeType="1"/>
              </p:cNvSpPr>
              <p:nvPr/>
            </p:nvSpPr>
            <p:spPr bwMode="auto">
              <a:xfrm>
                <a:off x="2357" y="1361"/>
                <a:ext cx="0" cy="79"/>
              </a:xfrm>
              <a:prstGeom prst="line">
                <a:avLst/>
              </a:prstGeom>
              <a:noFill/>
              <a:ln w="9525">
                <a:solidFill>
                  <a:schemeClr val="tx1"/>
                </a:solidFill>
                <a:round/>
                <a:headEnd/>
                <a:tailEnd/>
              </a:ln>
            </p:spPr>
            <p:txBody>
              <a:bodyPr/>
              <a:lstStyle/>
              <a:p>
                <a:endParaRPr lang="zh-CN" altLang="en-US"/>
              </a:p>
            </p:txBody>
          </p:sp>
          <p:sp>
            <p:nvSpPr>
              <p:cNvPr id="105604" name="Line 141"/>
              <p:cNvSpPr>
                <a:spLocks noChangeShapeType="1"/>
              </p:cNvSpPr>
              <p:nvPr/>
            </p:nvSpPr>
            <p:spPr bwMode="auto">
              <a:xfrm>
                <a:off x="2907" y="1363"/>
                <a:ext cx="0" cy="84"/>
              </a:xfrm>
              <a:prstGeom prst="line">
                <a:avLst/>
              </a:prstGeom>
              <a:noFill/>
              <a:ln w="9525">
                <a:solidFill>
                  <a:schemeClr val="tx1"/>
                </a:solidFill>
                <a:round/>
                <a:headEnd/>
                <a:tailEnd/>
              </a:ln>
            </p:spPr>
            <p:txBody>
              <a:bodyPr/>
              <a:lstStyle/>
              <a:p>
                <a:endParaRPr lang="zh-CN" altLang="en-US"/>
              </a:p>
            </p:txBody>
          </p:sp>
        </p:grpSp>
      </p:grpSp>
      <p:grpSp>
        <p:nvGrpSpPr>
          <p:cNvPr id="105478" name="Group 416"/>
          <p:cNvGrpSpPr>
            <a:grpSpLocks/>
          </p:cNvGrpSpPr>
          <p:nvPr/>
        </p:nvGrpSpPr>
        <p:grpSpPr bwMode="auto">
          <a:xfrm>
            <a:off x="1498600" y="4165600"/>
            <a:ext cx="3086100" cy="1168400"/>
            <a:chOff x="7848600" y="2044700"/>
            <a:chExt cx="3200399" cy="1371600"/>
          </a:xfrm>
        </p:grpSpPr>
        <p:sp>
          <p:nvSpPr>
            <p:cNvPr id="105497"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grpSp>
          <p:nvGrpSpPr>
            <p:cNvPr id="105498" name="Group 133"/>
            <p:cNvGrpSpPr>
              <a:grpSpLocks/>
            </p:cNvGrpSpPr>
            <p:nvPr/>
          </p:nvGrpSpPr>
          <p:grpSpPr bwMode="auto">
            <a:xfrm>
              <a:off x="8526482" y="2160804"/>
              <a:ext cx="532759" cy="184809"/>
              <a:chOff x="2356" y="1300"/>
              <a:chExt cx="555" cy="194"/>
            </a:xfrm>
          </p:grpSpPr>
          <p:sp>
            <p:nvSpPr>
              <p:cNvPr id="105572"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5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5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575" name="Group 137"/>
              <p:cNvGrpSpPr>
                <a:grpSpLocks/>
              </p:cNvGrpSpPr>
              <p:nvPr/>
            </p:nvGrpSpPr>
            <p:grpSpPr bwMode="auto">
              <a:xfrm>
                <a:off x="2468" y="1332"/>
                <a:ext cx="310" cy="60"/>
                <a:chOff x="2468" y="1332"/>
                <a:chExt cx="310" cy="60"/>
              </a:xfrm>
            </p:grpSpPr>
            <p:sp>
              <p:nvSpPr>
                <p:cNvPr id="10557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57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576" name="Line 140"/>
              <p:cNvSpPr>
                <a:spLocks noChangeShapeType="1"/>
              </p:cNvSpPr>
              <p:nvPr/>
            </p:nvSpPr>
            <p:spPr bwMode="auto">
              <a:xfrm>
                <a:off x="2358" y="1360"/>
                <a:ext cx="0" cy="80"/>
              </a:xfrm>
              <a:prstGeom prst="line">
                <a:avLst/>
              </a:prstGeom>
              <a:noFill/>
              <a:ln w="9525">
                <a:solidFill>
                  <a:schemeClr val="tx1"/>
                </a:solidFill>
                <a:round/>
                <a:headEnd/>
                <a:tailEnd/>
              </a:ln>
            </p:spPr>
            <p:txBody>
              <a:bodyPr/>
              <a:lstStyle/>
              <a:p>
                <a:endParaRPr lang="zh-CN" altLang="en-US"/>
              </a:p>
            </p:txBody>
          </p:sp>
          <p:sp>
            <p:nvSpPr>
              <p:cNvPr id="105577" name="Line 141"/>
              <p:cNvSpPr>
                <a:spLocks noChangeShapeType="1"/>
              </p:cNvSpPr>
              <p:nvPr/>
            </p:nvSpPr>
            <p:spPr bwMode="auto">
              <a:xfrm>
                <a:off x="2907" y="1362"/>
                <a:ext cx="0" cy="84"/>
              </a:xfrm>
              <a:prstGeom prst="line">
                <a:avLst/>
              </a:prstGeom>
              <a:noFill/>
              <a:ln w="9525">
                <a:solidFill>
                  <a:schemeClr val="tx1"/>
                </a:solidFill>
                <a:round/>
                <a:headEnd/>
                <a:tailEnd/>
              </a:ln>
            </p:spPr>
            <p:txBody>
              <a:bodyPr/>
              <a:lstStyle/>
              <a:p>
                <a:endParaRPr lang="zh-CN" altLang="en-US"/>
              </a:p>
            </p:txBody>
          </p:sp>
        </p:grpSp>
        <p:cxnSp>
          <p:nvCxnSpPr>
            <p:cNvPr id="105499" name="Straight Connector 419"/>
            <p:cNvCxnSpPr>
              <a:cxnSpLocks noChangeShapeType="1"/>
              <a:stCxn id="105577" idx="0"/>
            </p:cNvCxnSpPr>
            <p:nvPr/>
          </p:nvCxnSpPr>
          <p:spPr bwMode="auto">
            <a:xfrm>
              <a:off x="9055401" y="2220819"/>
              <a:ext cx="975377" cy="136534"/>
            </a:xfrm>
            <a:prstGeom prst="line">
              <a:avLst/>
            </a:prstGeom>
            <a:noFill/>
            <a:ln w="15875">
              <a:solidFill>
                <a:schemeClr val="tx1"/>
              </a:solidFill>
              <a:round/>
              <a:headEnd/>
              <a:tailEnd/>
            </a:ln>
          </p:spPr>
        </p:cxnSp>
        <p:cxnSp>
          <p:nvCxnSpPr>
            <p:cNvPr id="105500"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p:spPr>
        </p:cxnSp>
        <p:cxnSp>
          <p:nvCxnSpPr>
            <p:cNvPr id="105501"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p:spPr>
        </p:cxnSp>
        <p:cxnSp>
          <p:nvCxnSpPr>
            <p:cNvPr id="105502"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p:spPr>
        </p:cxnSp>
        <p:cxnSp>
          <p:nvCxnSpPr>
            <p:cNvPr id="105503"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p:spPr>
        </p:cxnSp>
        <p:cxnSp>
          <p:nvCxnSpPr>
            <p:cNvPr id="105504"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p:spPr>
        </p:cxnSp>
        <p:cxnSp>
          <p:nvCxnSpPr>
            <p:cNvPr id="105505"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p:spPr>
        </p:cxnSp>
        <p:cxnSp>
          <p:nvCxnSpPr>
            <p:cNvPr id="105506"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p:spPr>
        </p:cxnSp>
        <p:cxnSp>
          <p:nvCxnSpPr>
            <p:cNvPr id="105507" name="Straight Connector 427"/>
            <p:cNvCxnSpPr>
              <a:cxnSpLocks noChangeShapeType="1"/>
              <a:endCxn id="105572" idx="4"/>
            </p:cNvCxnSpPr>
            <p:nvPr/>
          </p:nvCxnSpPr>
          <p:spPr bwMode="auto">
            <a:xfrm flipH="1" flipV="1">
              <a:off x="8791902" y="2345614"/>
              <a:ext cx="410984" cy="87180"/>
            </a:xfrm>
            <a:prstGeom prst="line">
              <a:avLst/>
            </a:prstGeom>
            <a:noFill/>
            <a:ln w="15875">
              <a:solidFill>
                <a:schemeClr val="tx1"/>
              </a:solidFill>
              <a:round/>
              <a:headEnd/>
              <a:tailEnd/>
            </a:ln>
          </p:spPr>
        </p:cxnSp>
        <p:sp>
          <p:nvSpPr>
            <p:cNvPr id="105508" name="TextBox 428"/>
            <p:cNvSpPr txBox="1">
              <a:spLocks noChangeArrowheads="1"/>
            </p:cNvSpPr>
            <p:nvPr/>
          </p:nvSpPr>
          <p:spPr bwMode="auto">
            <a:xfrm>
              <a:off x="7958081" y="2471292"/>
              <a:ext cx="876536" cy="469694"/>
            </a:xfrm>
            <a:prstGeom prst="rect">
              <a:avLst/>
            </a:prstGeom>
            <a:noFill/>
            <a:ln w="9525">
              <a:noFill/>
              <a:miter lim="800000"/>
              <a:headEnd/>
              <a:tailEnd/>
            </a:ln>
          </p:spPr>
          <p:txBody>
            <a:bodyPr wrap="none">
              <a:spAutoFit/>
            </a:bodyPr>
            <a:lstStyle/>
            <a:p>
              <a:r>
                <a:rPr lang="en-US" altLang="zh-CN" sz="2000" i="1">
                  <a:latin typeface="Arial" pitchFamily="34" charset="0"/>
                  <a:ea typeface="ＭＳ Ｐゴシック" pitchFamily="34" charset="-128"/>
                </a:rPr>
                <a:t>ISP C</a:t>
              </a:r>
            </a:p>
          </p:txBody>
        </p:sp>
        <p:grpSp>
          <p:nvGrpSpPr>
            <p:cNvPr id="105509" name="Group 133"/>
            <p:cNvGrpSpPr>
              <a:grpSpLocks/>
            </p:cNvGrpSpPr>
            <p:nvPr/>
          </p:nvGrpSpPr>
          <p:grpSpPr bwMode="auto">
            <a:xfrm>
              <a:off x="9555206" y="2650627"/>
              <a:ext cx="532759" cy="184809"/>
              <a:chOff x="2356" y="1300"/>
              <a:chExt cx="555" cy="194"/>
            </a:xfrm>
          </p:grpSpPr>
          <p:sp>
            <p:nvSpPr>
              <p:cNvPr id="1055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5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5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567" name="Group 137"/>
              <p:cNvGrpSpPr>
                <a:grpSpLocks/>
              </p:cNvGrpSpPr>
              <p:nvPr/>
            </p:nvGrpSpPr>
            <p:grpSpPr bwMode="auto">
              <a:xfrm>
                <a:off x="2468" y="1332"/>
                <a:ext cx="310" cy="60"/>
                <a:chOff x="2468" y="1332"/>
                <a:chExt cx="310" cy="60"/>
              </a:xfrm>
            </p:grpSpPr>
            <p:sp>
              <p:nvSpPr>
                <p:cNvPr id="10557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57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568" name="Line 140"/>
              <p:cNvSpPr>
                <a:spLocks noChangeShapeType="1"/>
              </p:cNvSpPr>
              <p:nvPr/>
            </p:nvSpPr>
            <p:spPr bwMode="auto">
              <a:xfrm>
                <a:off x="2358" y="1360"/>
                <a:ext cx="0" cy="80"/>
              </a:xfrm>
              <a:prstGeom prst="line">
                <a:avLst/>
              </a:prstGeom>
              <a:noFill/>
              <a:ln w="9525">
                <a:solidFill>
                  <a:schemeClr val="tx1"/>
                </a:solidFill>
                <a:round/>
                <a:headEnd/>
                <a:tailEnd/>
              </a:ln>
            </p:spPr>
            <p:txBody>
              <a:bodyPr/>
              <a:lstStyle/>
              <a:p>
                <a:endParaRPr lang="zh-CN" altLang="en-US"/>
              </a:p>
            </p:txBody>
          </p:sp>
          <p:sp>
            <p:nvSpPr>
              <p:cNvPr id="105569" name="Line 141"/>
              <p:cNvSpPr>
                <a:spLocks noChangeShapeType="1"/>
              </p:cNvSpPr>
              <p:nvPr/>
            </p:nvSpPr>
            <p:spPr bwMode="auto">
              <a:xfrm>
                <a:off x="2907" y="1362"/>
                <a:ext cx="0" cy="84"/>
              </a:xfrm>
              <a:prstGeom prst="line">
                <a:avLst/>
              </a:prstGeom>
              <a:noFill/>
              <a:ln w="9525">
                <a:solidFill>
                  <a:schemeClr val="tx1"/>
                </a:solidFill>
                <a:round/>
                <a:headEnd/>
                <a:tailEnd/>
              </a:ln>
            </p:spPr>
            <p:txBody>
              <a:bodyPr/>
              <a:lstStyle/>
              <a:p>
                <a:endParaRPr lang="zh-CN" altLang="en-US"/>
              </a:p>
            </p:txBody>
          </p:sp>
        </p:grpSp>
        <p:grpSp>
          <p:nvGrpSpPr>
            <p:cNvPr id="105510" name="Group 133"/>
            <p:cNvGrpSpPr>
              <a:grpSpLocks/>
            </p:cNvGrpSpPr>
            <p:nvPr/>
          </p:nvGrpSpPr>
          <p:grpSpPr bwMode="auto">
            <a:xfrm>
              <a:off x="8772607" y="2725609"/>
              <a:ext cx="532759" cy="184809"/>
              <a:chOff x="2356" y="1300"/>
              <a:chExt cx="555" cy="194"/>
            </a:xfrm>
          </p:grpSpPr>
          <p:sp>
            <p:nvSpPr>
              <p:cNvPr id="1055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5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5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559" name="Group 137"/>
              <p:cNvGrpSpPr>
                <a:grpSpLocks/>
              </p:cNvGrpSpPr>
              <p:nvPr/>
            </p:nvGrpSpPr>
            <p:grpSpPr bwMode="auto">
              <a:xfrm>
                <a:off x="2468" y="1332"/>
                <a:ext cx="310" cy="60"/>
                <a:chOff x="2468" y="1332"/>
                <a:chExt cx="310" cy="60"/>
              </a:xfrm>
            </p:grpSpPr>
            <p:sp>
              <p:nvSpPr>
                <p:cNvPr id="10556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56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560" name="Line 140"/>
              <p:cNvSpPr>
                <a:spLocks noChangeShapeType="1"/>
              </p:cNvSpPr>
              <p:nvPr/>
            </p:nvSpPr>
            <p:spPr bwMode="auto">
              <a:xfrm>
                <a:off x="2357" y="1360"/>
                <a:ext cx="0" cy="86"/>
              </a:xfrm>
              <a:prstGeom prst="line">
                <a:avLst/>
              </a:prstGeom>
              <a:noFill/>
              <a:ln w="9525">
                <a:solidFill>
                  <a:schemeClr val="tx1"/>
                </a:solidFill>
                <a:round/>
                <a:headEnd/>
                <a:tailEnd/>
              </a:ln>
            </p:spPr>
            <p:txBody>
              <a:bodyPr/>
              <a:lstStyle/>
              <a:p>
                <a:endParaRPr lang="zh-CN" altLang="en-US"/>
              </a:p>
            </p:txBody>
          </p:sp>
          <p:sp>
            <p:nvSpPr>
              <p:cNvPr id="105561" name="Line 141"/>
              <p:cNvSpPr>
                <a:spLocks noChangeShapeType="1"/>
              </p:cNvSpPr>
              <p:nvPr/>
            </p:nvSpPr>
            <p:spPr bwMode="auto">
              <a:xfrm>
                <a:off x="2908" y="1362"/>
                <a:ext cx="0" cy="86"/>
              </a:xfrm>
              <a:prstGeom prst="line">
                <a:avLst/>
              </a:prstGeom>
              <a:noFill/>
              <a:ln w="9525">
                <a:solidFill>
                  <a:schemeClr val="tx1"/>
                </a:solidFill>
                <a:round/>
                <a:headEnd/>
                <a:tailEnd/>
              </a:ln>
            </p:spPr>
            <p:txBody>
              <a:bodyPr/>
              <a:lstStyle/>
              <a:p>
                <a:endParaRPr lang="zh-CN" altLang="en-US"/>
              </a:p>
            </p:txBody>
          </p:sp>
        </p:grpSp>
        <p:grpSp>
          <p:nvGrpSpPr>
            <p:cNvPr id="105511" name="Group 133"/>
            <p:cNvGrpSpPr>
              <a:grpSpLocks/>
            </p:cNvGrpSpPr>
            <p:nvPr/>
          </p:nvGrpSpPr>
          <p:grpSpPr bwMode="auto">
            <a:xfrm>
              <a:off x="9060908" y="2428111"/>
              <a:ext cx="532759" cy="184809"/>
              <a:chOff x="2356" y="1300"/>
              <a:chExt cx="555" cy="194"/>
            </a:xfrm>
          </p:grpSpPr>
          <p:sp>
            <p:nvSpPr>
              <p:cNvPr id="10554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54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55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551" name="Group 137"/>
              <p:cNvGrpSpPr>
                <a:grpSpLocks/>
              </p:cNvGrpSpPr>
              <p:nvPr/>
            </p:nvGrpSpPr>
            <p:grpSpPr bwMode="auto">
              <a:xfrm>
                <a:off x="2468" y="1332"/>
                <a:ext cx="310" cy="60"/>
                <a:chOff x="2468" y="1332"/>
                <a:chExt cx="310" cy="60"/>
              </a:xfrm>
            </p:grpSpPr>
            <p:sp>
              <p:nvSpPr>
                <p:cNvPr id="10555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55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552" name="Line 140"/>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105553"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05512" name="Group 133"/>
            <p:cNvGrpSpPr>
              <a:grpSpLocks/>
            </p:cNvGrpSpPr>
            <p:nvPr/>
          </p:nvGrpSpPr>
          <p:grpSpPr bwMode="auto">
            <a:xfrm>
              <a:off x="10005281" y="2289952"/>
              <a:ext cx="532759" cy="184809"/>
              <a:chOff x="2356" y="1300"/>
              <a:chExt cx="555" cy="194"/>
            </a:xfrm>
          </p:grpSpPr>
          <p:sp>
            <p:nvSpPr>
              <p:cNvPr id="10554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54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54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543" name="Group 137"/>
              <p:cNvGrpSpPr>
                <a:grpSpLocks/>
              </p:cNvGrpSpPr>
              <p:nvPr/>
            </p:nvGrpSpPr>
            <p:grpSpPr bwMode="auto">
              <a:xfrm>
                <a:off x="2468" y="1332"/>
                <a:ext cx="310" cy="60"/>
                <a:chOff x="2468" y="1332"/>
                <a:chExt cx="310" cy="60"/>
              </a:xfrm>
            </p:grpSpPr>
            <p:sp>
              <p:nvSpPr>
                <p:cNvPr id="10554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54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544"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05545"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05513" name="Group 133"/>
            <p:cNvGrpSpPr>
              <a:grpSpLocks/>
            </p:cNvGrpSpPr>
            <p:nvPr/>
          </p:nvGrpSpPr>
          <p:grpSpPr bwMode="auto">
            <a:xfrm>
              <a:off x="10232661" y="2882876"/>
              <a:ext cx="532759" cy="184809"/>
              <a:chOff x="2356" y="1300"/>
              <a:chExt cx="555" cy="194"/>
            </a:xfrm>
          </p:grpSpPr>
          <p:sp>
            <p:nvSpPr>
              <p:cNvPr id="1055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5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5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535" name="Group 137"/>
              <p:cNvGrpSpPr>
                <a:grpSpLocks/>
              </p:cNvGrpSpPr>
              <p:nvPr/>
            </p:nvGrpSpPr>
            <p:grpSpPr bwMode="auto">
              <a:xfrm>
                <a:off x="2468" y="1332"/>
                <a:ext cx="310" cy="60"/>
                <a:chOff x="2468" y="1332"/>
                <a:chExt cx="310" cy="60"/>
              </a:xfrm>
            </p:grpSpPr>
            <p:sp>
              <p:nvSpPr>
                <p:cNvPr id="10553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53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536" name="Line 140"/>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105537"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05514" name="Group 133"/>
            <p:cNvGrpSpPr>
              <a:grpSpLocks/>
            </p:cNvGrpSpPr>
            <p:nvPr/>
          </p:nvGrpSpPr>
          <p:grpSpPr bwMode="auto">
            <a:xfrm>
              <a:off x="9330660" y="3072767"/>
              <a:ext cx="532759" cy="184809"/>
              <a:chOff x="2356" y="1300"/>
              <a:chExt cx="555" cy="194"/>
            </a:xfrm>
          </p:grpSpPr>
          <p:sp>
            <p:nvSpPr>
              <p:cNvPr id="1055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5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5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527" name="Group 137"/>
              <p:cNvGrpSpPr>
                <a:grpSpLocks/>
              </p:cNvGrpSpPr>
              <p:nvPr/>
            </p:nvGrpSpPr>
            <p:grpSpPr bwMode="auto">
              <a:xfrm>
                <a:off x="2468" y="1332"/>
                <a:ext cx="310" cy="60"/>
                <a:chOff x="2468" y="1332"/>
                <a:chExt cx="310" cy="60"/>
              </a:xfrm>
            </p:grpSpPr>
            <p:sp>
              <p:nvSpPr>
                <p:cNvPr id="1055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5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528" name="Line 140"/>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105529"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05515" name="Group 133"/>
            <p:cNvGrpSpPr>
              <a:grpSpLocks/>
            </p:cNvGrpSpPr>
            <p:nvPr/>
          </p:nvGrpSpPr>
          <p:grpSpPr bwMode="auto">
            <a:xfrm>
              <a:off x="8438032" y="3018963"/>
              <a:ext cx="532759" cy="184809"/>
              <a:chOff x="2356" y="1300"/>
              <a:chExt cx="555" cy="194"/>
            </a:xfrm>
          </p:grpSpPr>
          <p:sp>
            <p:nvSpPr>
              <p:cNvPr id="1055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55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55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5519" name="Group 137"/>
              <p:cNvGrpSpPr>
                <a:grpSpLocks/>
              </p:cNvGrpSpPr>
              <p:nvPr/>
            </p:nvGrpSpPr>
            <p:grpSpPr bwMode="auto">
              <a:xfrm>
                <a:off x="2468" y="1332"/>
                <a:ext cx="310" cy="60"/>
                <a:chOff x="2468" y="1332"/>
                <a:chExt cx="310" cy="60"/>
              </a:xfrm>
            </p:grpSpPr>
            <p:sp>
              <p:nvSpPr>
                <p:cNvPr id="10552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552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5520"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05521"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cxnSp>
        <p:nvCxnSpPr>
          <p:cNvPr id="105479" name="Straight Connector 12"/>
          <p:cNvCxnSpPr>
            <a:cxnSpLocks noChangeShapeType="1"/>
            <a:endCxn id="105657" idx="1"/>
          </p:cNvCxnSpPr>
          <p:nvPr/>
        </p:nvCxnSpPr>
        <p:spPr bwMode="auto">
          <a:xfrm>
            <a:off x="2382838" y="2609850"/>
            <a:ext cx="238125" cy="261938"/>
          </a:xfrm>
          <a:prstGeom prst="line">
            <a:avLst/>
          </a:prstGeom>
          <a:noFill/>
          <a:ln w="9525">
            <a:solidFill>
              <a:schemeClr val="tx1"/>
            </a:solidFill>
            <a:round/>
            <a:headEnd/>
            <a:tailEnd/>
          </a:ln>
        </p:spPr>
      </p:cxnSp>
      <p:cxnSp>
        <p:nvCxnSpPr>
          <p:cNvPr id="105480" name="Straight Connector 500"/>
          <p:cNvCxnSpPr>
            <a:cxnSpLocks noChangeShapeType="1"/>
            <a:endCxn id="105659" idx="1"/>
          </p:cNvCxnSpPr>
          <p:nvPr/>
        </p:nvCxnSpPr>
        <p:spPr bwMode="auto">
          <a:xfrm>
            <a:off x="1638300" y="2849563"/>
            <a:ext cx="900113" cy="127000"/>
          </a:xfrm>
          <a:prstGeom prst="line">
            <a:avLst/>
          </a:prstGeom>
          <a:noFill/>
          <a:ln w="9525">
            <a:solidFill>
              <a:schemeClr val="tx1"/>
            </a:solidFill>
            <a:round/>
            <a:headEnd/>
            <a:tailEnd/>
          </a:ln>
        </p:spPr>
      </p:cxnSp>
      <p:cxnSp>
        <p:nvCxnSpPr>
          <p:cNvPr id="105481" name="Straight Connector 501"/>
          <p:cNvCxnSpPr>
            <a:cxnSpLocks noChangeShapeType="1"/>
            <a:endCxn id="105655" idx="2"/>
          </p:cNvCxnSpPr>
          <p:nvPr/>
        </p:nvCxnSpPr>
        <p:spPr bwMode="auto">
          <a:xfrm flipV="1">
            <a:off x="1235075" y="2973388"/>
            <a:ext cx="1303338" cy="277812"/>
          </a:xfrm>
          <a:prstGeom prst="line">
            <a:avLst/>
          </a:prstGeom>
          <a:noFill/>
          <a:ln w="9525">
            <a:solidFill>
              <a:schemeClr val="tx1"/>
            </a:solidFill>
            <a:round/>
            <a:headEnd/>
            <a:tailEnd/>
          </a:ln>
        </p:spPr>
      </p:cxnSp>
      <p:cxnSp>
        <p:nvCxnSpPr>
          <p:cNvPr id="105482" name="Straight Connector 502"/>
          <p:cNvCxnSpPr>
            <a:cxnSpLocks noChangeShapeType="1"/>
            <a:endCxn id="105625" idx="1"/>
          </p:cNvCxnSpPr>
          <p:nvPr/>
        </p:nvCxnSpPr>
        <p:spPr bwMode="auto">
          <a:xfrm>
            <a:off x="3916363" y="2411413"/>
            <a:ext cx="307975" cy="573087"/>
          </a:xfrm>
          <a:prstGeom prst="line">
            <a:avLst/>
          </a:prstGeom>
          <a:noFill/>
          <a:ln w="9525">
            <a:solidFill>
              <a:schemeClr val="tx1"/>
            </a:solidFill>
            <a:round/>
            <a:headEnd/>
            <a:tailEnd/>
          </a:ln>
        </p:spPr>
      </p:cxnSp>
      <p:cxnSp>
        <p:nvCxnSpPr>
          <p:cNvPr id="105483" name="Straight Connector 503"/>
          <p:cNvCxnSpPr>
            <a:cxnSpLocks noChangeShapeType="1"/>
            <a:endCxn id="105625" idx="0"/>
          </p:cNvCxnSpPr>
          <p:nvPr/>
        </p:nvCxnSpPr>
        <p:spPr bwMode="auto">
          <a:xfrm flipH="1">
            <a:off x="4425950" y="2389188"/>
            <a:ext cx="384175" cy="579437"/>
          </a:xfrm>
          <a:prstGeom prst="line">
            <a:avLst/>
          </a:prstGeom>
          <a:noFill/>
          <a:ln w="9525">
            <a:solidFill>
              <a:schemeClr val="tx1"/>
            </a:solidFill>
            <a:round/>
            <a:headEnd/>
            <a:tailEnd/>
          </a:ln>
        </p:spPr>
      </p:cxnSp>
      <p:cxnSp>
        <p:nvCxnSpPr>
          <p:cNvPr id="105484" name="Straight Connector 504"/>
          <p:cNvCxnSpPr>
            <a:cxnSpLocks noChangeShapeType="1"/>
            <a:endCxn id="105708" idx="0"/>
          </p:cNvCxnSpPr>
          <p:nvPr/>
        </p:nvCxnSpPr>
        <p:spPr bwMode="auto">
          <a:xfrm>
            <a:off x="6770688" y="2900363"/>
            <a:ext cx="215900" cy="1046162"/>
          </a:xfrm>
          <a:prstGeom prst="line">
            <a:avLst/>
          </a:prstGeom>
          <a:noFill/>
          <a:ln w="9525">
            <a:solidFill>
              <a:schemeClr val="tx1"/>
            </a:solidFill>
            <a:round/>
            <a:headEnd/>
            <a:tailEnd/>
          </a:ln>
        </p:spPr>
      </p:cxnSp>
      <p:cxnSp>
        <p:nvCxnSpPr>
          <p:cNvPr id="105485"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p:spPr>
      </p:cxnSp>
      <p:cxnSp>
        <p:nvCxnSpPr>
          <p:cNvPr id="105486" name="Straight Connector 506"/>
          <p:cNvCxnSpPr>
            <a:cxnSpLocks noChangeShapeType="1"/>
            <a:stCxn id="105774" idx="4"/>
            <a:endCxn id="105703" idx="0"/>
          </p:cNvCxnSpPr>
          <p:nvPr/>
        </p:nvCxnSpPr>
        <p:spPr bwMode="auto">
          <a:xfrm flipH="1">
            <a:off x="7483475" y="4229100"/>
            <a:ext cx="541338" cy="249238"/>
          </a:xfrm>
          <a:prstGeom prst="line">
            <a:avLst/>
          </a:prstGeom>
          <a:noFill/>
          <a:ln w="9525">
            <a:solidFill>
              <a:schemeClr val="tx1"/>
            </a:solidFill>
            <a:round/>
            <a:headEnd/>
            <a:tailEnd/>
          </a:ln>
        </p:spPr>
      </p:cxnSp>
      <p:cxnSp>
        <p:nvCxnSpPr>
          <p:cNvPr id="105487"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p:spPr>
      </p:cxnSp>
      <p:cxnSp>
        <p:nvCxnSpPr>
          <p:cNvPr id="105488" name="Straight Connector 508"/>
          <p:cNvCxnSpPr>
            <a:cxnSpLocks noChangeShapeType="1"/>
            <a:endCxn id="105690" idx="5"/>
          </p:cNvCxnSpPr>
          <p:nvPr/>
        </p:nvCxnSpPr>
        <p:spPr bwMode="auto">
          <a:xfrm flipH="1" flipV="1">
            <a:off x="6496050" y="4722813"/>
            <a:ext cx="1047750" cy="966787"/>
          </a:xfrm>
          <a:prstGeom prst="line">
            <a:avLst/>
          </a:prstGeom>
          <a:noFill/>
          <a:ln w="9525">
            <a:solidFill>
              <a:schemeClr val="tx1"/>
            </a:solidFill>
            <a:round/>
            <a:headEnd/>
            <a:tailEnd/>
          </a:ln>
        </p:spPr>
      </p:cxnSp>
      <p:cxnSp>
        <p:nvCxnSpPr>
          <p:cNvPr id="105489" name="Straight Connector 509"/>
          <p:cNvCxnSpPr>
            <a:cxnSpLocks noChangeShapeType="1"/>
            <a:stCxn id="105772" idx="0"/>
          </p:cNvCxnSpPr>
          <p:nvPr/>
        </p:nvCxnSpPr>
        <p:spPr bwMode="auto">
          <a:xfrm flipH="1" flipV="1">
            <a:off x="5319713" y="4694238"/>
            <a:ext cx="285750" cy="1160462"/>
          </a:xfrm>
          <a:prstGeom prst="line">
            <a:avLst/>
          </a:prstGeom>
          <a:noFill/>
          <a:ln w="9525">
            <a:solidFill>
              <a:schemeClr val="tx1"/>
            </a:solidFill>
            <a:round/>
            <a:headEnd/>
            <a:tailEnd/>
          </a:ln>
        </p:spPr>
      </p:cxnSp>
      <p:cxnSp>
        <p:nvCxnSpPr>
          <p:cNvPr id="105490"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p:spPr>
      </p:cxnSp>
      <p:cxnSp>
        <p:nvCxnSpPr>
          <p:cNvPr id="105491" name="Straight Connector 511"/>
          <p:cNvCxnSpPr>
            <a:cxnSpLocks noChangeShapeType="1"/>
            <a:stCxn id="105769" idx="0"/>
          </p:cNvCxnSpPr>
          <p:nvPr/>
        </p:nvCxnSpPr>
        <p:spPr bwMode="auto">
          <a:xfrm flipH="1" flipV="1">
            <a:off x="3144838" y="5192713"/>
            <a:ext cx="244475" cy="661987"/>
          </a:xfrm>
          <a:prstGeom prst="line">
            <a:avLst/>
          </a:prstGeom>
          <a:noFill/>
          <a:ln w="9525">
            <a:solidFill>
              <a:schemeClr val="tx1"/>
            </a:solidFill>
            <a:round/>
            <a:headEnd/>
            <a:tailEnd/>
          </a:ln>
        </p:spPr>
      </p:cxnSp>
      <p:cxnSp>
        <p:nvCxnSpPr>
          <p:cNvPr id="105492"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p:spPr>
      </p:cxnSp>
      <p:cxnSp>
        <p:nvCxnSpPr>
          <p:cNvPr id="105493" name="Straight Connector 513"/>
          <p:cNvCxnSpPr>
            <a:cxnSpLocks noChangeShapeType="1"/>
            <a:endCxn id="105520" idx="0"/>
          </p:cNvCxnSpPr>
          <p:nvPr/>
        </p:nvCxnSpPr>
        <p:spPr bwMode="auto">
          <a:xfrm flipV="1">
            <a:off x="1362075" y="5045075"/>
            <a:ext cx="706438" cy="44450"/>
          </a:xfrm>
          <a:prstGeom prst="line">
            <a:avLst/>
          </a:prstGeom>
          <a:noFill/>
          <a:ln w="9525">
            <a:solidFill>
              <a:schemeClr val="tx1"/>
            </a:solidFill>
            <a:round/>
            <a:headEnd/>
            <a:tailEnd/>
          </a:ln>
        </p:spPr>
      </p:cxnSp>
      <p:cxnSp>
        <p:nvCxnSpPr>
          <p:cNvPr id="105494" name="Straight Connector 514"/>
          <p:cNvCxnSpPr>
            <a:cxnSpLocks noChangeShapeType="1"/>
            <a:endCxn id="105576" idx="1"/>
          </p:cNvCxnSpPr>
          <p:nvPr/>
        </p:nvCxnSpPr>
        <p:spPr bwMode="auto">
          <a:xfrm>
            <a:off x="1155700" y="4376738"/>
            <a:ext cx="996950" cy="4762"/>
          </a:xfrm>
          <a:prstGeom prst="line">
            <a:avLst/>
          </a:prstGeom>
          <a:noFill/>
          <a:ln w="9525">
            <a:solidFill>
              <a:schemeClr val="tx1"/>
            </a:solidFill>
            <a:round/>
            <a:headEnd/>
            <a:tailEnd/>
          </a:ln>
        </p:spPr>
      </p:cxnSp>
      <p:sp>
        <p:nvSpPr>
          <p:cNvPr id="105495" name="Rectangle 2"/>
          <p:cNvSpPr>
            <a:spLocks noGrp="1" noChangeArrowheads="1"/>
          </p:cNvSpPr>
          <p:nvPr>
            <p:ph type="title"/>
          </p:nvPr>
        </p:nvSpPr>
        <p:spPr>
          <a:xfrm>
            <a:off x="533400" y="228600"/>
            <a:ext cx="7772400" cy="996950"/>
          </a:xfrm>
        </p:spPr>
        <p:txBody>
          <a:bodyPr/>
          <a:lstStyle/>
          <a:p>
            <a:pPr eaLnBrk="1" hangingPunct="1"/>
            <a:r>
              <a:rPr lang="zh-CN" altLang="en-US" sz="3600" smtClean="0">
                <a:solidFill>
                  <a:srgbClr val="008000"/>
                </a:solidFill>
              </a:rPr>
              <a:t>因特网结构：网络的网络</a:t>
            </a:r>
            <a:endParaRPr lang="en-US" altLang="zh-CN" sz="3600" smtClean="0">
              <a:solidFill>
                <a:srgbClr val="008000"/>
              </a:solidFill>
            </a:endParaRPr>
          </a:p>
        </p:txBody>
      </p:sp>
      <p:sp>
        <p:nvSpPr>
          <p:cNvPr id="105496" name="灯片编号占位符 5"/>
          <p:cNvSpPr>
            <a:spLocks noGrp="1"/>
          </p:cNvSpPr>
          <p:nvPr>
            <p:ph type="sldNum" sz="quarter" idx="12"/>
          </p:nvPr>
        </p:nvSpPr>
        <p:spPr>
          <a:noFill/>
          <a:ln>
            <a:miter lim="800000"/>
            <a:headEnd/>
            <a:tailEnd/>
          </a:ln>
        </p:spPr>
        <p:txBody>
          <a:bodyPr/>
          <a:lstStyle/>
          <a:p>
            <a:r>
              <a:rPr lang="en-US" altLang="zh-CN"/>
              <a:t>57</a:t>
            </a:r>
          </a:p>
        </p:txBody>
      </p:sp>
    </p:spTree>
  </p:cSld>
  <p:clrMapOvr>
    <a:masterClrMapping/>
  </p:clrMapOvr>
  <p:transition>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2" name="Group 5"/>
          <p:cNvGrpSpPr>
            <a:grpSpLocks/>
          </p:cNvGrpSpPr>
          <p:nvPr/>
        </p:nvGrpSpPr>
        <p:grpSpPr bwMode="auto">
          <a:xfrm>
            <a:off x="450850" y="1849438"/>
            <a:ext cx="8437563" cy="4559300"/>
            <a:chOff x="154891" y="1905681"/>
            <a:chExt cx="8436427" cy="4559651"/>
          </a:xfrm>
        </p:grpSpPr>
        <p:grpSp>
          <p:nvGrpSpPr>
            <p:cNvPr id="107817" name="Group 2"/>
            <p:cNvGrpSpPr>
              <a:grpSpLocks/>
            </p:cNvGrpSpPr>
            <p:nvPr/>
          </p:nvGrpSpPr>
          <p:grpSpPr bwMode="auto">
            <a:xfrm>
              <a:off x="1529396" y="2297655"/>
              <a:ext cx="648422" cy="418253"/>
              <a:chOff x="3053396" y="4304255"/>
              <a:chExt cx="648422" cy="418253"/>
            </a:xfrm>
          </p:grpSpPr>
          <p:sp>
            <p:nvSpPr>
              <p:cNvPr id="10786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7870"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7818" name="Group 131"/>
            <p:cNvGrpSpPr>
              <a:grpSpLocks/>
            </p:cNvGrpSpPr>
            <p:nvPr/>
          </p:nvGrpSpPr>
          <p:grpSpPr bwMode="auto">
            <a:xfrm>
              <a:off x="373696" y="3097755"/>
              <a:ext cx="648422" cy="418253"/>
              <a:chOff x="3053396" y="4304255"/>
              <a:chExt cx="648422" cy="418253"/>
            </a:xfrm>
          </p:grpSpPr>
          <p:sp>
            <p:nvSpPr>
              <p:cNvPr id="10786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7868"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7819" name="Group 135"/>
            <p:cNvGrpSpPr>
              <a:grpSpLocks/>
            </p:cNvGrpSpPr>
            <p:nvPr/>
          </p:nvGrpSpPr>
          <p:grpSpPr bwMode="auto">
            <a:xfrm>
              <a:off x="6037896" y="2551655"/>
              <a:ext cx="648422" cy="418253"/>
              <a:chOff x="3053396" y="4304255"/>
              <a:chExt cx="648422" cy="418253"/>
            </a:xfrm>
          </p:grpSpPr>
          <p:sp>
            <p:nvSpPr>
              <p:cNvPr id="10786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7866"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7820" name="Group 138"/>
            <p:cNvGrpSpPr>
              <a:grpSpLocks/>
            </p:cNvGrpSpPr>
            <p:nvPr/>
          </p:nvGrpSpPr>
          <p:grpSpPr bwMode="auto">
            <a:xfrm>
              <a:off x="945196" y="5409155"/>
              <a:ext cx="648422" cy="418253"/>
              <a:chOff x="3053396" y="4304255"/>
              <a:chExt cx="648422" cy="418253"/>
            </a:xfrm>
          </p:grpSpPr>
          <p:sp>
            <p:nvSpPr>
              <p:cNvPr id="10786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7864"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7821" name="Group 141"/>
            <p:cNvGrpSpPr>
              <a:grpSpLocks/>
            </p:cNvGrpSpPr>
            <p:nvPr/>
          </p:nvGrpSpPr>
          <p:grpSpPr bwMode="auto">
            <a:xfrm>
              <a:off x="526096" y="4786855"/>
              <a:ext cx="648422" cy="418253"/>
              <a:chOff x="3053396" y="4304255"/>
              <a:chExt cx="648422" cy="418253"/>
            </a:xfrm>
          </p:grpSpPr>
          <p:sp>
            <p:nvSpPr>
              <p:cNvPr id="10786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7862"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7822" name="Group 144"/>
            <p:cNvGrpSpPr>
              <a:grpSpLocks/>
            </p:cNvGrpSpPr>
            <p:nvPr/>
          </p:nvGrpSpPr>
          <p:grpSpPr bwMode="auto">
            <a:xfrm>
              <a:off x="297496" y="4126455"/>
              <a:ext cx="648422" cy="418253"/>
              <a:chOff x="3053396" y="4304255"/>
              <a:chExt cx="648422" cy="418253"/>
            </a:xfrm>
          </p:grpSpPr>
          <p:sp>
            <p:nvSpPr>
              <p:cNvPr id="10785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7860"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7823" name="Group 147"/>
            <p:cNvGrpSpPr>
              <a:grpSpLocks/>
            </p:cNvGrpSpPr>
            <p:nvPr/>
          </p:nvGrpSpPr>
          <p:grpSpPr bwMode="auto">
            <a:xfrm>
              <a:off x="6787196" y="2983455"/>
              <a:ext cx="648422" cy="418253"/>
              <a:chOff x="3053396" y="4304255"/>
              <a:chExt cx="648422" cy="418253"/>
            </a:xfrm>
          </p:grpSpPr>
          <p:sp>
            <p:nvSpPr>
              <p:cNvPr id="10785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7858"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7824" name="Group 150"/>
            <p:cNvGrpSpPr>
              <a:grpSpLocks/>
            </p:cNvGrpSpPr>
            <p:nvPr/>
          </p:nvGrpSpPr>
          <p:grpSpPr bwMode="auto">
            <a:xfrm>
              <a:off x="3129596" y="2056355"/>
              <a:ext cx="648422" cy="418253"/>
              <a:chOff x="3053396" y="4304255"/>
              <a:chExt cx="648422" cy="418253"/>
            </a:xfrm>
          </p:grpSpPr>
          <p:sp>
            <p:nvSpPr>
              <p:cNvPr id="10785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7856"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7825" name="Group 153"/>
            <p:cNvGrpSpPr>
              <a:grpSpLocks/>
            </p:cNvGrpSpPr>
            <p:nvPr/>
          </p:nvGrpSpPr>
          <p:grpSpPr bwMode="auto">
            <a:xfrm>
              <a:off x="754696" y="2704055"/>
              <a:ext cx="648422" cy="418253"/>
              <a:chOff x="3053396" y="4304255"/>
              <a:chExt cx="648422" cy="418253"/>
            </a:xfrm>
          </p:grpSpPr>
          <p:sp>
            <p:nvSpPr>
              <p:cNvPr id="10785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7854"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7826" name="Group 156"/>
            <p:cNvGrpSpPr>
              <a:grpSpLocks/>
            </p:cNvGrpSpPr>
            <p:nvPr/>
          </p:nvGrpSpPr>
          <p:grpSpPr bwMode="auto">
            <a:xfrm>
              <a:off x="4043996" y="2030955"/>
              <a:ext cx="648422" cy="418253"/>
              <a:chOff x="3053396" y="4304255"/>
              <a:chExt cx="648422" cy="418253"/>
            </a:xfrm>
          </p:grpSpPr>
          <p:sp>
            <p:nvSpPr>
              <p:cNvPr id="10785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7852"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7827" name="Group 160"/>
            <p:cNvGrpSpPr>
              <a:grpSpLocks/>
            </p:cNvGrpSpPr>
            <p:nvPr/>
          </p:nvGrpSpPr>
          <p:grpSpPr bwMode="auto">
            <a:xfrm>
              <a:off x="7104696" y="5663155"/>
              <a:ext cx="648422" cy="418253"/>
              <a:chOff x="3053396" y="4304255"/>
              <a:chExt cx="648422" cy="418253"/>
            </a:xfrm>
          </p:grpSpPr>
          <p:sp>
            <p:nvSpPr>
              <p:cNvPr id="10784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7850"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7828" name="Group 163"/>
            <p:cNvGrpSpPr>
              <a:grpSpLocks/>
            </p:cNvGrpSpPr>
            <p:nvPr/>
          </p:nvGrpSpPr>
          <p:grpSpPr bwMode="auto">
            <a:xfrm>
              <a:off x="7942896" y="5015455"/>
              <a:ext cx="648422" cy="418253"/>
              <a:chOff x="3053396" y="4304255"/>
              <a:chExt cx="648422" cy="418253"/>
            </a:xfrm>
          </p:grpSpPr>
          <p:sp>
            <p:nvSpPr>
              <p:cNvPr id="10784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7848"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7829" name="Group 166"/>
            <p:cNvGrpSpPr>
              <a:grpSpLocks/>
            </p:cNvGrpSpPr>
            <p:nvPr/>
          </p:nvGrpSpPr>
          <p:grpSpPr bwMode="auto">
            <a:xfrm>
              <a:off x="7714296" y="4101055"/>
              <a:ext cx="648422" cy="418253"/>
              <a:chOff x="3053396" y="4304255"/>
              <a:chExt cx="648422" cy="418253"/>
            </a:xfrm>
          </p:grpSpPr>
          <p:sp>
            <p:nvSpPr>
              <p:cNvPr id="10784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7846"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7830" name="Group 169"/>
            <p:cNvGrpSpPr>
              <a:grpSpLocks/>
            </p:cNvGrpSpPr>
            <p:nvPr/>
          </p:nvGrpSpPr>
          <p:grpSpPr bwMode="auto">
            <a:xfrm>
              <a:off x="4869496" y="5904455"/>
              <a:ext cx="648422" cy="418253"/>
              <a:chOff x="3053396" y="4304255"/>
              <a:chExt cx="648422" cy="418253"/>
            </a:xfrm>
          </p:grpSpPr>
          <p:sp>
            <p:nvSpPr>
              <p:cNvPr id="10784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7844"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7831" name="Group 172"/>
            <p:cNvGrpSpPr>
              <a:grpSpLocks/>
            </p:cNvGrpSpPr>
            <p:nvPr/>
          </p:nvGrpSpPr>
          <p:grpSpPr bwMode="auto">
            <a:xfrm>
              <a:off x="3955096" y="6044155"/>
              <a:ext cx="648422" cy="418253"/>
              <a:chOff x="3053396" y="4304255"/>
              <a:chExt cx="648422" cy="418253"/>
            </a:xfrm>
          </p:grpSpPr>
          <p:sp>
            <p:nvSpPr>
              <p:cNvPr id="10784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7842"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7832" name="Group 175"/>
            <p:cNvGrpSpPr>
              <a:grpSpLocks/>
            </p:cNvGrpSpPr>
            <p:nvPr/>
          </p:nvGrpSpPr>
          <p:grpSpPr bwMode="auto">
            <a:xfrm>
              <a:off x="2735896" y="5891755"/>
              <a:ext cx="648422" cy="418253"/>
              <a:chOff x="3053396" y="4304255"/>
              <a:chExt cx="648422" cy="418253"/>
            </a:xfrm>
          </p:grpSpPr>
          <p:sp>
            <p:nvSpPr>
              <p:cNvPr id="10783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7840"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sp>
          <p:nvSpPr>
            <p:cNvPr id="107833" name="TextBox 4"/>
            <p:cNvSpPr txBox="1">
              <a:spLocks noChangeArrowheads="1"/>
            </p:cNvSpPr>
            <p:nvPr/>
          </p:nvSpPr>
          <p:spPr bwMode="auto">
            <a:xfrm rot="1053502">
              <a:off x="5143500" y="1955800"/>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7834" name="TextBox 179"/>
            <p:cNvSpPr txBox="1">
              <a:spLocks noChangeArrowheads="1"/>
            </p:cNvSpPr>
            <p:nvPr/>
          </p:nvSpPr>
          <p:spPr bwMode="auto">
            <a:xfrm rot="2829263">
              <a:off x="7429500" y="3429000"/>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7835" name="TextBox 180"/>
            <p:cNvSpPr txBox="1">
              <a:spLocks noChangeArrowheads="1"/>
            </p:cNvSpPr>
            <p:nvPr/>
          </p:nvSpPr>
          <p:spPr bwMode="auto">
            <a:xfrm rot="9845918">
              <a:off x="6098241" y="5942112"/>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7836" name="TextBox 181"/>
            <p:cNvSpPr txBox="1">
              <a:spLocks noChangeArrowheads="1"/>
            </p:cNvSpPr>
            <p:nvPr/>
          </p:nvSpPr>
          <p:spPr bwMode="auto">
            <a:xfrm rot="-9948738">
              <a:off x="1730786" y="5845469"/>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7837" name="TextBox 182"/>
            <p:cNvSpPr txBox="1">
              <a:spLocks noChangeArrowheads="1"/>
            </p:cNvSpPr>
            <p:nvPr/>
          </p:nvSpPr>
          <p:spPr bwMode="auto">
            <a:xfrm rot="-4992697">
              <a:off x="144631" y="3539025"/>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7838" name="TextBox 183"/>
            <p:cNvSpPr txBox="1">
              <a:spLocks noChangeArrowheads="1"/>
            </p:cNvSpPr>
            <p:nvPr/>
          </p:nvSpPr>
          <p:spPr bwMode="auto">
            <a:xfrm rot="-1017263">
              <a:off x="2330376" y="1905681"/>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grpSp>
      <p:sp>
        <p:nvSpPr>
          <p:cNvPr id="107523" name="Rectangle 3"/>
          <p:cNvSpPr txBox="1">
            <a:spLocks noChangeArrowheads="1"/>
          </p:cNvSpPr>
          <p:nvPr/>
        </p:nvSpPr>
        <p:spPr bwMode="auto">
          <a:xfrm>
            <a:off x="320675" y="1135063"/>
            <a:ext cx="8528050" cy="673100"/>
          </a:xfrm>
          <a:prstGeom prst="rect">
            <a:avLst/>
          </a:prstGeom>
          <a:noFill/>
          <a:ln w="9525">
            <a:noFill/>
            <a:miter lim="800000"/>
            <a:headEnd/>
            <a:tailEnd/>
          </a:ln>
        </p:spPr>
        <p:txBody>
          <a:bodyPr/>
          <a:lstStyle/>
          <a:p>
            <a:pPr eaLnBrk="1" hangingPunct="1">
              <a:lnSpc>
                <a:spcPct val="85000"/>
              </a:lnSpc>
              <a:spcBef>
                <a:spcPct val="20000"/>
              </a:spcBef>
              <a:buClr>
                <a:srgbClr val="000099"/>
              </a:buClr>
              <a:buSzPct val="75000"/>
              <a:buFont typeface="Wingdings" pitchFamily="2" charset="2"/>
              <a:buNone/>
            </a:pPr>
            <a:r>
              <a:rPr lang="en-US" altLang="zh-CN">
                <a:latin typeface="Gill Sans MT" pitchFamily="34" charset="0"/>
                <a:ea typeface="ＭＳ Ｐゴシック" pitchFamily="34" charset="-128"/>
              </a:rPr>
              <a:t>But if one global ISP is viable business, there will be competitors ….  which must be interconnected</a:t>
            </a:r>
          </a:p>
        </p:txBody>
      </p:sp>
      <p:grpSp>
        <p:nvGrpSpPr>
          <p:cNvPr id="107524" name="Group 8"/>
          <p:cNvGrpSpPr>
            <a:grpSpLocks/>
          </p:cNvGrpSpPr>
          <p:nvPr/>
        </p:nvGrpSpPr>
        <p:grpSpPr bwMode="auto">
          <a:xfrm>
            <a:off x="4546600" y="3746500"/>
            <a:ext cx="3225800" cy="1117600"/>
            <a:chOff x="7848600" y="2044700"/>
            <a:chExt cx="3200399" cy="1371600"/>
          </a:xfrm>
        </p:grpSpPr>
        <p:sp>
          <p:nvSpPr>
            <p:cNvPr id="107734"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grpSp>
          <p:nvGrpSpPr>
            <p:cNvPr id="107735" name="Group 133"/>
            <p:cNvGrpSpPr>
              <a:grpSpLocks/>
            </p:cNvGrpSpPr>
            <p:nvPr/>
          </p:nvGrpSpPr>
          <p:grpSpPr bwMode="auto">
            <a:xfrm>
              <a:off x="8526482" y="2160804"/>
              <a:ext cx="532759" cy="184809"/>
              <a:chOff x="2356" y="1300"/>
              <a:chExt cx="555" cy="194"/>
            </a:xfrm>
          </p:grpSpPr>
          <p:sp>
            <p:nvSpPr>
              <p:cNvPr id="10780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81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81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812" name="Group 137"/>
              <p:cNvGrpSpPr>
                <a:grpSpLocks/>
              </p:cNvGrpSpPr>
              <p:nvPr/>
            </p:nvGrpSpPr>
            <p:grpSpPr bwMode="auto">
              <a:xfrm>
                <a:off x="2468" y="1332"/>
                <a:ext cx="310" cy="60"/>
                <a:chOff x="2468" y="1332"/>
                <a:chExt cx="310" cy="60"/>
              </a:xfrm>
            </p:grpSpPr>
            <p:sp>
              <p:nvSpPr>
                <p:cNvPr id="10781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81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813" name="Line 140"/>
              <p:cNvSpPr>
                <a:spLocks noChangeShapeType="1"/>
              </p:cNvSpPr>
              <p:nvPr/>
            </p:nvSpPr>
            <p:spPr bwMode="auto">
              <a:xfrm>
                <a:off x="2357" y="1362"/>
                <a:ext cx="0" cy="82"/>
              </a:xfrm>
              <a:prstGeom prst="line">
                <a:avLst/>
              </a:prstGeom>
              <a:noFill/>
              <a:ln w="9525">
                <a:solidFill>
                  <a:schemeClr val="tx1"/>
                </a:solidFill>
                <a:round/>
                <a:headEnd/>
                <a:tailEnd/>
              </a:ln>
            </p:spPr>
            <p:txBody>
              <a:bodyPr/>
              <a:lstStyle/>
              <a:p>
                <a:endParaRPr lang="zh-CN" altLang="en-US"/>
              </a:p>
            </p:txBody>
          </p:sp>
          <p:sp>
            <p:nvSpPr>
              <p:cNvPr id="107814" name="Line 141"/>
              <p:cNvSpPr>
                <a:spLocks noChangeShapeType="1"/>
              </p:cNvSpPr>
              <p:nvPr/>
            </p:nvSpPr>
            <p:spPr bwMode="auto">
              <a:xfrm>
                <a:off x="2908" y="1364"/>
                <a:ext cx="0" cy="82"/>
              </a:xfrm>
              <a:prstGeom prst="line">
                <a:avLst/>
              </a:prstGeom>
              <a:noFill/>
              <a:ln w="9525">
                <a:solidFill>
                  <a:schemeClr val="tx1"/>
                </a:solidFill>
                <a:round/>
                <a:headEnd/>
                <a:tailEnd/>
              </a:ln>
            </p:spPr>
            <p:txBody>
              <a:bodyPr/>
              <a:lstStyle/>
              <a:p>
                <a:endParaRPr lang="zh-CN" altLang="en-US"/>
              </a:p>
            </p:txBody>
          </p:sp>
        </p:grpSp>
        <p:cxnSp>
          <p:nvCxnSpPr>
            <p:cNvPr id="107736" name="Straight Connector 10"/>
            <p:cNvCxnSpPr>
              <a:cxnSpLocks noChangeShapeType="1"/>
              <a:stCxn id="107814" idx="0"/>
            </p:cNvCxnSpPr>
            <p:nvPr/>
          </p:nvCxnSpPr>
          <p:spPr bwMode="auto">
            <a:xfrm>
              <a:off x="9055401" y="2220819"/>
              <a:ext cx="975377" cy="136534"/>
            </a:xfrm>
            <a:prstGeom prst="line">
              <a:avLst/>
            </a:prstGeom>
            <a:noFill/>
            <a:ln w="15875">
              <a:solidFill>
                <a:schemeClr val="tx1"/>
              </a:solidFill>
              <a:round/>
              <a:headEnd/>
              <a:tailEnd/>
            </a:ln>
          </p:spPr>
        </p:cxnSp>
        <p:cxnSp>
          <p:nvCxnSpPr>
            <p:cNvPr id="107737"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p:spPr>
        </p:cxnSp>
        <p:cxnSp>
          <p:nvCxnSpPr>
            <p:cNvPr id="107738"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p:spPr>
        </p:cxnSp>
        <p:cxnSp>
          <p:nvCxnSpPr>
            <p:cNvPr id="107739"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p:spPr>
        </p:cxnSp>
        <p:cxnSp>
          <p:nvCxnSpPr>
            <p:cNvPr id="107740"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p:spPr>
        </p:cxnSp>
        <p:cxnSp>
          <p:nvCxnSpPr>
            <p:cNvPr id="107741"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p:spPr>
        </p:cxnSp>
        <p:cxnSp>
          <p:nvCxnSpPr>
            <p:cNvPr id="107742"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p:spPr>
        </p:cxnSp>
        <p:cxnSp>
          <p:nvCxnSpPr>
            <p:cNvPr id="107743"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p:spPr>
        </p:cxnSp>
        <p:cxnSp>
          <p:nvCxnSpPr>
            <p:cNvPr id="107744" name="Straight Connector 304"/>
            <p:cNvCxnSpPr>
              <a:cxnSpLocks noChangeShapeType="1"/>
              <a:endCxn id="107809" idx="4"/>
            </p:cNvCxnSpPr>
            <p:nvPr/>
          </p:nvCxnSpPr>
          <p:spPr bwMode="auto">
            <a:xfrm flipH="1" flipV="1">
              <a:off x="8791902" y="2345614"/>
              <a:ext cx="410984" cy="87180"/>
            </a:xfrm>
            <a:prstGeom prst="line">
              <a:avLst/>
            </a:prstGeom>
            <a:noFill/>
            <a:ln w="15875">
              <a:solidFill>
                <a:schemeClr val="tx1"/>
              </a:solidFill>
              <a:round/>
              <a:headEnd/>
              <a:tailEnd/>
            </a:ln>
          </p:spPr>
        </p:cxnSp>
        <p:sp>
          <p:nvSpPr>
            <p:cNvPr id="107745" name="TextBox 39958"/>
            <p:cNvSpPr txBox="1">
              <a:spLocks noChangeArrowheads="1"/>
            </p:cNvSpPr>
            <p:nvPr/>
          </p:nvSpPr>
          <p:spPr bwMode="auto">
            <a:xfrm>
              <a:off x="7958081" y="2471291"/>
              <a:ext cx="886407" cy="491044"/>
            </a:xfrm>
            <a:prstGeom prst="rect">
              <a:avLst/>
            </a:prstGeom>
            <a:noFill/>
            <a:ln w="9525">
              <a:noFill/>
              <a:miter lim="800000"/>
              <a:headEnd/>
              <a:tailEnd/>
            </a:ln>
          </p:spPr>
          <p:txBody>
            <a:bodyPr wrap="none">
              <a:spAutoFit/>
            </a:bodyPr>
            <a:lstStyle/>
            <a:p>
              <a:r>
                <a:rPr lang="en-US" altLang="zh-CN" sz="2000" i="1">
                  <a:latin typeface="Arial" pitchFamily="34" charset="0"/>
                  <a:ea typeface="ＭＳ Ｐゴシック" pitchFamily="34" charset="-128"/>
                </a:rPr>
                <a:t>ISP B</a:t>
              </a:r>
            </a:p>
          </p:txBody>
        </p:sp>
        <p:grpSp>
          <p:nvGrpSpPr>
            <p:cNvPr id="107746" name="Group 133"/>
            <p:cNvGrpSpPr>
              <a:grpSpLocks/>
            </p:cNvGrpSpPr>
            <p:nvPr/>
          </p:nvGrpSpPr>
          <p:grpSpPr bwMode="auto">
            <a:xfrm>
              <a:off x="9555206" y="2650627"/>
              <a:ext cx="532759" cy="184809"/>
              <a:chOff x="2356" y="1300"/>
              <a:chExt cx="555" cy="194"/>
            </a:xfrm>
          </p:grpSpPr>
          <p:sp>
            <p:nvSpPr>
              <p:cNvPr id="10780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80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80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804" name="Group 137"/>
              <p:cNvGrpSpPr>
                <a:grpSpLocks/>
              </p:cNvGrpSpPr>
              <p:nvPr/>
            </p:nvGrpSpPr>
            <p:grpSpPr bwMode="auto">
              <a:xfrm>
                <a:off x="2468" y="1332"/>
                <a:ext cx="310" cy="60"/>
                <a:chOff x="2468" y="1332"/>
                <a:chExt cx="310" cy="60"/>
              </a:xfrm>
            </p:grpSpPr>
            <p:sp>
              <p:nvSpPr>
                <p:cNvPr id="10780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80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805"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07806"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07747" name="Group 133"/>
            <p:cNvGrpSpPr>
              <a:grpSpLocks/>
            </p:cNvGrpSpPr>
            <p:nvPr/>
          </p:nvGrpSpPr>
          <p:grpSpPr bwMode="auto">
            <a:xfrm>
              <a:off x="8772607" y="2725609"/>
              <a:ext cx="532759" cy="184809"/>
              <a:chOff x="2356" y="1300"/>
              <a:chExt cx="555" cy="194"/>
            </a:xfrm>
          </p:grpSpPr>
          <p:sp>
            <p:nvSpPr>
              <p:cNvPr id="10779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79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79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796" name="Group 137"/>
              <p:cNvGrpSpPr>
                <a:grpSpLocks/>
              </p:cNvGrpSpPr>
              <p:nvPr/>
            </p:nvGrpSpPr>
            <p:grpSpPr bwMode="auto">
              <a:xfrm>
                <a:off x="2468" y="1332"/>
                <a:ext cx="310" cy="60"/>
                <a:chOff x="2468" y="1332"/>
                <a:chExt cx="310" cy="60"/>
              </a:xfrm>
            </p:grpSpPr>
            <p:sp>
              <p:nvSpPr>
                <p:cNvPr id="10779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80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797" name="Line 140"/>
              <p:cNvSpPr>
                <a:spLocks noChangeShapeType="1"/>
              </p:cNvSpPr>
              <p:nvPr/>
            </p:nvSpPr>
            <p:spPr bwMode="auto">
              <a:xfrm>
                <a:off x="2358" y="1356"/>
                <a:ext cx="0" cy="88"/>
              </a:xfrm>
              <a:prstGeom prst="line">
                <a:avLst/>
              </a:prstGeom>
              <a:noFill/>
              <a:ln w="9525">
                <a:solidFill>
                  <a:schemeClr val="tx1"/>
                </a:solidFill>
                <a:round/>
                <a:headEnd/>
                <a:tailEnd/>
              </a:ln>
            </p:spPr>
            <p:txBody>
              <a:bodyPr/>
              <a:lstStyle/>
              <a:p>
                <a:endParaRPr lang="zh-CN" altLang="en-US"/>
              </a:p>
            </p:txBody>
          </p:sp>
          <p:sp>
            <p:nvSpPr>
              <p:cNvPr id="107798" name="Line 141"/>
              <p:cNvSpPr>
                <a:spLocks noChangeShapeType="1"/>
              </p:cNvSpPr>
              <p:nvPr/>
            </p:nvSpPr>
            <p:spPr bwMode="auto">
              <a:xfrm>
                <a:off x="2908" y="1358"/>
                <a:ext cx="0" cy="86"/>
              </a:xfrm>
              <a:prstGeom prst="line">
                <a:avLst/>
              </a:prstGeom>
              <a:noFill/>
              <a:ln w="9525">
                <a:solidFill>
                  <a:schemeClr val="tx1"/>
                </a:solidFill>
                <a:round/>
                <a:headEnd/>
                <a:tailEnd/>
              </a:ln>
            </p:spPr>
            <p:txBody>
              <a:bodyPr/>
              <a:lstStyle/>
              <a:p>
                <a:endParaRPr lang="zh-CN" altLang="en-US"/>
              </a:p>
            </p:txBody>
          </p:sp>
        </p:grpSp>
        <p:grpSp>
          <p:nvGrpSpPr>
            <p:cNvPr id="107748" name="Group 133"/>
            <p:cNvGrpSpPr>
              <a:grpSpLocks/>
            </p:cNvGrpSpPr>
            <p:nvPr/>
          </p:nvGrpSpPr>
          <p:grpSpPr bwMode="auto">
            <a:xfrm>
              <a:off x="9060908" y="2428111"/>
              <a:ext cx="532759" cy="184809"/>
              <a:chOff x="2356" y="1300"/>
              <a:chExt cx="555" cy="194"/>
            </a:xfrm>
          </p:grpSpPr>
          <p:sp>
            <p:nvSpPr>
              <p:cNvPr id="10778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78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78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788" name="Group 137"/>
              <p:cNvGrpSpPr>
                <a:grpSpLocks/>
              </p:cNvGrpSpPr>
              <p:nvPr/>
            </p:nvGrpSpPr>
            <p:grpSpPr bwMode="auto">
              <a:xfrm>
                <a:off x="2468" y="1332"/>
                <a:ext cx="310" cy="60"/>
                <a:chOff x="2468" y="1332"/>
                <a:chExt cx="310" cy="60"/>
              </a:xfrm>
            </p:grpSpPr>
            <p:sp>
              <p:nvSpPr>
                <p:cNvPr id="10779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79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789" name="Line 140"/>
              <p:cNvSpPr>
                <a:spLocks noChangeShapeType="1"/>
              </p:cNvSpPr>
              <p:nvPr/>
            </p:nvSpPr>
            <p:spPr bwMode="auto">
              <a:xfrm>
                <a:off x="2358" y="1362"/>
                <a:ext cx="0" cy="84"/>
              </a:xfrm>
              <a:prstGeom prst="line">
                <a:avLst/>
              </a:prstGeom>
              <a:noFill/>
              <a:ln w="9525">
                <a:solidFill>
                  <a:schemeClr val="tx1"/>
                </a:solidFill>
                <a:round/>
                <a:headEnd/>
                <a:tailEnd/>
              </a:ln>
            </p:spPr>
            <p:txBody>
              <a:bodyPr/>
              <a:lstStyle/>
              <a:p>
                <a:endParaRPr lang="zh-CN" altLang="en-US"/>
              </a:p>
            </p:txBody>
          </p:sp>
          <p:sp>
            <p:nvSpPr>
              <p:cNvPr id="107790" name="Line 141"/>
              <p:cNvSpPr>
                <a:spLocks noChangeShapeType="1"/>
              </p:cNvSpPr>
              <p:nvPr/>
            </p:nvSpPr>
            <p:spPr bwMode="auto">
              <a:xfrm>
                <a:off x="2908" y="1364"/>
                <a:ext cx="0" cy="84"/>
              </a:xfrm>
              <a:prstGeom prst="line">
                <a:avLst/>
              </a:prstGeom>
              <a:noFill/>
              <a:ln w="9525">
                <a:solidFill>
                  <a:schemeClr val="tx1"/>
                </a:solidFill>
                <a:round/>
                <a:headEnd/>
                <a:tailEnd/>
              </a:ln>
            </p:spPr>
            <p:txBody>
              <a:bodyPr/>
              <a:lstStyle/>
              <a:p>
                <a:endParaRPr lang="zh-CN" altLang="en-US"/>
              </a:p>
            </p:txBody>
          </p:sp>
        </p:grpSp>
        <p:grpSp>
          <p:nvGrpSpPr>
            <p:cNvPr id="107749" name="Group 133"/>
            <p:cNvGrpSpPr>
              <a:grpSpLocks/>
            </p:cNvGrpSpPr>
            <p:nvPr/>
          </p:nvGrpSpPr>
          <p:grpSpPr bwMode="auto">
            <a:xfrm>
              <a:off x="10005281" y="2289952"/>
              <a:ext cx="532759" cy="184809"/>
              <a:chOff x="2356" y="1300"/>
              <a:chExt cx="555" cy="194"/>
            </a:xfrm>
          </p:grpSpPr>
          <p:sp>
            <p:nvSpPr>
              <p:cNvPr id="10777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77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77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780" name="Group 137"/>
              <p:cNvGrpSpPr>
                <a:grpSpLocks/>
              </p:cNvGrpSpPr>
              <p:nvPr/>
            </p:nvGrpSpPr>
            <p:grpSpPr bwMode="auto">
              <a:xfrm>
                <a:off x="2468" y="1332"/>
                <a:ext cx="310" cy="60"/>
                <a:chOff x="2468" y="1332"/>
                <a:chExt cx="310" cy="60"/>
              </a:xfrm>
            </p:grpSpPr>
            <p:sp>
              <p:nvSpPr>
                <p:cNvPr id="10778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78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781" name="Line 140"/>
              <p:cNvSpPr>
                <a:spLocks noChangeShapeType="1"/>
              </p:cNvSpPr>
              <p:nvPr/>
            </p:nvSpPr>
            <p:spPr bwMode="auto">
              <a:xfrm>
                <a:off x="2357" y="1362"/>
                <a:ext cx="0" cy="84"/>
              </a:xfrm>
              <a:prstGeom prst="line">
                <a:avLst/>
              </a:prstGeom>
              <a:noFill/>
              <a:ln w="9525">
                <a:solidFill>
                  <a:schemeClr val="tx1"/>
                </a:solidFill>
                <a:round/>
                <a:headEnd/>
                <a:tailEnd/>
              </a:ln>
            </p:spPr>
            <p:txBody>
              <a:bodyPr/>
              <a:lstStyle/>
              <a:p>
                <a:endParaRPr lang="zh-CN" altLang="en-US"/>
              </a:p>
            </p:txBody>
          </p:sp>
          <p:sp>
            <p:nvSpPr>
              <p:cNvPr id="107782" name="Line 141"/>
              <p:cNvSpPr>
                <a:spLocks noChangeShapeType="1"/>
              </p:cNvSpPr>
              <p:nvPr/>
            </p:nvSpPr>
            <p:spPr bwMode="auto">
              <a:xfrm>
                <a:off x="2908" y="1364"/>
                <a:ext cx="0" cy="84"/>
              </a:xfrm>
              <a:prstGeom prst="line">
                <a:avLst/>
              </a:prstGeom>
              <a:noFill/>
              <a:ln w="9525">
                <a:solidFill>
                  <a:schemeClr val="tx1"/>
                </a:solidFill>
                <a:round/>
                <a:headEnd/>
                <a:tailEnd/>
              </a:ln>
            </p:spPr>
            <p:txBody>
              <a:bodyPr/>
              <a:lstStyle/>
              <a:p>
                <a:endParaRPr lang="zh-CN" altLang="en-US"/>
              </a:p>
            </p:txBody>
          </p:sp>
        </p:grpSp>
        <p:grpSp>
          <p:nvGrpSpPr>
            <p:cNvPr id="107750" name="Group 133"/>
            <p:cNvGrpSpPr>
              <a:grpSpLocks/>
            </p:cNvGrpSpPr>
            <p:nvPr/>
          </p:nvGrpSpPr>
          <p:grpSpPr bwMode="auto">
            <a:xfrm>
              <a:off x="10232661" y="2882876"/>
              <a:ext cx="532759" cy="184809"/>
              <a:chOff x="2356" y="1300"/>
              <a:chExt cx="555" cy="194"/>
            </a:xfrm>
          </p:grpSpPr>
          <p:sp>
            <p:nvSpPr>
              <p:cNvPr id="10776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77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77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772" name="Group 137"/>
              <p:cNvGrpSpPr>
                <a:grpSpLocks/>
              </p:cNvGrpSpPr>
              <p:nvPr/>
            </p:nvGrpSpPr>
            <p:grpSpPr bwMode="auto">
              <a:xfrm>
                <a:off x="2468" y="1332"/>
                <a:ext cx="310" cy="60"/>
                <a:chOff x="2468" y="1332"/>
                <a:chExt cx="310" cy="60"/>
              </a:xfrm>
            </p:grpSpPr>
            <p:sp>
              <p:nvSpPr>
                <p:cNvPr id="10777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77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773"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07774"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07751" name="Group 133"/>
            <p:cNvGrpSpPr>
              <a:grpSpLocks/>
            </p:cNvGrpSpPr>
            <p:nvPr/>
          </p:nvGrpSpPr>
          <p:grpSpPr bwMode="auto">
            <a:xfrm>
              <a:off x="9330660" y="3072767"/>
              <a:ext cx="532759" cy="184809"/>
              <a:chOff x="2356" y="1300"/>
              <a:chExt cx="555" cy="194"/>
            </a:xfrm>
          </p:grpSpPr>
          <p:sp>
            <p:nvSpPr>
              <p:cNvPr id="10776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76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76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764" name="Group 137"/>
              <p:cNvGrpSpPr>
                <a:grpSpLocks/>
              </p:cNvGrpSpPr>
              <p:nvPr/>
            </p:nvGrpSpPr>
            <p:grpSpPr bwMode="auto">
              <a:xfrm>
                <a:off x="2468" y="1332"/>
                <a:ext cx="310" cy="60"/>
                <a:chOff x="2468" y="1332"/>
                <a:chExt cx="310" cy="60"/>
              </a:xfrm>
            </p:grpSpPr>
            <p:sp>
              <p:nvSpPr>
                <p:cNvPr id="10776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76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765" name="Line 140"/>
              <p:cNvSpPr>
                <a:spLocks noChangeShapeType="1"/>
              </p:cNvSpPr>
              <p:nvPr/>
            </p:nvSpPr>
            <p:spPr bwMode="auto">
              <a:xfrm>
                <a:off x="2358" y="1362"/>
                <a:ext cx="0" cy="84"/>
              </a:xfrm>
              <a:prstGeom prst="line">
                <a:avLst/>
              </a:prstGeom>
              <a:noFill/>
              <a:ln w="9525">
                <a:solidFill>
                  <a:schemeClr val="tx1"/>
                </a:solidFill>
                <a:round/>
                <a:headEnd/>
                <a:tailEnd/>
              </a:ln>
            </p:spPr>
            <p:txBody>
              <a:bodyPr/>
              <a:lstStyle/>
              <a:p>
                <a:endParaRPr lang="zh-CN" altLang="en-US"/>
              </a:p>
            </p:txBody>
          </p:sp>
          <p:sp>
            <p:nvSpPr>
              <p:cNvPr id="107766" name="Line 141"/>
              <p:cNvSpPr>
                <a:spLocks noChangeShapeType="1"/>
              </p:cNvSpPr>
              <p:nvPr/>
            </p:nvSpPr>
            <p:spPr bwMode="auto">
              <a:xfrm>
                <a:off x="2907" y="1364"/>
                <a:ext cx="0" cy="84"/>
              </a:xfrm>
              <a:prstGeom prst="line">
                <a:avLst/>
              </a:prstGeom>
              <a:noFill/>
              <a:ln w="9525">
                <a:solidFill>
                  <a:schemeClr val="tx1"/>
                </a:solidFill>
                <a:round/>
                <a:headEnd/>
                <a:tailEnd/>
              </a:ln>
            </p:spPr>
            <p:txBody>
              <a:bodyPr/>
              <a:lstStyle/>
              <a:p>
                <a:endParaRPr lang="zh-CN" altLang="en-US"/>
              </a:p>
            </p:txBody>
          </p:sp>
        </p:grpSp>
        <p:grpSp>
          <p:nvGrpSpPr>
            <p:cNvPr id="107752" name="Group 133"/>
            <p:cNvGrpSpPr>
              <a:grpSpLocks/>
            </p:cNvGrpSpPr>
            <p:nvPr/>
          </p:nvGrpSpPr>
          <p:grpSpPr bwMode="auto">
            <a:xfrm>
              <a:off x="8438032" y="3018963"/>
              <a:ext cx="532759" cy="184809"/>
              <a:chOff x="2356" y="1300"/>
              <a:chExt cx="555" cy="194"/>
            </a:xfrm>
          </p:grpSpPr>
          <p:sp>
            <p:nvSpPr>
              <p:cNvPr id="10775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75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75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756" name="Group 137"/>
              <p:cNvGrpSpPr>
                <a:grpSpLocks/>
              </p:cNvGrpSpPr>
              <p:nvPr/>
            </p:nvGrpSpPr>
            <p:grpSpPr bwMode="auto">
              <a:xfrm>
                <a:off x="2468" y="1332"/>
                <a:ext cx="310" cy="60"/>
                <a:chOff x="2468" y="1332"/>
                <a:chExt cx="310" cy="60"/>
              </a:xfrm>
            </p:grpSpPr>
            <p:sp>
              <p:nvSpPr>
                <p:cNvPr id="10775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76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757" name="Line 140"/>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107758" name="Line 141"/>
              <p:cNvSpPr>
                <a:spLocks noChangeShapeType="1"/>
              </p:cNvSpPr>
              <p:nvPr/>
            </p:nvSpPr>
            <p:spPr bwMode="auto">
              <a:xfrm>
                <a:off x="2910" y="1363"/>
                <a:ext cx="0" cy="84"/>
              </a:xfrm>
              <a:prstGeom prst="line">
                <a:avLst/>
              </a:prstGeom>
              <a:noFill/>
              <a:ln w="9525">
                <a:solidFill>
                  <a:schemeClr val="tx1"/>
                </a:solidFill>
                <a:round/>
                <a:headEnd/>
                <a:tailEnd/>
              </a:ln>
            </p:spPr>
            <p:txBody>
              <a:bodyPr/>
              <a:lstStyle/>
              <a:p>
                <a:endParaRPr lang="zh-CN" altLang="en-US"/>
              </a:p>
            </p:txBody>
          </p:sp>
        </p:grpSp>
      </p:grpSp>
      <p:grpSp>
        <p:nvGrpSpPr>
          <p:cNvPr id="107525" name="Group 331"/>
          <p:cNvGrpSpPr>
            <a:grpSpLocks/>
          </p:cNvGrpSpPr>
          <p:nvPr/>
        </p:nvGrpSpPr>
        <p:grpSpPr bwMode="auto">
          <a:xfrm>
            <a:off x="1803400" y="2755900"/>
            <a:ext cx="3467100" cy="1193800"/>
            <a:chOff x="7848600" y="2044700"/>
            <a:chExt cx="3200399" cy="1371600"/>
          </a:xfrm>
        </p:grpSpPr>
        <p:sp>
          <p:nvSpPr>
            <p:cNvPr id="107651"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grpSp>
          <p:nvGrpSpPr>
            <p:cNvPr id="107652" name="Group 133"/>
            <p:cNvGrpSpPr>
              <a:grpSpLocks/>
            </p:cNvGrpSpPr>
            <p:nvPr/>
          </p:nvGrpSpPr>
          <p:grpSpPr bwMode="auto">
            <a:xfrm>
              <a:off x="8526482" y="2160804"/>
              <a:ext cx="532759" cy="184809"/>
              <a:chOff x="2356" y="1300"/>
              <a:chExt cx="555" cy="194"/>
            </a:xfrm>
          </p:grpSpPr>
          <p:sp>
            <p:nvSpPr>
              <p:cNvPr id="10772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72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72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729" name="Group 137"/>
              <p:cNvGrpSpPr>
                <a:grpSpLocks/>
              </p:cNvGrpSpPr>
              <p:nvPr/>
            </p:nvGrpSpPr>
            <p:grpSpPr bwMode="auto">
              <a:xfrm>
                <a:off x="2468" y="1332"/>
                <a:ext cx="310" cy="60"/>
                <a:chOff x="2468" y="1332"/>
                <a:chExt cx="310" cy="60"/>
              </a:xfrm>
            </p:grpSpPr>
            <p:sp>
              <p:nvSpPr>
                <p:cNvPr id="10773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73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730" name="Line 140"/>
              <p:cNvSpPr>
                <a:spLocks noChangeShapeType="1"/>
              </p:cNvSpPr>
              <p:nvPr/>
            </p:nvSpPr>
            <p:spPr bwMode="auto">
              <a:xfrm>
                <a:off x="2358" y="1362"/>
                <a:ext cx="0" cy="82"/>
              </a:xfrm>
              <a:prstGeom prst="line">
                <a:avLst/>
              </a:prstGeom>
              <a:noFill/>
              <a:ln w="9525">
                <a:solidFill>
                  <a:schemeClr val="tx1"/>
                </a:solidFill>
                <a:round/>
                <a:headEnd/>
                <a:tailEnd/>
              </a:ln>
            </p:spPr>
            <p:txBody>
              <a:bodyPr/>
              <a:lstStyle/>
              <a:p>
                <a:endParaRPr lang="zh-CN" altLang="en-US"/>
              </a:p>
            </p:txBody>
          </p:sp>
          <p:sp>
            <p:nvSpPr>
              <p:cNvPr id="107731" name="Line 141"/>
              <p:cNvSpPr>
                <a:spLocks noChangeShapeType="1"/>
              </p:cNvSpPr>
              <p:nvPr/>
            </p:nvSpPr>
            <p:spPr bwMode="auto">
              <a:xfrm>
                <a:off x="2906" y="1364"/>
                <a:ext cx="0" cy="84"/>
              </a:xfrm>
              <a:prstGeom prst="line">
                <a:avLst/>
              </a:prstGeom>
              <a:noFill/>
              <a:ln w="9525">
                <a:solidFill>
                  <a:schemeClr val="tx1"/>
                </a:solidFill>
                <a:round/>
                <a:headEnd/>
                <a:tailEnd/>
              </a:ln>
            </p:spPr>
            <p:txBody>
              <a:bodyPr/>
              <a:lstStyle/>
              <a:p>
                <a:endParaRPr lang="zh-CN" altLang="en-US"/>
              </a:p>
            </p:txBody>
          </p:sp>
        </p:grpSp>
        <p:cxnSp>
          <p:nvCxnSpPr>
            <p:cNvPr id="107653" name="Straight Connector 334"/>
            <p:cNvCxnSpPr>
              <a:cxnSpLocks noChangeShapeType="1"/>
              <a:stCxn id="107731" idx="0"/>
            </p:cNvCxnSpPr>
            <p:nvPr/>
          </p:nvCxnSpPr>
          <p:spPr bwMode="auto">
            <a:xfrm>
              <a:off x="9055401" y="2220819"/>
              <a:ext cx="975377" cy="136534"/>
            </a:xfrm>
            <a:prstGeom prst="line">
              <a:avLst/>
            </a:prstGeom>
            <a:noFill/>
            <a:ln w="15875">
              <a:solidFill>
                <a:schemeClr val="tx1"/>
              </a:solidFill>
              <a:round/>
              <a:headEnd/>
              <a:tailEnd/>
            </a:ln>
          </p:spPr>
        </p:cxnSp>
        <p:cxnSp>
          <p:nvCxnSpPr>
            <p:cNvPr id="107654"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p:spPr>
        </p:cxnSp>
        <p:cxnSp>
          <p:nvCxnSpPr>
            <p:cNvPr id="107655"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p:spPr>
        </p:cxnSp>
        <p:cxnSp>
          <p:nvCxnSpPr>
            <p:cNvPr id="107656"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p:spPr>
        </p:cxnSp>
        <p:cxnSp>
          <p:nvCxnSpPr>
            <p:cNvPr id="107657"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p:spPr>
        </p:cxnSp>
        <p:cxnSp>
          <p:nvCxnSpPr>
            <p:cNvPr id="107658"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p:spPr>
        </p:cxnSp>
        <p:cxnSp>
          <p:nvCxnSpPr>
            <p:cNvPr id="107659"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p:spPr>
        </p:cxnSp>
        <p:cxnSp>
          <p:nvCxnSpPr>
            <p:cNvPr id="107660"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p:spPr>
        </p:cxnSp>
        <p:cxnSp>
          <p:nvCxnSpPr>
            <p:cNvPr id="107661" name="Straight Connector 342"/>
            <p:cNvCxnSpPr>
              <a:cxnSpLocks noChangeShapeType="1"/>
              <a:endCxn id="107726" idx="4"/>
            </p:cNvCxnSpPr>
            <p:nvPr/>
          </p:nvCxnSpPr>
          <p:spPr bwMode="auto">
            <a:xfrm flipH="1" flipV="1">
              <a:off x="8791902" y="2345614"/>
              <a:ext cx="410984" cy="87180"/>
            </a:xfrm>
            <a:prstGeom prst="line">
              <a:avLst/>
            </a:prstGeom>
            <a:noFill/>
            <a:ln w="15875">
              <a:solidFill>
                <a:schemeClr val="tx1"/>
              </a:solidFill>
              <a:round/>
              <a:headEnd/>
              <a:tailEnd/>
            </a:ln>
          </p:spPr>
        </p:cxnSp>
        <p:sp>
          <p:nvSpPr>
            <p:cNvPr id="107662" name="TextBox 343"/>
            <p:cNvSpPr txBox="1">
              <a:spLocks noChangeArrowheads="1"/>
            </p:cNvSpPr>
            <p:nvPr/>
          </p:nvSpPr>
          <p:spPr bwMode="auto">
            <a:xfrm>
              <a:off x="7958081" y="2471292"/>
              <a:ext cx="874406" cy="400110"/>
            </a:xfrm>
            <a:prstGeom prst="rect">
              <a:avLst/>
            </a:prstGeom>
            <a:noFill/>
            <a:ln w="9525">
              <a:noFill/>
              <a:miter lim="800000"/>
              <a:headEnd/>
              <a:tailEnd/>
            </a:ln>
          </p:spPr>
          <p:txBody>
            <a:bodyPr wrap="none">
              <a:spAutoFit/>
            </a:bodyPr>
            <a:lstStyle/>
            <a:p>
              <a:r>
                <a:rPr lang="en-US" altLang="zh-CN" sz="2000" i="1">
                  <a:latin typeface="Arial" pitchFamily="34" charset="0"/>
                  <a:ea typeface="ＭＳ Ｐゴシック" pitchFamily="34" charset="-128"/>
                </a:rPr>
                <a:t>ISP A</a:t>
              </a:r>
            </a:p>
          </p:txBody>
        </p:sp>
        <p:grpSp>
          <p:nvGrpSpPr>
            <p:cNvPr id="107663" name="Group 133"/>
            <p:cNvGrpSpPr>
              <a:grpSpLocks/>
            </p:cNvGrpSpPr>
            <p:nvPr/>
          </p:nvGrpSpPr>
          <p:grpSpPr bwMode="auto">
            <a:xfrm>
              <a:off x="9555206" y="2650627"/>
              <a:ext cx="532759" cy="184809"/>
              <a:chOff x="2356" y="1300"/>
              <a:chExt cx="555" cy="194"/>
            </a:xfrm>
          </p:grpSpPr>
          <p:sp>
            <p:nvSpPr>
              <p:cNvPr id="10771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71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72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721" name="Group 137"/>
              <p:cNvGrpSpPr>
                <a:grpSpLocks/>
              </p:cNvGrpSpPr>
              <p:nvPr/>
            </p:nvGrpSpPr>
            <p:grpSpPr bwMode="auto">
              <a:xfrm>
                <a:off x="2468" y="1332"/>
                <a:ext cx="310" cy="60"/>
                <a:chOff x="2468" y="1332"/>
                <a:chExt cx="310" cy="60"/>
              </a:xfrm>
            </p:grpSpPr>
            <p:sp>
              <p:nvSpPr>
                <p:cNvPr id="10772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72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722"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07723" name="Line 141"/>
              <p:cNvSpPr>
                <a:spLocks noChangeShapeType="1"/>
              </p:cNvSpPr>
              <p:nvPr/>
            </p:nvSpPr>
            <p:spPr bwMode="auto">
              <a:xfrm>
                <a:off x="2906" y="1363"/>
                <a:ext cx="0" cy="84"/>
              </a:xfrm>
              <a:prstGeom prst="line">
                <a:avLst/>
              </a:prstGeom>
              <a:noFill/>
              <a:ln w="9525">
                <a:solidFill>
                  <a:schemeClr val="tx1"/>
                </a:solidFill>
                <a:round/>
                <a:headEnd/>
                <a:tailEnd/>
              </a:ln>
            </p:spPr>
            <p:txBody>
              <a:bodyPr/>
              <a:lstStyle/>
              <a:p>
                <a:endParaRPr lang="zh-CN" altLang="en-US"/>
              </a:p>
            </p:txBody>
          </p:sp>
        </p:grpSp>
        <p:grpSp>
          <p:nvGrpSpPr>
            <p:cNvPr id="107664" name="Group 133"/>
            <p:cNvGrpSpPr>
              <a:grpSpLocks/>
            </p:cNvGrpSpPr>
            <p:nvPr/>
          </p:nvGrpSpPr>
          <p:grpSpPr bwMode="auto">
            <a:xfrm>
              <a:off x="8772607" y="2725609"/>
              <a:ext cx="532759" cy="184809"/>
              <a:chOff x="2356" y="1300"/>
              <a:chExt cx="555" cy="194"/>
            </a:xfrm>
          </p:grpSpPr>
          <p:sp>
            <p:nvSpPr>
              <p:cNvPr id="10771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71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71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713" name="Group 137"/>
              <p:cNvGrpSpPr>
                <a:grpSpLocks/>
              </p:cNvGrpSpPr>
              <p:nvPr/>
            </p:nvGrpSpPr>
            <p:grpSpPr bwMode="auto">
              <a:xfrm>
                <a:off x="2468" y="1332"/>
                <a:ext cx="310" cy="60"/>
                <a:chOff x="2468" y="1332"/>
                <a:chExt cx="310" cy="60"/>
              </a:xfrm>
            </p:grpSpPr>
            <p:sp>
              <p:nvSpPr>
                <p:cNvPr id="10771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71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714"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07715" name="Line 141"/>
              <p:cNvSpPr>
                <a:spLocks noChangeShapeType="1"/>
              </p:cNvSpPr>
              <p:nvPr/>
            </p:nvSpPr>
            <p:spPr bwMode="auto">
              <a:xfrm>
                <a:off x="2906" y="1363"/>
                <a:ext cx="0" cy="84"/>
              </a:xfrm>
              <a:prstGeom prst="line">
                <a:avLst/>
              </a:prstGeom>
              <a:noFill/>
              <a:ln w="9525">
                <a:solidFill>
                  <a:schemeClr val="tx1"/>
                </a:solidFill>
                <a:round/>
                <a:headEnd/>
                <a:tailEnd/>
              </a:ln>
            </p:spPr>
            <p:txBody>
              <a:bodyPr/>
              <a:lstStyle/>
              <a:p>
                <a:endParaRPr lang="zh-CN" altLang="en-US"/>
              </a:p>
            </p:txBody>
          </p:sp>
        </p:grpSp>
        <p:grpSp>
          <p:nvGrpSpPr>
            <p:cNvPr id="107665" name="Group 133"/>
            <p:cNvGrpSpPr>
              <a:grpSpLocks/>
            </p:cNvGrpSpPr>
            <p:nvPr/>
          </p:nvGrpSpPr>
          <p:grpSpPr bwMode="auto">
            <a:xfrm>
              <a:off x="9060908" y="2428111"/>
              <a:ext cx="532759" cy="184809"/>
              <a:chOff x="2356" y="1300"/>
              <a:chExt cx="555" cy="194"/>
            </a:xfrm>
          </p:grpSpPr>
          <p:sp>
            <p:nvSpPr>
              <p:cNvPr id="10770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70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70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705" name="Group 137"/>
              <p:cNvGrpSpPr>
                <a:grpSpLocks/>
              </p:cNvGrpSpPr>
              <p:nvPr/>
            </p:nvGrpSpPr>
            <p:grpSpPr bwMode="auto">
              <a:xfrm>
                <a:off x="2468" y="1332"/>
                <a:ext cx="310" cy="60"/>
                <a:chOff x="2468" y="1332"/>
                <a:chExt cx="310" cy="60"/>
              </a:xfrm>
            </p:grpSpPr>
            <p:sp>
              <p:nvSpPr>
                <p:cNvPr id="10770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70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706" name="Line 140"/>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107707" name="Line 141"/>
              <p:cNvSpPr>
                <a:spLocks noChangeShapeType="1"/>
              </p:cNvSpPr>
              <p:nvPr/>
            </p:nvSpPr>
            <p:spPr bwMode="auto">
              <a:xfrm>
                <a:off x="2907" y="1363"/>
                <a:ext cx="0" cy="84"/>
              </a:xfrm>
              <a:prstGeom prst="line">
                <a:avLst/>
              </a:prstGeom>
              <a:noFill/>
              <a:ln w="9525">
                <a:solidFill>
                  <a:schemeClr val="tx1"/>
                </a:solidFill>
                <a:round/>
                <a:headEnd/>
                <a:tailEnd/>
              </a:ln>
            </p:spPr>
            <p:txBody>
              <a:bodyPr/>
              <a:lstStyle/>
              <a:p>
                <a:endParaRPr lang="zh-CN" altLang="en-US"/>
              </a:p>
            </p:txBody>
          </p:sp>
        </p:grpSp>
        <p:grpSp>
          <p:nvGrpSpPr>
            <p:cNvPr id="107666" name="Group 133"/>
            <p:cNvGrpSpPr>
              <a:grpSpLocks/>
            </p:cNvGrpSpPr>
            <p:nvPr/>
          </p:nvGrpSpPr>
          <p:grpSpPr bwMode="auto">
            <a:xfrm>
              <a:off x="10005281" y="2289952"/>
              <a:ext cx="532759" cy="184809"/>
              <a:chOff x="2356" y="1300"/>
              <a:chExt cx="555" cy="194"/>
            </a:xfrm>
          </p:grpSpPr>
          <p:sp>
            <p:nvSpPr>
              <p:cNvPr id="10769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69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69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697" name="Group 137"/>
              <p:cNvGrpSpPr>
                <a:grpSpLocks/>
              </p:cNvGrpSpPr>
              <p:nvPr/>
            </p:nvGrpSpPr>
            <p:grpSpPr bwMode="auto">
              <a:xfrm>
                <a:off x="2468" y="1332"/>
                <a:ext cx="310" cy="60"/>
                <a:chOff x="2468" y="1332"/>
                <a:chExt cx="310" cy="60"/>
              </a:xfrm>
            </p:grpSpPr>
            <p:sp>
              <p:nvSpPr>
                <p:cNvPr id="10770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70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698" name="Line 140"/>
              <p:cNvSpPr>
                <a:spLocks noChangeShapeType="1"/>
              </p:cNvSpPr>
              <p:nvPr/>
            </p:nvSpPr>
            <p:spPr bwMode="auto">
              <a:xfrm>
                <a:off x="2358" y="1360"/>
                <a:ext cx="0" cy="84"/>
              </a:xfrm>
              <a:prstGeom prst="line">
                <a:avLst/>
              </a:prstGeom>
              <a:noFill/>
              <a:ln w="9525">
                <a:solidFill>
                  <a:schemeClr val="tx1"/>
                </a:solidFill>
                <a:round/>
                <a:headEnd/>
                <a:tailEnd/>
              </a:ln>
            </p:spPr>
            <p:txBody>
              <a:bodyPr/>
              <a:lstStyle/>
              <a:p>
                <a:endParaRPr lang="zh-CN" altLang="en-US"/>
              </a:p>
            </p:txBody>
          </p:sp>
          <p:sp>
            <p:nvSpPr>
              <p:cNvPr id="107699" name="Line 141"/>
              <p:cNvSpPr>
                <a:spLocks noChangeShapeType="1"/>
              </p:cNvSpPr>
              <p:nvPr/>
            </p:nvSpPr>
            <p:spPr bwMode="auto">
              <a:xfrm>
                <a:off x="2906" y="1362"/>
                <a:ext cx="0" cy="84"/>
              </a:xfrm>
              <a:prstGeom prst="line">
                <a:avLst/>
              </a:prstGeom>
              <a:noFill/>
              <a:ln w="9525">
                <a:solidFill>
                  <a:schemeClr val="tx1"/>
                </a:solidFill>
                <a:round/>
                <a:headEnd/>
                <a:tailEnd/>
              </a:ln>
            </p:spPr>
            <p:txBody>
              <a:bodyPr/>
              <a:lstStyle/>
              <a:p>
                <a:endParaRPr lang="zh-CN" altLang="en-US"/>
              </a:p>
            </p:txBody>
          </p:sp>
        </p:grpSp>
        <p:grpSp>
          <p:nvGrpSpPr>
            <p:cNvPr id="107667" name="Group 133"/>
            <p:cNvGrpSpPr>
              <a:grpSpLocks/>
            </p:cNvGrpSpPr>
            <p:nvPr/>
          </p:nvGrpSpPr>
          <p:grpSpPr bwMode="auto">
            <a:xfrm>
              <a:off x="10232661" y="2882876"/>
              <a:ext cx="532759" cy="184809"/>
              <a:chOff x="2356" y="1300"/>
              <a:chExt cx="555" cy="194"/>
            </a:xfrm>
          </p:grpSpPr>
          <p:sp>
            <p:nvSpPr>
              <p:cNvPr id="10768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68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68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689" name="Group 137"/>
              <p:cNvGrpSpPr>
                <a:grpSpLocks/>
              </p:cNvGrpSpPr>
              <p:nvPr/>
            </p:nvGrpSpPr>
            <p:grpSpPr bwMode="auto">
              <a:xfrm>
                <a:off x="2468" y="1332"/>
                <a:ext cx="310" cy="60"/>
                <a:chOff x="2468" y="1332"/>
                <a:chExt cx="310" cy="60"/>
              </a:xfrm>
            </p:grpSpPr>
            <p:sp>
              <p:nvSpPr>
                <p:cNvPr id="10769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69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690" name="Line 140"/>
              <p:cNvSpPr>
                <a:spLocks noChangeShapeType="1"/>
              </p:cNvSpPr>
              <p:nvPr/>
            </p:nvSpPr>
            <p:spPr bwMode="auto">
              <a:xfrm>
                <a:off x="2358" y="1362"/>
                <a:ext cx="0" cy="82"/>
              </a:xfrm>
              <a:prstGeom prst="line">
                <a:avLst/>
              </a:prstGeom>
              <a:noFill/>
              <a:ln w="9525">
                <a:solidFill>
                  <a:schemeClr val="tx1"/>
                </a:solidFill>
                <a:round/>
                <a:headEnd/>
                <a:tailEnd/>
              </a:ln>
            </p:spPr>
            <p:txBody>
              <a:bodyPr/>
              <a:lstStyle/>
              <a:p>
                <a:endParaRPr lang="zh-CN" altLang="en-US"/>
              </a:p>
            </p:txBody>
          </p:sp>
          <p:sp>
            <p:nvSpPr>
              <p:cNvPr id="107691" name="Line 141"/>
              <p:cNvSpPr>
                <a:spLocks noChangeShapeType="1"/>
              </p:cNvSpPr>
              <p:nvPr/>
            </p:nvSpPr>
            <p:spPr bwMode="auto">
              <a:xfrm>
                <a:off x="2906" y="1364"/>
                <a:ext cx="0" cy="84"/>
              </a:xfrm>
              <a:prstGeom prst="line">
                <a:avLst/>
              </a:prstGeom>
              <a:noFill/>
              <a:ln w="9525">
                <a:solidFill>
                  <a:schemeClr val="tx1"/>
                </a:solidFill>
                <a:round/>
                <a:headEnd/>
                <a:tailEnd/>
              </a:ln>
            </p:spPr>
            <p:txBody>
              <a:bodyPr/>
              <a:lstStyle/>
              <a:p>
                <a:endParaRPr lang="zh-CN" altLang="en-US"/>
              </a:p>
            </p:txBody>
          </p:sp>
        </p:grpSp>
        <p:grpSp>
          <p:nvGrpSpPr>
            <p:cNvPr id="107668" name="Group 133"/>
            <p:cNvGrpSpPr>
              <a:grpSpLocks/>
            </p:cNvGrpSpPr>
            <p:nvPr/>
          </p:nvGrpSpPr>
          <p:grpSpPr bwMode="auto">
            <a:xfrm>
              <a:off x="9330660" y="3072767"/>
              <a:ext cx="532759" cy="184809"/>
              <a:chOff x="2356" y="1300"/>
              <a:chExt cx="555" cy="194"/>
            </a:xfrm>
          </p:grpSpPr>
          <p:sp>
            <p:nvSpPr>
              <p:cNvPr id="10767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67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68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681" name="Group 137"/>
              <p:cNvGrpSpPr>
                <a:grpSpLocks/>
              </p:cNvGrpSpPr>
              <p:nvPr/>
            </p:nvGrpSpPr>
            <p:grpSpPr bwMode="auto">
              <a:xfrm>
                <a:off x="2468" y="1332"/>
                <a:ext cx="310" cy="60"/>
                <a:chOff x="2468" y="1332"/>
                <a:chExt cx="310" cy="60"/>
              </a:xfrm>
            </p:grpSpPr>
            <p:sp>
              <p:nvSpPr>
                <p:cNvPr id="10768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68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682" name="Line 140"/>
              <p:cNvSpPr>
                <a:spLocks noChangeShapeType="1"/>
              </p:cNvSpPr>
              <p:nvPr/>
            </p:nvSpPr>
            <p:spPr bwMode="auto">
              <a:xfrm>
                <a:off x="2357" y="1362"/>
                <a:ext cx="0" cy="82"/>
              </a:xfrm>
              <a:prstGeom prst="line">
                <a:avLst/>
              </a:prstGeom>
              <a:noFill/>
              <a:ln w="9525">
                <a:solidFill>
                  <a:schemeClr val="tx1"/>
                </a:solidFill>
                <a:round/>
                <a:headEnd/>
                <a:tailEnd/>
              </a:ln>
            </p:spPr>
            <p:txBody>
              <a:bodyPr/>
              <a:lstStyle/>
              <a:p>
                <a:endParaRPr lang="zh-CN" altLang="en-US"/>
              </a:p>
            </p:txBody>
          </p:sp>
          <p:sp>
            <p:nvSpPr>
              <p:cNvPr id="107683" name="Line 141"/>
              <p:cNvSpPr>
                <a:spLocks noChangeShapeType="1"/>
              </p:cNvSpPr>
              <p:nvPr/>
            </p:nvSpPr>
            <p:spPr bwMode="auto">
              <a:xfrm>
                <a:off x="2907" y="1364"/>
                <a:ext cx="0" cy="84"/>
              </a:xfrm>
              <a:prstGeom prst="line">
                <a:avLst/>
              </a:prstGeom>
              <a:noFill/>
              <a:ln w="9525">
                <a:solidFill>
                  <a:schemeClr val="tx1"/>
                </a:solidFill>
                <a:round/>
                <a:headEnd/>
                <a:tailEnd/>
              </a:ln>
            </p:spPr>
            <p:txBody>
              <a:bodyPr/>
              <a:lstStyle/>
              <a:p>
                <a:endParaRPr lang="zh-CN" altLang="en-US"/>
              </a:p>
            </p:txBody>
          </p:sp>
        </p:grpSp>
        <p:grpSp>
          <p:nvGrpSpPr>
            <p:cNvPr id="107669" name="Group 133"/>
            <p:cNvGrpSpPr>
              <a:grpSpLocks/>
            </p:cNvGrpSpPr>
            <p:nvPr/>
          </p:nvGrpSpPr>
          <p:grpSpPr bwMode="auto">
            <a:xfrm>
              <a:off x="8438032" y="3018963"/>
              <a:ext cx="532759" cy="184809"/>
              <a:chOff x="2356" y="1300"/>
              <a:chExt cx="555" cy="194"/>
            </a:xfrm>
          </p:grpSpPr>
          <p:sp>
            <p:nvSpPr>
              <p:cNvPr id="10767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67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67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673" name="Group 137"/>
              <p:cNvGrpSpPr>
                <a:grpSpLocks/>
              </p:cNvGrpSpPr>
              <p:nvPr/>
            </p:nvGrpSpPr>
            <p:grpSpPr bwMode="auto">
              <a:xfrm>
                <a:off x="2468" y="1332"/>
                <a:ext cx="310" cy="60"/>
                <a:chOff x="2468" y="1332"/>
                <a:chExt cx="310" cy="60"/>
              </a:xfrm>
            </p:grpSpPr>
            <p:sp>
              <p:nvSpPr>
                <p:cNvPr id="10767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67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674" name="Line 140"/>
              <p:cNvSpPr>
                <a:spLocks noChangeShapeType="1"/>
              </p:cNvSpPr>
              <p:nvPr/>
            </p:nvSpPr>
            <p:spPr bwMode="auto">
              <a:xfrm>
                <a:off x="2357" y="1361"/>
                <a:ext cx="0" cy="79"/>
              </a:xfrm>
              <a:prstGeom prst="line">
                <a:avLst/>
              </a:prstGeom>
              <a:noFill/>
              <a:ln w="9525">
                <a:solidFill>
                  <a:schemeClr val="tx1"/>
                </a:solidFill>
                <a:round/>
                <a:headEnd/>
                <a:tailEnd/>
              </a:ln>
            </p:spPr>
            <p:txBody>
              <a:bodyPr/>
              <a:lstStyle/>
              <a:p>
                <a:endParaRPr lang="zh-CN" altLang="en-US"/>
              </a:p>
            </p:txBody>
          </p:sp>
          <p:sp>
            <p:nvSpPr>
              <p:cNvPr id="107675" name="Line 141"/>
              <p:cNvSpPr>
                <a:spLocks noChangeShapeType="1"/>
              </p:cNvSpPr>
              <p:nvPr/>
            </p:nvSpPr>
            <p:spPr bwMode="auto">
              <a:xfrm>
                <a:off x="2907" y="1363"/>
                <a:ext cx="0" cy="84"/>
              </a:xfrm>
              <a:prstGeom prst="line">
                <a:avLst/>
              </a:prstGeom>
              <a:noFill/>
              <a:ln w="9525">
                <a:solidFill>
                  <a:schemeClr val="tx1"/>
                </a:solidFill>
                <a:round/>
                <a:headEnd/>
                <a:tailEnd/>
              </a:ln>
            </p:spPr>
            <p:txBody>
              <a:bodyPr/>
              <a:lstStyle/>
              <a:p>
                <a:endParaRPr lang="zh-CN" altLang="en-US"/>
              </a:p>
            </p:txBody>
          </p:sp>
        </p:grpSp>
      </p:grpSp>
      <p:grpSp>
        <p:nvGrpSpPr>
          <p:cNvPr id="107526" name="Group 416"/>
          <p:cNvGrpSpPr>
            <a:grpSpLocks/>
          </p:cNvGrpSpPr>
          <p:nvPr/>
        </p:nvGrpSpPr>
        <p:grpSpPr bwMode="auto">
          <a:xfrm>
            <a:off x="1498600" y="4165600"/>
            <a:ext cx="3086100" cy="1168400"/>
            <a:chOff x="7848600" y="2044700"/>
            <a:chExt cx="3200399" cy="1371600"/>
          </a:xfrm>
        </p:grpSpPr>
        <p:sp>
          <p:nvSpPr>
            <p:cNvPr id="107568"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grpSp>
          <p:nvGrpSpPr>
            <p:cNvPr id="107569" name="Group 133"/>
            <p:cNvGrpSpPr>
              <a:grpSpLocks/>
            </p:cNvGrpSpPr>
            <p:nvPr/>
          </p:nvGrpSpPr>
          <p:grpSpPr bwMode="auto">
            <a:xfrm>
              <a:off x="8526482" y="2160804"/>
              <a:ext cx="532759" cy="184809"/>
              <a:chOff x="2356" y="1300"/>
              <a:chExt cx="555" cy="194"/>
            </a:xfrm>
          </p:grpSpPr>
          <p:sp>
            <p:nvSpPr>
              <p:cNvPr id="107643"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64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64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646" name="Group 137"/>
              <p:cNvGrpSpPr>
                <a:grpSpLocks/>
              </p:cNvGrpSpPr>
              <p:nvPr/>
            </p:nvGrpSpPr>
            <p:grpSpPr bwMode="auto">
              <a:xfrm>
                <a:off x="2468" y="1332"/>
                <a:ext cx="310" cy="60"/>
                <a:chOff x="2468" y="1332"/>
                <a:chExt cx="310" cy="60"/>
              </a:xfrm>
            </p:grpSpPr>
            <p:sp>
              <p:nvSpPr>
                <p:cNvPr id="10764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65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647" name="Line 140"/>
              <p:cNvSpPr>
                <a:spLocks noChangeShapeType="1"/>
              </p:cNvSpPr>
              <p:nvPr/>
            </p:nvSpPr>
            <p:spPr bwMode="auto">
              <a:xfrm>
                <a:off x="2358" y="1360"/>
                <a:ext cx="0" cy="80"/>
              </a:xfrm>
              <a:prstGeom prst="line">
                <a:avLst/>
              </a:prstGeom>
              <a:noFill/>
              <a:ln w="9525">
                <a:solidFill>
                  <a:schemeClr val="tx1"/>
                </a:solidFill>
                <a:round/>
                <a:headEnd/>
                <a:tailEnd/>
              </a:ln>
            </p:spPr>
            <p:txBody>
              <a:bodyPr/>
              <a:lstStyle/>
              <a:p>
                <a:endParaRPr lang="zh-CN" altLang="en-US"/>
              </a:p>
            </p:txBody>
          </p:sp>
          <p:sp>
            <p:nvSpPr>
              <p:cNvPr id="107648" name="Line 141"/>
              <p:cNvSpPr>
                <a:spLocks noChangeShapeType="1"/>
              </p:cNvSpPr>
              <p:nvPr/>
            </p:nvSpPr>
            <p:spPr bwMode="auto">
              <a:xfrm>
                <a:off x="2907" y="1362"/>
                <a:ext cx="0" cy="84"/>
              </a:xfrm>
              <a:prstGeom prst="line">
                <a:avLst/>
              </a:prstGeom>
              <a:noFill/>
              <a:ln w="9525">
                <a:solidFill>
                  <a:schemeClr val="tx1"/>
                </a:solidFill>
                <a:round/>
                <a:headEnd/>
                <a:tailEnd/>
              </a:ln>
            </p:spPr>
            <p:txBody>
              <a:bodyPr/>
              <a:lstStyle/>
              <a:p>
                <a:endParaRPr lang="zh-CN" altLang="en-US"/>
              </a:p>
            </p:txBody>
          </p:sp>
        </p:grpSp>
        <p:cxnSp>
          <p:nvCxnSpPr>
            <p:cNvPr id="107570" name="Straight Connector 419"/>
            <p:cNvCxnSpPr>
              <a:cxnSpLocks noChangeShapeType="1"/>
              <a:stCxn id="107648" idx="0"/>
            </p:cNvCxnSpPr>
            <p:nvPr/>
          </p:nvCxnSpPr>
          <p:spPr bwMode="auto">
            <a:xfrm>
              <a:off x="9055401" y="2220819"/>
              <a:ext cx="975377" cy="136534"/>
            </a:xfrm>
            <a:prstGeom prst="line">
              <a:avLst/>
            </a:prstGeom>
            <a:noFill/>
            <a:ln w="15875">
              <a:solidFill>
                <a:schemeClr val="tx1"/>
              </a:solidFill>
              <a:round/>
              <a:headEnd/>
              <a:tailEnd/>
            </a:ln>
          </p:spPr>
        </p:cxnSp>
        <p:cxnSp>
          <p:nvCxnSpPr>
            <p:cNvPr id="107571"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p:spPr>
        </p:cxnSp>
        <p:cxnSp>
          <p:nvCxnSpPr>
            <p:cNvPr id="107572"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p:spPr>
        </p:cxnSp>
        <p:cxnSp>
          <p:nvCxnSpPr>
            <p:cNvPr id="107573"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p:spPr>
        </p:cxnSp>
        <p:cxnSp>
          <p:nvCxnSpPr>
            <p:cNvPr id="107574"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p:spPr>
        </p:cxnSp>
        <p:cxnSp>
          <p:nvCxnSpPr>
            <p:cNvPr id="107575"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p:spPr>
        </p:cxnSp>
        <p:cxnSp>
          <p:nvCxnSpPr>
            <p:cNvPr id="107576"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p:spPr>
        </p:cxnSp>
        <p:cxnSp>
          <p:nvCxnSpPr>
            <p:cNvPr id="107577"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p:spPr>
        </p:cxnSp>
        <p:cxnSp>
          <p:nvCxnSpPr>
            <p:cNvPr id="107578" name="Straight Connector 427"/>
            <p:cNvCxnSpPr>
              <a:cxnSpLocks noChangeShapeType="1"/>
              <a:endCxn id="107643" idx="4"/>
            </p:cNvCxnSpPr>
            <p:nvPr/>
          </p:nvCxnSpPr>
          <p:spPr bwMode="auto">
            <a:xfrm flipH="1" flipV="1">
              <a:off x="8791902" y="2345614"/>
              <a:ext cx="410984" cy="87180"/>
            </a:xfrm>
            <a:prstGeom prst="line">
              <a:avLst/>
            </a:prstGeom>
            <a:noFill/>
            <a:ln w="15875">
              <a:solidFill>
                <a:schemeClr val="tx1"/>
              </a:solidFill>
              <a:round/>
              <a:headEnd/>
              <a:tailEnd/>
            </a:ln>
          </p:spPr>
        </p:cxnSp>
        <p:sp>
          <p:nvSpPr>
            <p:cNvPr id="107579" name="TextBox 428"/>
            <p:cNvSpPr txBox="1">
              <a:spLocks noChangeArrowheads="1"/>
            </p:cNvSpPr>
            <p:nvPr/>
          </p:nvSpPr>
          <p:spPr bwMode="auto">
            <a:xfrm>
              <a:off x="7958081" y="2471292"/>
              <a:ext cx="876536" cy="469694"/>
            </a:xfrm>
            <a:prstGeom prst="rect">
              <a:avLst/>
            </a:prstGeom>
            <a:noFill/>
            <a:ln w="9525">
              <a:noFill/>
              <a:miter lim="800000"/>
              <a:headEnd/>
              <a:tailEnd/>
            </a:ln>
          </p:spPr>
          <p:txBody>
            <a:bodyPr wrap="none">
              <a:spAutoFit/>
            </a:bodyPr>
            <a:lstStyle/>
            <a:p>
              <a:r>
                <a:rPr lang="en-US" altLang="zh-CN" sz="2000" i="1">
                  <a:latin typeface="Arial" pitchFamily="34" charset="0"/>
                  <a:ea typeface="ＭＳ Ｐゴシック" pitchFamily="34" charset="-128"/>
                </a:rPr>
                <a:t>ISP C</a:t>
              </a:r>
            </a:p>
          </p:txBody>
        </p:sp>
        <p:grpSp>
          <p:nvGrpSpPr>
            <p:cNvPr id="107580" name="Group 133"/>
            <p:cNvGrpSpPr>
              <a:grpSpLocks/>
            </p:cNvGrpSpPr>
            <p:nvPr/>
          </p:nvGrpSpPr>
          <p:grpSpPr bwMode="auto">
            <a:xfrm>
              <a:off x="9555206" y="2650627"/>
              <a:ext cx="532759" cy="184809"/>
              <a:chOff x="2356" y="1300"/>
              <a:chExt cx="555" cy="194"/>
            </a:xfrm>
          </p:grpSpPr>
          <p:sp>
            <p:nvSpPr>
              <p:cNvPr id="10763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63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63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638" name="Group 137"/>
              <p:cNvGrpSpPr>
                <a:grpSpLocks/>
              </p:cNvGrpSpPr>
              <p:nvPr/>
            </p:nvGrpSpPr>
            <p:grpSpPr bwMode="auto">
              <a:xfrm>
                <a:off x="2468" y="1332"/>
                <a:ext cx="310" cy="60"/>
                <a:chOff x="2468" y="1332"/>
                <a:chExt cx="310" cy="60"/>
              </a:xfrm>
            </p:grpSpPr>
            <p:sp>
              <p:nvSpPr>
                <p:cNvPr id="10764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64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639" name="Line 140"/>
              <p:cNvSpPr>
                <a:spLocks noChangeShapeType="1"/>
              </p:cNvSpPr>
              <p:nvPr/>
            </p:nvSpPr>
            <p:spPr bwMode="auto">
              <a:xfrm>
                <a:off x="2358" y="1360"/>
                <a:ext cx="0" cy="80"/>
              </a:xfrm>
              <a:prstGeom prst="line">
                <a:avLst/>
              </a:prstGeom>
              <a:noFill/>
              <a:ln w="9525">
                <a:solidFill>
                  <a:schemeClr val="tx1"/>
                </a:solidFill>
                <a:round/>
                <a:headEnd/>
                <a:tailEnd/>
              </a:ln>
            </p:spPr>
            <p:txBody>
              <a:bodyPr/>
              <a:lstStyle/>
              <a:p>
                <a:endParaRPr lang="zh-CN" altLang="en-US"/>
              </a:p>
            </p:txBody>
          </p:sp>
          <p:sp>
            <p:nvSpPr>
              <p:cNvPr id="107640" name="Line 141"/>
              <p:cNvSpPr>
                <a:spLocks noChangeShapeType="1"/>
              </p:cNvSpPr>
              <p:nvPr/>
            </p:nvSpPr>
            <p:spPr bwMode="auto">
              <a:xfrm>
                <a:off x="2907" y="1362"/>
                <a:ext cx="0" cy="84"/>
              </a:xfrm>
              <a:prstGeom prst="line">
                <a:avLst/>
              </a:prstGeom>
              <a:noFill/>
              <a:ln w="9525">
                <a:solidFill>
                  <a:schemeClr val="tx1"/>
                </a:solidFill>
                <a:round/>
                <a:headEnd/>
                <a:tailEnd/>
              </a:ln>
            </p:spPr>
            <p:txBody>
              <a:bodyPr/>
              <a:lstStyle/>
              <a:p>
                <a:endParaRPr lang="zh-CN" altLang="en-US"/>
              </a:p>
            </p:txBody>
          </p:sp>
        </p:grpSp>
        <p:grpSp>
          <p:nvGrpSpPr>
            <p:cNvPr id="107581" name="Group 133"/>
            <p:cNvGrpSpPr>
              <a:grpSpLocks/>
            </p:cNvGrpSpPr>
            <p:nvPr/>
          </p:nvGrpSpPr>
          <p:grpSpPr bwMode="auto">
            <a:xfrm>
              <a:off x="8772607" y="2725609"/>
              <a:ext cx="532759" cy="184809"/>
              <a:chOff x="2356" y="1300"/>
              <a:chExt cx="555" cy="194"/>
            </a:xfrm>
          </p:grpSpPr>
          <p:sp>
            <p:nvSpPr>
              <p:cNvPr id="10762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62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62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630" name="Group 137"/>
              <p:cNvGrpSpPr>
                <a:grpSpLocks/>
              </p:cNvGrpSpPr>
              <p:nvPr/>
            </p:nvGrpSpPr>
            <p:grpSpPr bwMode="auto">
              <a:xfrm>
                <a:off x="2468" y="1332"/>
                <a:ext cx="310" cy="60"/>
                <a:chOff x="2468" y="1332"/>
                <a:chExt cx="310" cy="60"/>
              </a:xfrm>
            </p:grpSpPr>
            <p:sp>
              <p:nvSpPr>
                <p:cNvPr id="10763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63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631" name="Line 140"/>
              <p:cNvSpPr>
                <a:spLocks noChangeShapeType="1"/>
              </p:cNvSpPr>
              <p:nvPr/>
            </p:nvSpPr>
            <p:spPr bwMode="auto">
              <a:xfrm>
                <a:off x="2357" y="1360"/>
                <a:ext cx="0" cy="86"/>
              </a:xfrm>
              <a:prstGeom prst="line">
                <a:avLst/>
              </a:prstGeom>
              <a:noFill/>
              <a:ln w="9525">
                <a:solidFill>
                  <a:schemeClr val="tx1"/>
                </a:solidFill>
                <a:round/>
                <a:headEnd/>
                <a:tailEnd/>
              </a:ln>
            </p:spPr>
            <p:txBody>
              <a:bodyPr/>
              <a:lstStyle/>
              <a:p>
                <a:endParaRPr lang="zh-CN" altLang="en-US"/>
              </a:p>
            </p:txBody>
          </p:sp>
          <p:sp>
            <p:nvSpPr>
              <p:cNvPr id="107632" name="Line 141"/>
              <p:cNvSpPr>
                <a:spLocks noChangeShapeType="1"/>
              </p:cNvSpPr>
              <p:nvPr/>
            </p:nvSpPr>
            <p:spPr bwMode="auto">
              <a:xfrm>
                <a:off x="2908" y="1362"/>
                <a:ext cx="0" cy="86"/>
              </a:xfrm>
              <a:prstGeom prst="line">
                <a:avLst/>
              </a:prstGeom>
              <a:noFill/>
              <a:ln w="9525">
                <a:solidFill>
                  <a:schemeClr val="tx1"/>
                </a:solidFill>
                <a:round/>
                <a:headEnd/>
                <a:tailEnd/>
              </a:ln>
            </p:spPr>
            <p:txBody>
              <a:bodyPr/>
              <a:lstStyle/>
              <a:p>
                <a:endParaRPr lang="zh-CN" altLang="en-US"/>
              </a:p>
            </p:txBody>
          </p:sp>
        </p:grpSp>
        <p:grpSp>
          <p:nvGrpSpPr>
            <p:cNvPr id="107582" name="Group 133"/>
            <p:cNvGrpSpPr>
              <a:grpSpLocks/>
            </p:cNvGrpSpPr>
            <p:nvPr/>
          </p:nvGrpSpPr>
          <p:grpSpPr bwMode="auto">
            <a:xfrm>
              <a:off x="9060908" y="2428111"/>
              <a:ext cx="532759" cy="184809"/>
              <a:chOff x="2356" y="1300"/>
              <a:chExt cx="555" cy="194"/>
            </a:xfrm>
          </p:grpSpPr>
          <p:sp>
            <p:nvSpPr>
              <p:cNvPr id="10761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62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62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622" name="Group 137"/>
              <p:cNvGrpSpPr>
                <a:grpSpLocks/>
              </p:cNvGrpSpPr>
              <p:nvPr/>
            </p:nvGrpSpPr>
            <p:grpSpPr bwMode="auto">
              <a:xfrm>
                <a:off x="2468" y="1332"/>
                <a:ext cx="310" cy="60"/>
                <a:chOff x="2468" y="1332"/>
                <a:chExt cx="310" cy="60"/>
              </a:xfrm>
            </p:grpSpPr>
            <p:sp>
              <p:nvSpPr>
                <p:cNvPr id="10762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62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623" name="Line 140"/>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107624"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07583" name="Group 133"/>
            <p:cNvGrpSpPr>
              <a:grpSpLocks/>
            </p:cNvGrpSpPr>
            <p:nvPr/>
          </p:nvGrpSpPr>
          <p:grpSpPr bwMode="auto">
            <a:xfrm>
              <a:off x="10005281" y="2289952"/>
              <a:ext cx="532759" cy="184809"/>
              <a:chOff x="2356" y="1300"/>
              <a:chExt cx="555" cy="194"/>
            </a:xfrm>
          </p:grpSpPr>
          <p:sp>
            <p:nvSpPr>
              <p:cNvPr id="10761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61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61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614" name="Group 137"/>
              <p:cNvGrpSpPr>
                <a:grpSpLocks/>
              </p:cNvGrpSpPr>
              <p:nvPr/>
            </p:nvGrpSpPr>
            <p:grpSpPr bwMode="auto">
              <a:xfrm>
                <a:off x="2468" y="1332"/>
                <a:ext cx="310" cy="60"/>
                <a:chOff x="2468" y="1332"/>
                <a:chExt cx="310" cy="60"/>
              </a:xfrm>
            </p:grpSpPr>
            <p:sp>
              <p:nvSpPr>
                <p:cNvPr id="10761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61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615"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07616"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07584" name="Group 133"/>
            <p:cNvGrpSpPr>
              <a:grpSpLocks/>
            </p:cNvGrpSpPr>
            <p:nvPr/>
          </p:nvGrpSpPr>
          <p:grpSpPr bwMode="auto">
            <a:xfrm>
              <a:off x="10232661" y="2882876"/>
              <a:ext cx="532759" cy="184809"/>
              <a:chOff x="2356" y="1300"/>
              <a:chExt cx="555" cy="194"/>
            </a:xfrm>
          </p:grpSpPr>
          <p:sp>
            <p:nvSpPr>
              <p:cNvPr id="10760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60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60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606" name="Group 137"/>
              <p:cNvGrpSpPr>
                <a:grpSpLocks/>
              </p:cNvGrpSpPr>
              <p:nvPr/>
            </p:nvGrpSpPr>
            <p:grpSpPr bwMode="auto">
              <a:xfrm>
                <a:off x="2468" y="1332"/>
                <a:ext cx="310" cy="60"/>
                <a:chOff x="2468" y="1332"/>
                <a:chExt cx="310" cy="60"/>
              </a:xfrm>
            </p:grpSpPr>
            <p:sp>
              <p:nvSpPr>
                <p:cNvPr id="10760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61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607" name="Line 140"/>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107608"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07585" name="Group 133"/>
            <p:cNvGrpSpPr>
              <a:grpSpLocks/>
            </p:cNvGrpSpPr>
            <p:nvPr/>
          </p:nvGrpSpPr>
          <p:grpSpPr bwMode="auto">
            <a:xfrm>
              <a:off x="9330660" y="3072767"/>
              <a:ext cx="532759" cy="184809"/>
              <a:chOff x="2356" y="1300"/>
              <a:chExt cx="555" cy="194"/>
            </a:xfrm>
          </p:grpSpPr>
          <p:sp>
            <p:nvSpPr>
              <p:cNvPr id="10759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59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59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598" name="Group 137"/>
              <p:cNvGrpSpPr>
                <a:grpSpLocks/>
              </p:cNvGrpSpPr>
              <p:nvPr/>
            </p:nvGrpSpPr>
            <p:grpSpPr bwMode="auto">
              <a:xfrm>
                <a:off x="2468" y="1332"/>
                <a:ext cx="310" cy="60"/>
                <a:chOff x="2468" y="1332"/>
                <a:chExt cx="310" cy="60"/>
              </a:xfrm>
            </p:grpSpPr>
            <p:sp>
              <p:nvSpPr>
                <p:cNvPr id="10760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60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599" name="Line 140"/>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107600"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07586" name="Group 133"/>
            <p:cNvGrpSpPr>
              <a:grpSpLocks/>
            </p:cNvGrpSpPr>
            <p:nvPr/>
          </p:nvGrpSpPr>
          <p:grpSpPr bwMode="auto">
            <a:xfrm>
              <a:off x="8438032" y="3018963"/>
              <a:ext cx="532759" cy="184809"/>
              <a:chOff x="2356" y="1300"/>
              <a:chExt cx="555" cy="194"/>
            </a:xfrm>
          </p:grpSpPr>
          <p:sp>
            <p:nvSpPr>
              <p:cNvPr id="1075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75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75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7590" name="Group 137"/>
              <p:cNvGrpSpPr>
                <a:grpSpLocks/>
              </p:cNvGrpSpPr>
              <p:nvPr/>
            </p:nvGrpSpPr>
            <p:grpSpPr bwMode="auto">
              <a:xfrm>
                <a:off x="2468" y="1332"/>
                <a:ext cx="310" cy="60"/>
                <a:chOff x="2468" y="1332"/>
                <a:chExt cx="310" cy="60"/>
              </a:xfrm>
            </p:grpSpPr>
            <p:sp>
              <p:nvSpPr>
                <p:cNvPr id="10759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759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7591"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07592"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cxnSp>
        <p:nvCxnSpPr>
          <p:cNvPr id="107527" name="Straight Connector 12"/>
          <p:cNvCxnSpPr>
            <a:cxnSpLocks noChangeShapeType="1"/>
            <a:endCxn id="107728" idx="1"/>
          </p:cNvCxnSpPr>
          <p:nvPr/>
        </p:nvCxnSpPr>
        <p:spPr bwMode="auto">
          <a:xfrm>
            <a:off x="2382838" y="2609850"/>
            <a:ext cx="238125" cy="261938"/>
          </a:xfrm>
          <a:prstGeom prst="line">
            <a:avLst/>
          </a:prstGeom>
          <a:noFill/>
          <a:ln w="9525">
            <a:solidFill>
              <a:schemeClr val="tx1"/>
            </a:solidFill>
            <a:round/>
            <a:headEnd/>
            <a:tailEnd/>
          </a:ln>
        </p:spPr>
      </p:cxnSp>
      <p:cxnSp>
        <p:nvCxnSpPr>
          <p:cNvPr id="107528" name="Straight Connector 500"/>
          <p:cNvCxnSpPr>
            <a:cxnSpLocks noChangeShapeType="1"/>
            <a:endCxn id="107730" idx="1"/>
          </p:cNvCxnSpPr>
          <p:nvPr/>
        </p:nvCxnSpPr>
        <p:spPr bwMode="auto">
          <a:xfrm>
            <a:off x="1638300" y="2849563"/>
            <a:ext cx="900113" cy="127000"/>
          </a:xfrm>
          <a:prstGeom prst="line">
            <a:avLst/>
          </a:prstGeom>
          <a:noFill/>
          <a:ln w="9525">
            <a:solidFill>
              <a:schemeClr val="tx1"/>
            </a:solidFill>
            <a:round/>
            <a:headEnd/>
            <a:tailEnd/>
          </a:ln>
        </p:spPr>
      </p:cxnSp>
      <p:cxnSp>
        <p:nvCxnSpPr>
          <p:cNvPr id="107529" name="Straight Connector 501"/>
          <p:cNvCxnSpPr>
            <a:cxnSpLocks noChangeShapeType="1"/>
            <a:endCxn id="107726" idx="2"/>
          </p:cNvCxnSpPr>
          <p:nvPr/>
        </p:nvCxnSpPr>
        <p:spPr bwMode="auto">
          <a:xfrm flipV="1">
            <a:off x="1235075" y="2973388"/>
            <a:ext cx="1303338" cy="277812"/>
          </a:xfrm>
          <a:prstGeom prst="line">
            <a:avLst/>
          </a:prstGeom>
          <a:noFill/>
          <a:ln w="9525">
            <a:solidFill>
              <a:schemeClr val="tx1"/>
            </a:solidFill>
            <a:round/>
            <a:headEnd/>
            <a:tailEnd/>
          </a:ln>
        </p:spPr>
      </p:cxnSp>
      <p:cxnSp>
        <p:nvCxnSpPr>
          <p:cNvPr id="107530" name="Straight Connector 502"/>
          <p:cNvCxnSpPr>
            <a:cxnSpLocks noChangeShapeType="1"/>
            <a:endCxn id="107696" idx="1"/>
          </p:cNvCxnSpPr>
          <p:nvPr/>
        </p:nvCxnSpPr>
        <p:spPr bwMode="auto">
          <a:xfrm>
            <a:off x="3916363" y="2411413"/>
            <a:ext cx="307975" cy="573087"/>
          </a:xfrm>
          <a:prstGeom prst="line">
            <a:avLst/>
          </a:prstGeom>
          <a:noFill/>
          <a:ln w="9525">
            <a:solidFill>
              <a:schemeClr val="tx1"/>
            </a:solidFill>
            <a:round/>
            <a:headEnd/>
            <a:tailEnd/>
          </a:ln>
        </p:spPr>
      </p:cxnSp>
      <p:cxnSp>
        <p:nvCxnSpPr>
          <p:cNvPr id="107531" name="Straight Connector 503"/>
          <p:cNvCxnSpPr>
            <a:cxnSpLocks noChangeShapeType="1"/>
            <a:endCxn id="107696" idx="0"/>
          </p:cNvCxnSpPr>
          <p:nvPr/>
        </p:nvCxnSpPr>
        <p:spPr bwMode="auto">
          <a:xfrm flipH="1">
            <a:off x="4425950" y="2389188"/>
            <a:ext cx="384175" cy="579437"/>
          </a:xfrm>
          <a:prstGeom prst="line">
            <a:avLst/>
          </a:prstGeom>
          <a:noFill/>
          <a:ln w="9525">
            <a:solidFill>
              <a:schemeClr val="tx1"/>
            </a:solidFill>
            <a:round/>
            <a:headEnd/>
            <a:tailEnd/>
          </a:ln>
        </p:spPr>
      </p:cxnSp>
      <p:cxnSp>
        <p:nvCxnSpPr>
          <p:cNvPr id="107532" name="Straight Connector 504"/>
          <p:cNvCxnSpPr>
            <a:cxnSpLocks noChangeShapeType="1"/>
            <a:endCxn id="107779" idx="0"/>
          </p:cNvCxnSpPr>
          <p:nvPr/>
        </p:nvCxnSpPr>
        <p:spPr bwMode="auto">
          <a:xfrm>
            <a:off x="6770688" y="2900363"/>
            <a:ext cx="215900" cy="1046162"/>
          </a:xfrm>
          <a:prstGeom prst="line">
            <a:avLst/>
          </a:prstGeom>
          <a:noFill/>
          <a:ln w="9525">
            <a:solidFill>
              <a:schemeClr val="tx1"/>
            </a:solidFill>
            <a:round/>
            <a:headEnd/>
            <a:tailEnd/>
          </a:ln>
        </p:spPr>
      </p:cxnSp>
      <p:cxnSp>
        <p:nvCxnSpPr>
          <p:cNvPr id="107533"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p:spPr>
      </p:cxnSp>
      <p:cxnSp>
        <p:nvCxnSpPr>
          <p:cNvPr id="107534" name="Straight Connector 506"/>
          <p:cNvCxnSpPr>
            <a:cxnSpLocks noChangeShapeType="1"/>
            <a:stCxn id="107845" idx="4"/>
            <a:endCxn id="107774" idx="0"/>
          </p:cNvCxnSpPr>
          <p:nvPr/>
        </p:nvCxnSpPr>
        <p:spPr bwMode="auto">
          <a:xfrm flipH="1">
            <a:off x="7483475" y="4229100"/>
            <a:ext cx="541338" cy="249238"/>
          </a:xfrm>
          <a:prstGeom prst="line">
            <a:avLst/>
          </a:prstGeom>
          <a:noFill/>
          <a:ln w="9525">
            <a:solidFill>
              <a:schemeClr val="tx1"/>
            </a:solidFill>
            <a:round/>
            <a:headEnd/>
            <a:tailEnd/>
          </a:ln>
        </p:spPr>
      </p:cxnSp>
      <p:cxnSp>
        <p:nvCxnSpPr>
          <p:cNvPr id="107535"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p:spPr>
      </p:cxnSp>
      <p:cxnSp>
        <p:nvCxnSpPr>
          <p:cNvPr id="107536" name="Straight Connector 508"/>
          <p:cNvCxnSpPr>
            <a:cxnSpLocks noChangeShapeType="1"/>
            <a:endCxn id="107761" idx="5"/>
          </p:cNvCxnSpPr>
          <p:nvPr/>
        </p:nvCxnSpPr>
        <p:spPr bwMode="auto">
          <a:xfrm flipH="1" flipV="1">
            <a:off x="6496050" y="4722813"/>
            <a:ext cx="1047750" cy="966787"/>
          </a:xfrm>
          <a:prstGeom prst="line">
            <a:avLst/>
          </a:prstGeom>
          <a:noFill/>
          <a:ln w="9525">
            <a:solidFill>
              <a:schemeClr val="tx1"/>
            </a:solidFill>
            <a:round/>
            <a:headEnd/>
            <a:tailEnd/>
          </a:ln>
        </p:spPr>
      </p:cxnSp>
      <p:cxnSp>
        <p:nvCxnSpPr>
          <p:cNvPr id="107537" name="Straight Connector 509"/>
          <p:cNvCxnSpPr>
            <a:cxnSpLocks noChangeShapeType="1"/>
            <a:stCxn id="107843" idx="0"/>
          </p:cNvCxnSpPr>
          <p:nvPr/>
        </p:nvCxnSpPr>
        <p:spPr bwMode="auto">
          <a:xfrm flipH="1" flipV="1">
            <a:off x="5319713" y="4694238"/>
            <a:ext cx="285750" cy="1160462"/>
          </a:xfrm>
          <a:prstGeom prst="line">
            <a:avLst/>
          </a:prstGeom>
          <a:noFill/>
          <a:ln w="9525">
            <a:solidFill>
              <a:schemeClr val="tx1"/>
            </a:solidFill>
            <a:round/>
            <a:headEnd/>
            <a:tailEnd/>
          </a:ln>
        </p:spPr>
      </p:cxnSp>
      <p:cxnSp>
        <p:nvCxnSpPr>
          <p:cNvPr id="107538"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p:spPr>
      </p:cxnSp>
      <p:cxnSp>
        <p:nvCxnSpPr>
          <p:cNvPr id="107539" name="Straight Connector 511"/>
          <p:cNvCxnSpPr>
            <a:cxnSpLocks noChangeShapeType="1"/>
            <a:stCxn id="107840" idx="0"/>
          </p:cNvCxnSpPr>
          <p:nvPr/>
        </p:nvCxnSpPr>
        <p:spPr bwMode="auto">
          <a:xfrm flipH="1" flipV="1">
            <a:off x="3144838" y="5192713"/>
            <a:ext cx="244475" cy="661987"/>
          </a:xfrm>
          <a:prstGeom prst="line">
            <a:avLst/>
          </a:prstGeom>
          <a:noFill/>
          <a:ln w="9525">
            <a:solidFill>
              <a:schemeClr val="tx1"/>
            </a:solidFill>
            <a:round/>
            <a:headEnd/>
            <a:tailEnd/>
          </a:ln>
        </p:spPr>
      </p:cxnSp>
      <p:cxnSp>
        <p:nvCxnSpPr>
          <p:cNvPr id="107540"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p:spPr>
      </p:cxnSp>
      <p:cxnSp>
        <p:nvCxnSpPr>
          <p:cNvPr id="107541" name="Straight Connector 513"/>
          <p:cNvCxnSpPr>
            <a:cxnSpLocks noChangeShapeType="1"/>
            <a:endCxn id="107591" idx="0"/>
          </p:cNvCxnSpPr>
          <p:nvPr/>
        </p:nvCxnSpPr>
        <p:spPr bwMode="auto">
          <a:xfrm flipV="1">
            <a:off x="1362075" y="5045075"/>
            <a:ext cx="706438" cy="44450"/>
          </a:xfrm>
          <a:prstGeom prst="line">
            <a:avLst/>
          </a:prstGeom>
          <a:noFill/>
          <a:ln w="9525">
            <a:solidFill>
              <a:schemeClr val="tx1"/>
            </a:solidFill>
            <a:round/>
            <a:headEnd/>
            <a:tailEnd/>
          </a:ln>
        </p:spPr>
      </p:cxnSp>
      <p:cxnSp>
        <p:nvCxnSpPr>
          <p:cNvPr id="107542" name="Straight Connector 514"/>
          <p:cNvCxnSpPr>
            <a:cxnSpLocks noChangeShapeType="1"/>
            <a:endCxn id="107647" idx="1"/>
          </p:cNvCxnSpPr>
          <p:nvPr/>
        </p:nvCxnSpPr>
        <p:spPr bwMode="auto">
          <a:xfrm>
            <a:off x="1155700" y="4376738"/>
            <a:ext cx="996950" cy="4762"/>
          </a:xfrm>
          <a:prstGeom prst="line">
            <a:avLst/>
          </a:prstGeom>
          <a:noFill/>
          <a:ln w="9525">
            <a:solidFill>
              <a:schemeClr val="tx1"/>
            </a:solidFill>
            <a:round/>
            <a:headEnd/>
            <a:tailEnd/>
          </a:ln>
        </p:spPr>
      </p:cxnSp>
      <p:grpSp>
        <p:nvGrpSpPr>
          <p:cNvPr id="45217" name="Group 20"/>
          <p:cNvGrpSpPr>
            <a:grpSpLocks/>
          </p:cNvGrpSpPr>
          <p:nvPr/>
        </p:nvGrpSpPr>
        <p:grpSpPr bwMode="auto">
          <a:xfrm>
            <a:off x="4713288" y="2871788"/>
            <a:ext cx="2117725" cy="1082675"/>
            <a:chOff x="4712800" y="2871032"/>
            <a:chExt cx="2117908" cy="1082781"/>
          </a:xfrm>
        </p:grpSpPr>
        <p:grpSp>
          <p:nvGrpSpPr>
            <p:cNvPr id="107563" name="Group 16"/>
            <p:cNvGrpSpPr>
              <a:grpSpLocks/>
            </p:cNvGrpSpPr>
            <p:nvPr/>
          </p:nvGrpSpPr>
          <p:grpSpPr bwMode="auto">
            <a:xfrm>
              <a:off x="5677190" y="2871032"/>
              <a:ext cx="530938" cy="338554"/>
              <a:chOff x="5573768" y="2726239"/>
              <a:chExt cx="530938" cy="338554"/>
            </a:xfrm>
          </p:grpSpPr>
          <p:sp>
            <p:nvSpPr>
              <p:cNvPr id="10756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sp>
            <p:nvSpPr>
              <p:cNvPr id="107567" name="TextBox 15"/>
              <p:cNvSpPr txBox="1">
                <a:spLocks noChangeArrowheads="1"/>
              </p:cNvSpPr>
              <p:nvPr/>
            </p:nvSpPr>
            <p:spPr bwMode="auto">
              <a:xfrm>
                <a:off x="5593027" y="2726239"/>
                <a:ext cx="511679" cy="338554"/>
              </a:xfrm>
              <a:prstGeom prst="rect">
                <a:avLst/>
              </a:prstGeom>
              <a:noFill/>
              <a:ln w="9525">
                <a:noFill/>
                <a:miter lim="800000"/>
                <a:headEnd/>
                <a:tailEnd/>
              </a:ln>
            </p:spPr>
            <p:txBody>
              <a:bodyPr wrap="none">
                <a:spAutoFit/>
              </a:bodyPr>
              <a:lstStyle/>
              <a:p>
                <a:r>
                  <a:rPr lang="en-US" altLang="zh-CN" sz="1600">
                    <a:solidFill>
                      <a:schemeClr val="bg1"/>
                    </a:solidFill>
                    <a:latin typeface="Arial" pitchFamily="34" charset="0"/>
                    <a:ea typeface="ＭＳ Ｐゴシック" pitchFamily="34" charset="-128"/>
                  </a:rPr>
                  <a:t>IXP</a:t>
                </a:r>
              </a:p>
            </p:txBody>
          </p:sp>
        </p:grpSp>
        <p:cxnSp>
          <p:nvCxnSpPr>
            <p:cNvPr id="107564" name="Straight Connector 18"/>
            <p:cNvCxnSpPr>
              <a:cxnSpLocks noChangeShapeType="1"/>
            </p:cNvCxnSpPr>
            <p:nvPr/>
          </p:nvCxnSpPr>
          <p:spPr bwMode="auto">
            <a:xfrm>
              <a:off x="4712800" y="3050554"/>
              <a:ext cx="964390" cy="26895"/>
            </a:xfrm>
            <a:prstGeom prst="line">
              <a:avLst/>
            </a:prstGeom>
            <a:noFill/>
            <a:ln w="38100">
              <a:solidFill>
                <a:srgbClr val="CC0000"/>
              </a:solidFill>
              <a:round/>
              <a:headEnd/>
              <a:tailEnd/>
            </a:ln>
          </p:spPr>
        </p:cxnSp>
        <p:cxnSp>
          <p:nvCxnSpPr>
            <p:cNvPr id="107565" name="Straight Connector 516"/>
            <p:cNvCxnSpPr>
              <a:cxnSpLocks noChangeShapeType="1"/>
            </p:cNvCxnSpPr>
            <p:nvPr/>
          </p:nvCxnSpPr>
          <p:spPr bwMode="auto">
            <a:xfrm>
              <a:off x="6139092" y="3168890"/>
              <a:ext cx="691616" cy="784923"/>
            </a:xfrm>
            <a:prstGeom prst="line">
              <a:avLst/>
            </a:prstGeom>
            <a:noFill/>
            <a:ln w="38100">
              <a:solidFill>
                <a:srgbClr val="CC0000"/>
              </a:solidFill>
              <a:round/>
              <a:headEnd/>
              <a:tailEnd/>
            </a:ln>
          </p:spPr>
        </p:cxnSp>
      </p:grpSp>
      <p:grpSp>
        <p:nvGrpSpPr>
          <p:cNvPr id="45233" name="Group 39937"/>
          <p:cNvGrpSpPr>
            <a:grpSpLocks/>
          </p:cNvGrpSpPr>
          <p:nvPr/>
        </p:nvGrpSpPr>
        <p:grpSpPr bwMode="auto">
          <a:xfrm>
            <a:off x="3692525" y="3789363"/>
            <a:ext cx="1538288" cy="585787"/>
            <a:chOff x="3692946" y="3789212"/>
            <a:chExt cx="1537885" cy="585306"/>
          </a:xfrm>
        </p:grpSpPr>
        <p:cxnSp>
          <p:nvCxnSpPr>
            <p:cNvPr id="107557" name="Straight Connector 515"/>
            <p:cNvCxnSpPr>
              <a:cxnSpLocks noChangeShapeType="1"/>
              <a:stCxn id="107613" idx="0"/>
            </p:cNvCxnSpPr>
            <p:nvPr/>
          </p:nvCxnSpPr>
          <p:spPr bwMode="auto">
            <a:xfrm flipV="1">
              <a:off x="3833272" y="4233204"/>
              <a:ext cx="190444" cy="141314"/>
            </a:xfrm>
            <a:prstGeom prst="line">
              <a:avLst/>
            </a:prstGeom>
            <a:noFill/>
            <a:ln w="38100">
              <a:solidFill>
                <a:srgbClr val="CC0000"/>
              </a:solidFill>
              <a:round/>
              <a:headEnd/>
              <a:tailEnd/>
            </a:ln>
          </p:spPr>
        </p:cxnSp>
        <p:grpSp>
          <p:nvGrpSpPr>
            <p:cNvPr id="107558" name="Group 518"/>
            <p:cNvGrpSpPr>
              <a:grpSpLocks/>
            </p:cNvGrpSpPr>
            <p:nvPr/>
          </p:nvGrpSpPr>
          <p:grpSpPr bwMode="auto">
            <a:xfrm>
              <a:off x="3932901" y="3934211"/>
              <a:ext cx="530938" cy="338554"/>
              <a:chOff x="5573768" y="2726239"/>
              <a:chExt cx="530938" cy="338554"/>
            </a:xfrm>
          </p:grpSpPr>
          <p:sp>
            <p:nvSpPr>
              <p:cNvPr id="107561"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sp>
            <p:nvSpPr>
              <p:cNvPr id="107562" name="TextBox 522"/>
              <p:cNvSpPr txBox="1">
                <a:spLocks noChangeArrowheads="1"/>
              </p:cNvSpPr>
              <p:nvPr/>
            </p:nvSpPr>
            <p:spPr bwMode="auto">
              <a:xfrm>
                <a:off x="5593027" y="2726239"/>
                <a:ext cx="511679" cy="338554"/>
              </a:xfrm>
              <a:prstGeom prst="rect">
                <a:avLst/>
              </a:prstGeom>
              <a:noFill/>
              <a:ln w="9525">
                <a:noFill/>
                <a:miter lim="800000"/>
                <a:headEnd/>
                <a:tailEnd/>
              </a:ln>
            </p:spPr>
            <p:txBody>
              <a:bodyPr wrap="none">
                <a:spAutoFit/>
              </a:bodyPr>
              <a:lstStyle/>
              <a:p>
                <a:r>
                  <a:rPr lang="en-US" altLang="zh-CN" sz="1600">
                    <a:solidFill>
                      <a:schemeClr val="bg1"/>
                    </a:solidFill>
                    <a:latin typeface="Arial" pitchFamily="34" charset="0"/>
                    <a:ea typeface="ＭＳ Ｐゴシック" pitchFamily="34" charset="-128"/>
                  </a:rPr>
                  <a:t>IXP</a:t>
                </a:r>
              </a:p>
            </p:txBody>
          </p:sp>
        </p:grpSp>
        <p:cxnSp>
          <p:nvCxnSpPr>
            <p:cNvPr id="107559" name="Straight Connector 519"/>
            <p:cNvCxnSpPr>
              <a:cxnSpLocks noChangeShapeType="1"/>
              <a:stCxn id="107561" idx="6"/>
              <a:endCxn id="107813" idx="1"/>
            </p:cNvCxnSpPr>
            <p:nvPr/>
          </p:nvCxnSpPr>
          <p:spPr bwMode="auto">
            <a:xfrm flipV="1">
              <a:off x="4460993" y="3953654"/>
              <a:ext cx="769838" cy="158015"/>
            </a:xfrm>
            <a:prstGeom prst="line">
              <a:avLst/>
            </a:prstGeom>
            <a:noFill/>
            <a:ln w="38100">
              <a:solidFill>
                <a:srgbClr val="CC0000"/>
              </a:solidFill>
              <a:round/>
              <a:headEnd/>
              <a:tailEnd/>
            </a:ln>
          </p:spPr>
        </p:cxnSp>
        <p:cxnSp>
          <p:nvCxnSpPr>
            <p:cNvPr id="107560" name="Straight Connector 520"/>
            <p:cNvCxnSpPr>
              <a:cxnSpLocks noChangeShapeType="1"/>
            </p:cNvCxnSpPr>
            <p:nvPr/>
          </p:nvCxnSpPr>
          <p:spPr bwMode="auto">
            <a:xfrm>
              <a:off x="3692946" y="3789212"/>
              <a:ext cx="342738" cy="204847"/>
            </a:xfrm>
            <a:prstGeom prst="line">
              <a:avLst/>
            </a:prstGeom>
            <a:noFill/>
            <a:ln w="38100">
              <a:solidFill>
                <a:srgbClr val="CC0000"/>
              </a:solidFill>
              <a:round/>
              <a:headEnd/>
              <a:tailEnd/>
            </a:ln>
          </p:spPr>
        </p:cxnSp>
      </p:grpSp>
      <p:grpSp>
        <p:nvGrpSpPr>
          <p:cNvPr id="45249" name="Group 39939"/>
          <p:cNvGrpSpPr>
            <a:grpSpLocks/>
          </p:cNvGrpSpPr>
          <p:nvPr/>
        </p:nvGrpSpPr>
        <p:grpSpPr bwMode="auto">
          <a:xfrm>
            <a:off x="2406650" y="3633788"/>
            <a:ext cx="2901950" cy="1296987"/>
            <a:chOff x="2407287" y="3633041"/>
            <a:chExt cx="2900648" cy="1297685"/>
          </a:xfrm>
        </p:grpSpPr>
        <p:cxnSp>
          <p:nvCxnSpPr>
            <p:cNvPr id="107554" name="Straight Connector 7"/>
            <p:cNvCxnSpPr>
              <a:cxnSpLocks noChangeShapeType="1"/>
              <a:stCxn id="107686" idx="5"/>
              <a:endCxn id="107811" idx="1"/>
            </p:cNvCxnSpPr>
            <p:nvPr/>
          </p:nvCxnSpPr>
          <p:spPr bwMode="auto">
            <a:xfrm>
              <a:off x="4876256" y="3633041"/>
              <a:ext cx="431679" cy="222499"/>
            </a:xfrm>
            <a:prstGeom prst="line">
              <a:avLst/>
            </a:prstGeom>
            <a:noFill/>
            <a:ln w="38100">
              <a:solidFill>
                <a:srgbClr val="CC0000"/>
              </a:solidFill>
              <a:round/>
              <a:headEnd/>
              <a:tailEnd/>
            </a:ln>
          </p:spPr>
        </p:cxnSp>
        <p:cxnSp>
          <p:nvCxnSpPr>
            <p:cNvPr id="107555" name="Straight Connector 415"/>
            <p:cNvCxnSpPr>
              <a:cxnSpLocks noChangeShapeType="1"/>
              <a:endCxn id="107645" idx="0"/>
            </p:cNvCxnSpPr>
            <p:nvPr/>
          </p:nvCxnSpPr>
          <p:spPr bwMode="auto">
            <a:xfrm flipH="1">
              <a:off x="2407287" y="3753131"/>
              <a:ext cx="282429" cy="511372"/>
            </a:xfrm>
            <a:prstGeom prst="line">
              <a:avLst/>
            </a:prstGeom>
            <a:noFill/>
            <a:ln w="38100">
              <a:solidFill>
                <a:srgbClr val="CC0000"/>
              </a:solidFill>
              <a:round/>
              <a:headEnd/>
              <a:tailEnd/>
            </a:ln>
          </p:spPr>
        </p:cxnSp>
        <p:cxnSp>
          <p:nvCxnSpPr>
            <p:cNvPr id="107556" name="Straight Connector 523"/>
            <p:cNvCxnSpPr>
              <a:cxnSpLocks noChangeShapeType="1"/>
              <a:stCxn id="107608" idx="0"/>
            </p:cNvCxnSpPr>
            <p:nvPr/>
          </p:nvCxnSpPr>
          <p:spPr bwMode="auto">
            <a:xfrm flipV="1">
              <a:off x="4307545" y="4626270"/>
              <a:ext cx="843636" cy="304456"/>
            </a:xfrm>
            <a:prstGeom prst="line">
              <a:avLst/>
            </a:prstGeom>
            <a:noFill/>
            <a:ln w="38100">
              <a:solidFill>
                <a:srgbClr val="CC0000"/>
              </a:solidFill>
              <a:round/>
              <a:headEnd/>
              <a:tailEnd/>
            </a:ln>
          </p:spPr>
        </p:cxnSp>
      </p:grpSp>
      <p:grpSp>
        <p:nvGrpSpPr>
          <p:cNvPr id="45257" name="Group 39945"/>
          <p:cNvGrpSpPr>
            <a:grpSpLocks/>
          </p:cNvGrpSpPr>
          <p:nvPr/>
        </p:nvGrpSpPr>
        <p:grpSpPr bwMode="auto">
          <a:xfrm>
            <a:off x="4686300" y="4864100"/>
            <a:ext cx="1914525" cy="741363"/>
            <a:chOff x="4686300" y="4864100"/>
            <a:chExt cx="1914118" cy="740879"/>
          </a:xfrm>
        </p:grpSpPr>
        <p:sp>
          <p:nvSpPr>
            <p:cNvPr id="107552" name="TextBox 39940"/>
            <p:cNvSpPr txBox="1">
              <a:spLocks noChangeArrowheads="1"/>
            </p:cNvSpPr>
            <p:nvPr/>
          </p:nvSpPr>
          <p:spPr bwMode="auto">
            <a:xfrm>
              <a:off x="4838700" y="5143500"/>
              <a:ext cx="1761718" cy="461479"/>
            </a:xfrm>
            <a:prstGeom prst="rect">
              <a:avLst/>
            </a:prstGeom>
            <a:solidFill>
              <a:schemeClr val="bg1"/>
            </a:solidFill>
            <a:ln w="9525">
              <a:noFill/>
              <a:miter lim="800000"/>
              <a:headEnd/>
              <a:tailEnd/>
            </a:ln>
          </p:spPr>
          <p:txBody>
            <a:bodyPr wrap="none">
              <a:spAutoFit/>
            </a:bodyPr>
            <a:lstStyle/>
            <a:p>
              <a:r>
                <a:rPr lang="en-US" altLang="zh-CN" i="1">
                  <a:solidFill>
                    <a:srgbClr val="CC0000"/>
                  </a:solidFill>
                  <a:latin typeface="Arial" pitchFamily="34" charset="0"/>
                  <a:ea typeface="ＭＳ Ｐゴシック" pitchFamily="34" charset="-128"/>
                </a:rPr>
                <a:t>peering link</a:t>
              </a:r>
            </a:p>
          </p:txBody>
        </p:sp>
        <p:cxnSp>
          <p:nvCxnSpPr>
            <p:cNvPr id="107553"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p:spPr>
        </p:cxnSp>
      </p:grpSp>
      <p:grpSp>
        <p:nvGrpSpPr>
          <p:cNvPr id="45265" name="Group 39950"/>
          <p:cNvGrpSpPr>
            <a:grpSpLocks/>
          </p:cNvGrpSpPr>
          <p:nvPr/>
        </p:nvGrpSpPr>
        <p:grpSpPr bwMode="auto">
          <a:xfrm>
            <a:off x="5270500" y="1701800"/>
            <a:ext cx="3403600" cy="1169988"/>
            <a:chOff x="5270500" y="1701800"/>
            <a:chExt cx="3402978" cy="1169232"/>
          </a:xfrm>
        </p:grpSpPr>
        <p:sp>
          <p:nvSpPr>
            <p:cNvPr id="107550" name="TextBox 39946"/>
            <p:cNvSpPr txBox="1">
              <a:spLocks noChangeArrowheads="1"/>
            </p:cNvSpPr>
            <p:nvPr/>
          </p:nvSpPr>
          <p:spPr bwMode="auto">
            <a:xfrm>
              <a:off x="5270500" y="1701800"/>
              <a:ext cx="3402978" cy="461367"/>
            </a:xfrm>
            <a:prstGeom prst="rect">
              <a:avLst/>
            </a:prstGeom>
            <a:noFill/>
            <a:ln w="9525">
              <a:noFill/>
              <a:miter lim="800000"/>
              <a:headEnd/>
              <a:tailEnd/>
            </a:ln>
          </p:spPr>
          <p:txBody>
            <a:bodyPr wrap="none">
              <a:spAutoFit/>
            </a:bodyPr>
            <a:lstStyle/>
            <a:p>
              <a:r>
                <a:rPr lang="en-US" altLang="zh-CN" i="1">
                  <a:solidFill>
                    <a:srgbClr val="CC0000"/>
                  </a:solidFill>
                  <a:latin typeface="Arial" pitchFamily="34" charset="0"/>
                  <a:ea typeface="ＭＳ Ｐゴシック" pitchFamily="34" charset="-128"/>
                </a:rPr>
                <a:t>Internet exchange point</a:t>
              </a:r>
            </a:p>
          </p:txBody>
        </p:sp>
        <p:cxnSp>
          <p:nvCxnSpPr>
            <p:cNvPr id="107551" name="Straight Connector 39948"/>
            <p:cNvCxnSpPr>
              <a:cxnSpLocks noChangeShapeType="1"/>
              <a:endCxn id="107567" idx="0"/>
            </p:cNvCxnSpPr>
            <p:nvPr/>
          </p:nvCxnSpPr>
          <p:spPr bwMode="auto">
            <a:xfrm flipH="1">
              <a:off x="5952289" y="2159000"/>
              <a:ext cx="219911" cy="712032"/>
            </a:xfrm>
            <a:prstGeom prst="line">
              <a:avLst/>
            </a:prstGeom>
            <a:noFill/>
            <a:ln w="9525">
              <a:solidFill>
                <a:srgbClr val="CC0000"/>
              </a:solidFill>
              <a:round/>
              <a:headEnd/>
              <a:tailEnd/>
            </a:ln>
          </p:spPr>
        </p:cxnSp>
      </p:grpSp>
      <p:sp>
        <p:nvSpPr>
          <p:cNvPr id="107548" name="Rectangle 2"/>
          <p:cNvSpPr>
            <a:spLocks noGrp="1" noChangeArrowheads="1"/>
          </p:cNvSpPr>
          <p:nvPr>
            <p:ph type="title"/>
          </p:nvPr>
        </p:nvSpPr>
        <p:spPr>
          <a:xfrm>
            <a:off x="533400" y="228600"/>
            <a:ext cx="7772400" cy="996950"/>
          </a:xfrm>
        </p:spPr>
        <p:txBody>
          <a:bodyPr/>
          <a:lstStyle/>
          <a:p>
            <a:pPr eaLnBrk="1" hangingPunct="1"/>
            <a:r>
              <a:rPr lang="zh-CN" altLang="en-US" sz="3600" smtClean="0">
                <a:solidFill>
                  <a:srgbClr val="008000"/>
                </a:solidFill>
              </a:rPr>
              <a:t>因特网结构：网络的网络</a:t>
            </a:r>
            <a:endParaRPr lang="en-US" altLang="zh-CN" sz="3600" smtClean="0">
              <a:solidFill>
                <a:srgbClr val="008000"/>
              </a:solidFill>
            </a:endParaRPr>
          </a:p>
        </p:txBody>
      </p:sp>
      <p:sp>
        <p:nvSpPr>
          <p:cNvPr id="107549" name="灯片编号占位符 5"/>
          <p:cNvSpPr>
            <a:spLocks noGrp="1"/>
          </p:cNvSpPr>
          <p:nvPr>
            <p:ph type="sldNum" sz="quarter" idx="12"/>
          </p:nvPr>
        </p:nvSpPr>
        <p:spPr>
          <a:noFill/>
          <a:ln>
            <a:miter lim="800000"/>
            <a:headEnd/>
            <a:tailEnd/>
          </a:ln>
        </p:spPr>
        <p:txBody>
          <a:bodyPr/>
          <a:lstStyle/>
          <a:p>
            <a:r>
              <a:rPr lang="en-US" altLang="zh-CN"/>
              <a:t>58</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5249"/>
                                        </p:tgtEl>
                                        <p:attrNameLst>
                                          <p:attrName>style.visibility</p:attrName>
                                        </p:attrNameLst>
                                      </p:cBhvr>
                                      <p:to>
                                        <p:strVal val="visible"/>
                                      </p:to>
                                    </p:set>
                                    <p:animEffect transition="in" filter="dissolve">
                                      <p:cBhvr>
                                        <p:cTn id="7" dur="500"/>
                                        <p:tgtEl>
                                          <p:spTgt spid="45249"/>
                                        </p:tgtEl>
                                      </p:cBhvr>
                                    </p:animEffect>
                                  </p:childTnLst>
                                </p:cTn>
                              </p:par>
                              <p:par>
                                <p:cTn id="8" presetID="9" presetClass="entr" presetSubtype="0" fill="hold" nodeType="withEffect">
                                  <p:stCondLst>
                                    <p:cond delay="0"/>
                                  </p:stCondLst>
                                  <p:childTnLst>
                                    <p:set>
                                      <p:cBhvr>
                                        <p:cTn id="9" dur="1" fill="hold">
                                          <p:stCondLst>
                                            <p:cond delay="0"/>
                                          </p:stCondLst>
                                        </p:cTn>
                                        <p:tgtEl>
                                          <p:spTgt spid="45257"/>
                                        </p:tgtEl>
                                        <p:attrNameLst>
                                          <p:attrName>style.visibility</p:attrName>
                                        </p:attrNameLst>
                                      </p:cBhvr>
                                      <p:to>
                                        <p:strVal val="visible"/>
                                      </p:to>
                                    </p:set>
                                    <p:animEffect transition="in" filter="dissolve">
                                      <p:cBhvr>
                                        <p:cTn id="10" dur="500"/>
                                        <p:tgtEl>
                                          <p:spTgt spid="4525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45217"/>
                                        </p:tgtEl>
                                        <p:attrNameLst>
                                          <p:attrName>style.visibility</p:attrName>
                                        </p:attrNameLst>
                                      </p:cBhvr>
                                      <p:to>
                                        <p:strVal val="visible"/>
                                      </p:to>
                                    </p:set>
                                    <p:animEffect transition="in" filter="dissolve">
                                      <p:cBhvr>
                                        <p:cTn id="15" dur="500"/>
                                        <p:tgtEl>
                                          <p:spTgt spid="45217"/>
                                        </p:tgtEl>
                                      </p:cBhvr>
                                    </p:animEffect>
                                  </p:childTnLst>
                                </p:cTn>
                              </p:par>
                              <p:par>
                                <p:cTn id="16" presetID="9" presetClass="entr" presetSubtype="0" fill="hold" nodeType="withEffect">
                                  <p:stCondLst>
                                    <p:cond delay="0"/>
                                  </p:stCondLst>
                                  <p:childTnLst>
                                    <p:set>
                                      <p:cBhvr>
                                        <p:cTn id="17" dur="1" fill="hold">
                                          <p:stCondLst>
                                            <p:cond delay="0"/>
                                          </p:stCondLst>
                                        </p:cTn>
                                        <p:tgtEl>
                                          <p:spTgt spid="45233"/>
                                        </p:tgtEl>
                                        <p:attrNameLst>
                                          <p:attrName>style.visibility</p:attrName>
                                        </p:attrNameLst>
                                      </p:cBhvr>
                                      <p:to>
                                        <p:strVal val="visible"/>
                                      </p:to>
                                    </p:set>
                                    <p:animEffect transition="in" filter="dissolve">
                                      <p:cBhvr>
                                        <p:cTn id="18" dur="500"/>
                                        <p:tgtEl>
                                          <p:spTgt spid="45233"/>
                                        </p:tgtEl>
                                      </p:cBhvr>
                                    </p:animEffect>
                                  </p:childTnLst>
                                </p:cTn>
                              </p:par>
                              <p:par>
                                <p:cTn id="19" presetID="9" presetClass="entr" presetSubtype="0" fill="hold" nodeType="withEffect">
                                  <p:stCondLst>
                                    <p:cond delay="0"/>
                                  </p:stCondLst>
                                  <p:childTnLst>
                                    <p:set>
                                      <p:cBhvr>
                                        <p:cTn id="20" dur="1" fill="hold">
                                          <p:stCondLst>
                                            <p:cond delay="0"/>
                                          </p:stCondLst>
                                        </p:cTn>
                                        <p:tgtEl>
                                          <p:spTgt spid="45265"/>
                                        </p:tgtEl>
                                        <p:attrNameLst>
                                          <p:attrName>style.visibility</p:attrName>
                                        </p:attrNameLst>
                                      </p:cBhvr>
                                      <p:to>
                                        <p:strVal val="visible"/>
                                      </p:to>
                                    </p:set>
                                    <p:animEffect transition="in" filter="dissolve">
                                      <p:cBhvr>
                                        <p:cTn id="21" dur="500"/>
                                        <p:tgtEl>
                                          <p:spTgt spid="45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33400" y="177800"/>
            <a:ext cx="7772400" cy="1143000"/>
          </a:xfrm>
        </p:spPr>
        <p:txBody>
          <a:bodyPr/>
          <a:lstStyle/>
          <a:p>
            <a:r>
              <a:rPr lang="zh-CN" altLang="en-US" sz="3600" smtClean="0">
                <a:solidFill>
                  <a:srgbClr val="006600"/>
                </a:solidFill>
                <a:latin typeface="黑体" pitchFamily="49" charset="-122"/>
              </a:rPr>
              <a:t>因特网</a:t>
            </a:r>
            <a:endParaRPr lang="zh-CN" altLang="en-US" sz="3600" smtClean="0">
              <a:solidFill>
                <a:srgbClr val="006600"/>
              </a:solidFill>
            </a:endParaRPr>
          </a:p>
        </p:txBody>
      </p:sp>
      <p:sp>
        <p:nvSpPr>
          <p:cNvPr id="219139" name="Rectangle 3"/>
          <p:cNvSpPr>
            <a:spLocks noGrp="1" noChangeArrowheads="1"/>
          </p:cNvSpPr>
          <p:nvPr>
            <p:ph idx="1"/>
          </p:nvPr>
        </p:nvSpPr>
        <p:spPr/>
        <p:txBody>
          <a:bodyPr/>
          <a:lstStyle/>
          <a:p>
            <a:pPr eaLnBrk="1">
              <a:lnSpc>
                <a:spcPct val="130000"/>
              </a:lnSpc>
              <a:buClr>
                <a:srgbClr val="4D4D4D"/>
              </a:buClr>
            </a:pPr>
            <a:r>
              <a:rPr lang="zh-CN" altLang="en-US" sz="2400" b="1" dirty="0" smtClean="0">
                <a:solidFill>
                  <a:schemeClr val="accent2"/>
                </a:solidFill>
                <a:ea typeface="楷体_GB2312"/>
                <a:cs typeface="楷体_GB2312"/>
              </a:rPr>
              <a:t>两种描述方法：</a:t>
            </a:r>
            <a:endParaRPr lang="en-US" altLang="zh-CN" sz="2400" b="1" dirty="0" smtClean="0">
              <a:solidFill>
                <a:schemeClr val="accent2"/>
              </a:solidFill>
              <a:ea typeface="楷体_GB2312"/>
              <a:cs typeface="楷体_GB2312"/>
            </a:endParaRPr>
          </a:p>
          <a:p>
            <a:pPr eaLnBrk="1">
              <a:lnSpc>
                <a:spcPct val="130000"/>
              </a:lnSpc>
              <a:buClr>
                <a:srgbClr val="4D4D4D"/>
              </a:buClr>
              <a:buFont typeface="Wingdings" pitchFamily="2" charset="2"/>
              <a:buChar char="ü"/>
            </a:pPr>
            <a:r>
              <a:rPr lang="zh-CN" altLang="en-US" sz="2400" b="1" dirty="0" smtClean="0">
                <a:solidFill>
                  <a:schemeClr val="accent2"/>
                </a:solidFill>
                <a:ea typeface="楷体_GB2312"/>
                <a:cs typeface="楷体_GB2312"/>
              </a:rPr>
              <a:t> </a:t>
            </a:r>
            <a:r>
              <a:rPr lang="zh-CN" altLang="en-US" sz="2400" b="1" dirty="0" smtClean="0">
                <a:solidFill>
                  <a:schemeClr val="accent2"/>
                </a:solidFill>
                <a:ea typeface="楷体_GB2312"/>
                <a:cs typeface="楷体_GB2312"/>
                <a:hlinkClick r:id="" action="ppaction://customshow?id=1&amp;return=true"/>
              </a:rPr>
              <a:t>具体的构成</a:t>
            </a:r>
            <a:r>
              <a:rPr lang="zh-CN" altLang="en-US" sz="2400" b="1" dirty="0" smtClean="0">
                <a:solidFill>
                  <a:schemeClr val="accent2"/>
                </a:solidFill>
                <a:ea typeface="楷体_GB2312"/>
                <a:cs typeface="楷体_GB2312"/>
              </a:rPr>
              <a:t>   </a:t>
            </a:r>
            <a:endParaRPr lang="en-US" altLang="zh-CN" sz="2400" dirty="0" smtClean="0">
              <a:solidFill>
                <a:schemeClr val="hlink"/>
              </a:solidFill>
              <a:ea typeface="华文中宋" pitchFamily="2" charset="-122"/>
            </a:endParaRPr>
          </a:p>
          <a:p>
            <a:pPr eaLnBrk="1">
              <a:lnSpc>
                <a:spcPct val="130000"/>
              </a:lnSpc>
              <a:buClr>
                <a:srgbClr val="4D4D4D"/>
              </a:buClr>
              <a:buFont typeface="Wingdings" pitchFamily="2" charset="2"/>
              <a:buNone/>
            </a:pPr>
            <a:r>
              <a:rPr lang="zh-CN" altLang="en-US" sz="2400" dirty="0" smtClean="0">
                <a:ea typeface="华文中宋" pitchFamily="2" charset="-122"/>
              </a:rPr>
              <a:t>       </a:t>
            </a:r>
            <a:r>
              <a:rPr lang="zh-CN" altLang="en-US" sz="2400" b="1" dirty="0" smtClean="0">
                <a:ea typeface="华文中宋" pitchFamily="2" charset="-122"/>
              </a:rPr>
              <a:t>构成因特网的基本硬件和软件。</a:t>
            </a:r>
            <a:endParaRPr lang="en-US" altLang="zh-CN" sz="2400" b="1" dirty="0" smtClean="0">
              <a:ea typeface="华文中宋" pitchFamily="2" charset="-122"/>
            </a:endParaRPr>
          </a:p>
          <a:p>
            <a:pPr eaLnBrk="1">
              <a:lnSpc>
                <a:spcPct val="130000"/>
              </a:lnSpc>
              <a:buClr>
                <a:srgbClr val="4D4D4D"/>
              </a:buClr>
              <a:buFont typeface="Wingdings" pitchFamily="2" charset="2"/>
              <a:buNone/>
            </a:pPr>
            <a:endParaRPr lang="zh-CN" altLang="en-US" sz="2400" b="1" dirty="0" smtClean="0">
              <a:ea typeface="华文中宋" pitchFamily="2" charset="-122"/>
            </a:endParaRPr>
          </a:p>
          <a:p>
            <a:pPr eaLnBrk="1">
              <a:lnSpc>
                <a:spcPct val="130000"/>
              </a:lnSpc>
              <a:buClr>
                <a:srgbClr val="4D4D4D"/>
              </a:buClr>
              <a:buFont typeface="Wingdings" pitchFamily="2" charset="2"/>
              <a:buChar char="ü"/>
            </a:pPr>
            <a:r>
              <a:rPr lang="zh-CN" altLang="en-US" sz="2400" b="1" dirty="0" smtClean="0">
                <a:solidFill>
                  <a:schemeClr val="accent2"/>
                </a:solidFill>
                <a:ea typeface="楷体_GB2312"/>
                <a:cs typeface="楷体_GB2312"/>
                <a:hlinkClick r:id="" action="ppaction://customshow?id=2&amp;return=true"/>
              </a:rPr>
              <a:t>提供的服务</a:t>
            </a:r>
            <a:r>
              <a:rPr lang="zh-CN" altLang="en-US" sz="2400" b="1" dirty="0" smtClean="0">
                <a:solidFill>
                  <a:schemeClr val="accent2"/>
                </a:solidFill>
                <a:ea typeface="楷体_GB2312"/>
                <a:cs typeface="楷体_GB2312"/>
              </a:rPr>
              <a:t>    </a:t>
            </a:r>
            <a:endParaRPr lang="zh-CN" altLang="en-US" sz="2400" b="1" dirty="0" smtClean="0">
              <a:solidFill>
                <a:schemeClr val="hlink"/>
              </a:solidFill>
              <a:ea typeface="楷体_GB2312"/>
              <a:cs typeface="楷体_GB2312"/>
            </a:endParaRPr>
          </a:p>
          <a:p>
            <a:pPr eaLnBrk="1">
              <a:lnSpc>
                <a:spcPct val="130000"/>
              </a:lnSpc>
              <a:buClr>
                <a:srgbClr val="4D4D4D"/>
              </a:buClr>
              <a:buFont typeface="Wingdings" pitchFamily="2" charset="2"/>
              <a:buNone/>
            </a:pPr>
            <a:r>
              <a:rPr lang="zh-CN" altLang="en-US" sz="2400" dirty="0" smtClean="0">
                <a:ea typeface="华文中宋" pitchFamily="2" charset="-122"/>
              </a:rPr>
              <a:t>       </a:t>
            </a:r>
            <a:r>
              <a:rPr lang="zh-CN" altLang="en-US" sz="2400" b="1" dirty="0" smtClean="0">
                <a:ea typeface="华文中宋" pitchFamily="2" charset="-122"/>
              </a:rPr>
              <a:t>为分布式应用提供服务的网络基础设施。</a:t>
            </a:r>
            <a:endParaRPr lang="zh-CN" altLang="en-US" sz="2400" dirty="0" smtClean="0">
              <a:ea typeface="华文中宋" pitchFamily="2" charset="-122"/>
            </a:endParaRPr>
          </a:p>
        </p:txBody>
      </p:sp>
      <p:sp>
        <p:nvSpPr>
          <p:cNvPr id="39940" name="灯片编号占位符 5"/>
          <p:cNvSpPr>
            <a:spLocks noGrp="1"/>
          </p:cNvSpPr>
          <p:nvPr>
            <p:ph type="sldNum" sz="quarter" idx="12"/>
          </p:nvPr>
        </p:nvSpPr>
        <p:spPr>
          <a:noFill/>
          <a:ln>
            <a:miter lim="800000"/>
            <a:headEnd/>
            <a:tailEnd/>
          </a:ln>
        </p:spPr>
        <p:txBody>
          <a:bodyPr/>
          <a:lstStyle/>
          <a:p>
            <a:fld id="{B705183F-049F-4986-942A-EC0909C12D9E}" type="slidenum">
              <a:rPr lang="en-US" altLang="zh-CN"/>
              <a:pPr/>
              <a:t>6</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19139">
                                            <p:txEl>
                                              <p:pRg st="0" end="0"/>
                                            </p:txEl>
                                          </p:spTgt>
                                        </p:tgtEl>
                                        <p:attrNameLst>
                                          <p:attrName>style.visibility</p:attrName>
                                        </p:attrNameLst>
                                      </p:cBhvr>
                                      <p:to>
                                        <p:strVal val="visible"/>
                                      </p:to>
                                    </p:set>
                                    <p:animEffect transition="in" filter="blinds(horizontal)">
                                      <p:cBhvr>
                                        <p:cTn id="7" dur="500"/>
                                        <p:tgtEl>
                                          <p:spTgt spid="2191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19139">
                                            <p:txEl>
                                              <p:pRg st="1" end="1"/>
                                            </p:txEl>
                                          </p:spTgt>
                                        </p:tgtEl>
                                        <p:attrNameLst>
                                          <p:attrName>style.visibility</p:attrName>
                                        </p:attrNameLst>
                                      </p:cBhvr>
                                      <p:to>
                                        <p:strVal val="visible"/>
                                      </p:to>
                                    </p:set>
                                    <p:animEffect transition="in" filter="blinds(horizontal)">
                                      <p:cBhvr>
                                        <p:cTn id="12" dur="500"/>
                                        <p:tgtEl>
                                          <p:spTgt spid="219139">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19139">
                                            <p:txEl>
                                              <p:pRg st="2" end="2"/>
                                            </p:txEl>
                                          </p:spTgt>
                                        </p:tgtEl>
                                        <p:attrNameLst>
                                          <p:attrName>style.visibility</p:attrName>
                                        </p:attrNameLst>
                                      </p:cBhvr>
                                      <p:to>
                                        <p:strVal val="visible"/>
                                      </p:to>
                                    </p:set>
                                    <p:animEffect transition="in" filter="blinds(horizontal)">
                                      <p:cBhvr>
                                        <p:cTn id="15" dur="500"/>
                                        <p:tgtEl>
                                          <p:spTgt spid="219139">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219139">
                                            <p:txEl>
                                              <p:pRg st="4" end="4"/>
                                            </p:txEl>
                                          </p:spTgt>
                                        </p:tgtEl>
                                        <p:attrNameLst>
                                          <p:attrName>style.visibility</p:attrName>
                                        </p:attrNameLst>
                                      </p:cBhvr>
                                      <p:to>
                                        <p:strVal val="visible"/>
                                      </p:to>
                                    </p:set>
                                    <p:animEffect transition="in" filter="blinds(horizontal)">
                                      <p:cBhvr>
                                        <p:cTn id="20" dur="500"/>
                                        <p:tgtEl>
                                          <p:spTgt spid="219139">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19139">
                                            <p:txEl>
                                              <p:pRg st="5" end="5"/>
                                            </p:txEl>
                                          </p:spTgt>
                                        </p:tgtEl>
                                        <p:attrNameLst>
                                          <p:attrName>style.visibility</p:attrName>
                                        </p:attrNameLst>
                                      </p:cBhvr>
                                      <p:to>
                                        <p:strVal val="visible"/>
                                      </p:to>
                                    </p:set>
                                    <p:animEffect transition="in" filter="blinds(horizontal)">
                                      <p:cBhvr>
                                        <p:cTn id="23" dur="500"/>
                                        <p:tgtEl>
                                          <p:spTgt spid="2191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570" name="Group 5"/>
          <p:cNvGrpSpPr>
            <a:grpSpLocks/>
          </p:cNvGrpSpPr>
          <p:nvPr/>
        </p:nvGrpSpPr>
        <p:grpSpPr bwMode="auto">
          <a:xfrm>
            <a:off x="450850" y="1849438"/>
            <a:ext cx="8437563" cy="4559300"/>
            <a:chOff x="154891" y="1905681"/>
            <a:chExt cx="8436427" cy="4559651"/>
          </a:xfrm>
        </p:grpSpPr>
        <p:grpSp>
          <p:nvGrpSpPr>
            <p:cNvPr id="109864" name="Group 2"/>
            <p:cNvGrpSpPr>
              <a:grpSpLocks/>
            </p:cNvGrpSpPr>
            <p:nvPr/>
          </p:nvGrpSpPr>
          <p:grpSpPr bwMode="auto">
            <a:xfrm>
              <a:off x="1529396" y="2297655"/>
              <a:ext cx="648422" cy="418253"/>
              <a:chOff x="3053396" y="4304255"/>
              <a:chExt cx="648422" cy="418253"/>
            </a:xfrm>
          </p:grpSpPr>
          <p:sp>
            <p:nvSpPr>
              <p:cNvPr id="10991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9917"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9865" name="Group 131"/>
            <p:cNvGrpSpPr>
              <a:grpSpLocks/>
            </p:cNvGrpSpPr>
            <p:nvPr/>
          </p:nvGrpSpPr>
          <p:grpSpPr bwMode="auto">
            <a:xfrm>
              <a:off x="373696" y="3097755"/>
              <a:ext cx="648422" cy="418253"/>
              <a:chOff x="3053396" y="4304255"/>
              <a:chExt cx="648422" cy="418253"/>
            </a:xfrm>
          </p:grpSpPr>
          <p:sp>
            <p:nvSpPr>
              <p:cNvPr id="10991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9915"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9866" name="Group 135"/>
            <p:cNvGrpSpPr>
              <a:grpSpLocks/>
            </p:cNvGrpSpPr>
            <p:nvPr/>
          </p:nvGrpSpPr>
          <p:grpSpPr bwMode="auto">
            <a:xfrm>
              <a:off x="6037896" y="2551655"/>
              <a:ext cx="648422" cy="418253"/>
              <a:chOff x="3053396" y="4304255"/>
              <a:chExt cx="648422" cy="418253"/>
            </a:xfrm>
          </p:grpSpPr>
          <p:sp>
            <p:nvSpPr>
              <p:cNvPr id="10991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9913"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9867" name="Group 138"/>
            <p:cNvGrpSpPr>
              <a:grpSpLocks/>
            </p:cNvGrpSpPr>
            <p:nvPr/>
          </p:nvGrpSpPr>
          <p:grpSpPr bwMode="auto">
            <a:xfrm>
              <a:off x="945196" y="5409155"/>
              <a:ext cx="648422" cy="418253"/>
              <a:chOff x="3053396" y="4304255"/>
              <a:chExt cx="648422" cy="418253"/>
            </a:xfrm>
          </p:grpSpPr>
          <p:sp>
            <p:nvSpPr>
              <p:cNvPr id="10991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9911"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9868" name="Group 141"/>
            <p:cNvGrpSpPr>
              <a:grpSpLocks/>
            </p:cNvGrpSpPr>
            <p:nvPr/>
          </p:nvGrpSpPr>
          <p:grpSpPr bwMode="auto">
            <a:xfrm>
              <a:off x="526096" y="4786855"/>
              <a:ext cx="648422" cy="418253"/>
              <a:chOff x="3053396" y="4304255"/>
              <a:chExt cx="648422" cy="418253"/>
            </a:xfrm>
          </p:grpSpPr>
          <p:sp>
            <p:nvSpPr>
              <p:cNvPr id="10990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9909"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9869" name="Group 144"/>
            <p:cNvGrpSpPr>
              <a:grpSpLocks/>
            </p:cNvGrpSpPr>
            <p:nvPr/>
          </p:nvGrpSpPr>
          <p:grpSpPr bwMode="auto">
            <a:xfrm>
              <a:off x="297496" y="4126455"/>
              <a:ext cx="648422" cy="418253"/>
              <a:chOff x="3053396" y="4304255"/>
              <a:chExt cx="648422" cy="418253"/>
            </a:xfrm>
          </p:grpSpPr>
          <p:sp>
            <p:nvSpPr>
              <p:cNvPr id="10990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9907"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9870" name="Group 147"/>
            <p:cNvGrpSpPr>
              <a:grpSpLocks/>
            </p:cNvGrpSpPr>
            <p:nvPr/>
          </p:nvGrpSpPr>
          <p:grpSpPr bwMode="auto">
            <a:xfrm>
              <a:off x="6787196" y="2983455"/>
              <a:ext cx="648422" cy="418253"/>
              <a:chOff x="3053396" y="4304255"/>
              <a:chExt cx="648422" cy="418253"/>
            </a:xfrm>
          </p:grpSpPr>
          <p:sp>
            <p:nvSpPr>
              <p:cNvPr id="10990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9905"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9871" name="Group 150"/>
            <p:cNvGrpSpPr>
              <a:grpSpLocks/>
            </p:cNvGrpSpPr>
            <p:nvPr/>
          </p:nvGrpSpPr>
          <p:grpSpPr bwMode="auto">
            <a:xfrm>
              <a:off x="3129596" y="2056355"/>
              <a:ext cx="648422" cy="418253"/>
              <a:chOff x="3053396" y="4304255"/>
              <a:chExt cx="648422" cy="418253"/>
            </a:xfrm>
          </p:grpSpPr>
          <p:sp>
            <p:nvSpPr>
              <p:cNvPr id="10990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9903"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9872" name="Group 153"/>
            <p:cNvGrpSpPr>
              <a:grpSpLocks/>
            </p:cNvGrpSpPr>
            <p:nvPr/>
          </p:nvGrpSpPr>
          <p:grpSpPr bwMode="auto">
            <a:xfrm>
              <a:off x="754696" y="2704055"/>
              <a:ext cx="648422" cy="418253"/>
              <a:chOff x="3053396" y="4304255"/>
              <a:chExt cx="648422" cy="418253"/>
            </a:xfrm>
          </p:grpSpPr>
          <p:sp>
            <p:nvSpPr>
              <p:cNvPr id="10990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9901"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9873" name="Group 156"/>
            <p:cNvGrpSpPr>
              <a:grpSpLocks/>
            </p:cNvGrpSpPr>
            <p:nvPr/>
          </p:nvGrpSpPr>
          <p:grpSpPr bwMode="auto">
            <a:xfrm>
              <a:off x="4043996" y="2030955"/>
              <a:ext cx="648422" cy="418253"/>
              <a:chOff x="3053396" y="4304255"/>
              <a:chExt cx="648422" cy="418253"/>
            </a:xfrm>
          </p:grpSpPr>
          <p:sp>
            <p:nvSpPr>
              <p:cNvPr id="10989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9899"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9874" name="Group 160"/>
            <p:cNvGrpSpPr>
              <a:grpSpLocks/>
            </p:cNvGrpSpPr>
            <p:nvPr/>
          </p:nvGrpSpPr>
          <p:grpSpPr bwMode="auto">
            <a:xfrm>
              <a:off x="7104696" y="5663155"/>
              <a:ext cx="648422" cy="418253"/>
              <a:chOff x="3053396" y="4304255"/>
              <a:chExt cx="648422" cy="418253"/>
            </a:xfrm>
          </p:grpSpPr>
          <p:sp>
            <p:nvSpPr>
              <p:cNvPr id="10989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9897"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9875" name="Group 163"/>
            <p:cNvGrpSpPr>
              <a:grpSpLocks/>
            </p:cNvGrpSpPr>
            <p:nvPr/>
          </p:nvGrpSpPr>
          <p:grpSpPr bwMode="auto">
            <a:xfrm>
              <a:off x="7942896" y="5015455"/>
              <a:ext cx="648422" cy="418253"/>
              <a:chOff x="3053396" y="4304255"/>
              <a:chExt cx="648422" cy="418253"/>
            </a:xfrm>
          </p:grpSpPr>
          <p:sp>
            <p:nvSpPr>
              <p:cNvPr id="10989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9895"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9876" name="Group 166"/>
            <p:cNvGrpSpPr>
              <a:grpSpLocks/>
            </p:cNvGrpSpPr>
            <p:nvPr/>
          </p:nvGrpSpPr>
          <p:grpSpPr bwMode="auto">
            <a:xfrm>
              <a:off x="7714296" y="4101055"/>
              <a:ext cx="648422" cy="418253"/>
              <a:chOff x="3053396" y="4304255"/>
              <a:chExt cx="648422" cy="418253"/>
            </a:xfrm>
          </p:grpSpPr>
          <p:sp>
            <p:nvSpPr>
              <p:cNvPr id="10989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9893"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9877" name="Group 169"/>
            <p:cNvGrpSpPr>
              <a:grpSpLocks/>
            </p:cNvGrpSpPr>
            <p:nvPr/>
          </p:nvGrpSpPr>
          <p:grpSpPr bwMode="auto">
            <a:xfrm>
              <a:off x="4869496" y="5904455"/>
              <a:ext cx="648422" cy="418253"/>
              <a:chOff x="3053396" y="4304255"/>
              <a:chExt cx="648422" cy="418253"/>
            </a:xfrm>
          </p:grpSpPr>
          <p:sp>
            <p:nvSpPr>
              <p:cNvPr id="10989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9891"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9878" name="Group 172"/>
            <p:cNvGrpSpPr>
              <a:grpSpLocks/>
            </p:cNvGrpSpPr>
            <p:nvPr/>
          </p:nvGrpSpPr>
          <p:grpSpPr bwMode="auto">
            <a:xfrm>
              <a:off x="3955096" y="6044155"/>
              <a:ext cx="648422" cy="418253"/>
              <a:chOff x="3053396" y="4304255"/>
              <a:chExt cx="648422" cy="418253"/>
            </a:xfrm>
          </p:grpSpPr>
          <p:sp>
            <p:nvSpPr>
              <p:cNvPr id="10988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9889"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09879" name="Group 175"/>
            <p:cNvGrpSpPr>
              <a:grpSpLocks/>
            </p:cNvGrpSpPr>
            <p:nvPr/>
          </p:nvGrpSpPr>
          <p:grpSpPr bwMode="auto">
            <a:xfrm>
              <a:off x="2735896" y="5891755"/>
              <a:ext cx="648422" cy="418253"/>
              <a:chOff x="3053396" y="4304255"/>
              <a:chExt cx="648422" cy="418253"/>
            </a:xfrm>
          </p:grpSpPr>
          <p:sp>
            <p:nvSpPr>
              <p:cNvPr id="10988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9887"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sp>
          <p:nvSpPr>
            <p:cNvPr id="109880" name="TextBox 4"/>
            <p:cNvSpPr txBox="1">
              <a:spLocks noChangeArrowheads="1"/>
            </p:cNvSpPr>
            <p:nvPr/>
          </p:nvSpPr>
          <p:spPr bwMode="auto">
            <a:xfrm rot="1053502">
              <a:off x="5143500" y="1955800"/>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9881" name="TextBox 179"/>
            <p:cNvSpPr txBox="1">
              <a:spLocks noChangeArrowheads="1"/>
            </p:cNvSpPr>
            <p:nvPr/>
          </p:nvSpPr>
          <p:spPr bwMode="auto">
            <a:xfrm rot="2829263">
              <a:off x="7429500" y="3429000"/>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9882" name="TextBox 180"/>
            <p:cNvSpPr txBox="1">
              <a:spLocks noChangeArrowheads="1"/>
            </p:cNvSpPr>
            <p:nvPr/>
          </p:nvSpPr>
          <p:spPr bwMode="auto">
            <a:xfrm rot="9845918">
              <a:off x="6098241" y="5942112"/>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9883" name="TextBox 181"/>
            <p:cNvSpPr txBox="1">
              <a:spLocks noChangeArrowheads="1"/>
            </p:cNvSpPr>
            <p:nvPr/>
          </p:nvSpPr>
          <p:spPr bwMode="auto">
            <a:xfrm rot="-9948738">
              <a:off x="1730786" y="5845469"/>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9884" name="TextBox 182"/>
            <p:cNvSpPr txBox="1">
              <a:spLocks noChangeArrowheads="1"/>
            </p:cNvSpPr>
            <p:nvPr/>
          </p:nvSpPr>
          <p:spPr bwMode="auto">
            <a:xfrm rot="-4992697">
              <a:off x="144631" y="3539025"/>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09885" name="TextBox 183"/>
            <p:cNvSpPr txBox="1">
              <a:spLocks noChangeArrowheads="1"/>
            </p:cNvSpPr>
            <p:nvPr/>
          </p:nvSpPr>
          <p:spPr bwMode="auto">
            <a:xfrm rot="-1017263">
              <a:off x="2330376" y="1905681"/>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grpSp>
      <p:sp>
        <p:nvSpPr>
          <p:cNvPr id="109571" name="Rectangle 3"/>
          <p:cNvSpPr txBox="1">
            <a:spLocks noChangeArrowheads="1"/>
          </p:cNvSpPr>
          <p:nvPr/>
        </p:nvSpPr>
        <p:spPr bwMode="auto">
          <a:xfrm>
            <a:off x="355600" y="1268413"/>
            <a:ext cx="8532813" cy="441325"/>
          </a:xfrm>
          <a:prstGeom prst="rect">
            <a:avLst/>
          </a:prstGeom>
          <a:noFill/>
          <a:ln w="9525">
            <a:noFill/>
            <a:miter lim="800000"/>
            <a:headEnd/>
            <a:tailEnd/>
          </a:ln>
        </p:spPr>
        <p:txBody>
          <a:bodyPr/>
          <a:lstStyle/>
          <a:p>
            <a:pPr eaLnBrk="1" hangingPunct="1">
              <a:lnSpc>
                <a:spcPct val="85000"/>
              </a:lnSpc>
              <a:spcBef>
                <a:spcPct val="20000"/>
              </a:spcBef>
              <a:buClr>
                <a:srgbClr val="000099"/>
              </a:buClr>
              <a:buSzPct val="75000"/>
              <a:buFont typeface="Wingdings" pitchFamily="2" charset="2"/>
              <a:buNone/>
            </a:pPr>
            <a:r>
              <a:rPr lang="en-US" altLang="zh-CN">
                <a:latin typeface="Gill Sans MT" pitchFamily="34" charset="0"/>
                <a:ea typeface="ＭＳ Ｐゴシック" pitchFamily="34" charset="-128"/>
              </a:rPr>
              <a:t>… and regional networks may arise to connect access nets to ISPS </a:t>
            </a:r>
          </a:p>
        </p:txBody>
      </p:sp>
      <p:grpSp>
        <p:nvGrpSpPr>
          <p:cNvPr id="109572" name="Group 8"/>
          <p:cNvGrpSpPr>
            <a:grpSpLocks/>
          </p:cNvGrpSpPr>
          <p:nvPr/>
        </p:nvGrpSpPr>
        <p:grpSpPr bwMode="auto">
          <a:xfrm>
            <a:off x="4546600" y="3746500"/>
            <a:ext cx="3225800" cy="1117600"/>
            <a:chOff x="7848600" y="2044700"/>
            <a:chExt cx="3200399" cy="1371600"/>
          </a:xfrm>
        </p:grpSpPr>
        <p:sp>
          <p:nvSpPr>
            <p:cNvPr id="109781"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grpSp>
          <p:nvGrpSpPr>
            <p:cNvPr id="109782" name="Group 133"/>
            <p:cNvGrpSpPr>
              <a:grpSpLocks/>
            </p:cNvGrpSpPr>
            <p:nvPr/>
          </p:nvGrpSpPr>
          <p:grpSpPr bwMode="auto">
            <a:xfrm>
              <a:off x="8526482" y="2160804"/>
              <a:ext cx="532759" cy="184809"/>
              <a:chOff x="2356" y="1300"/>
              <a:chExt cx="555" cy="194"/>
            </a:xfrm>
          </p:grpSpPr>
          <p:sp>
            <p:nvSpPr>
              <p:cNvPr id="1098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8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8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859" name="Group 137"/>
              <p:cNvGrpSpPr>
                <a:grpSpLocks/>
              </p:cNvGrpSpPr>
              <p:nvPr/>
            </p:nvGrpSpPr>
            <p:grpSpPr bwMode="auto">
              <a:xfrm>
                <a:off x="2468" y="1332"/>
                <a:ext cx="310" cy="60"/>
                <a:chOff x="2468" y="1332"/>
                <a:chExt cx="310" cy="60"/>
              </a:xfrm>
            </p:grpSpPr>
            <p:sp>
              <p:nvSpPr>
                <p:cNvPr id="10986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86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860" name="Line 140"/>
              <p:cNvSpPr>
                <a:spLocks noChangeShapeType="1"/>
              </p:cNvSpPr>
              <p:nvPr/>
            </p:nvSpPr>
            <p:spPr bwMode="auto">
              <a:xfrm>
                <a:off x="2357" y="1362"/>
                <a:ext cx="0" cy="82"/>
              </a:xfrm>
              <a:prstGeom prst="line">
                <a:avLst/>
              </a:prstGeom>
              <a:noFill/>
              <a:ln w="9525">
                <a:solidFill>
                  <a:schemeClr val="tx1"/>
                </a:solidFill>
                <a:round/>
                <a:headEnd/>
                <a:tailEnd/>
              </a:ln>
            </p:spPr>
            <p:txBody>
              <a:bodyPr/>
              <a:lstStyle/>
              <a:p>
                <a:endParaRPr lang="zh-CN" altLang="en-US"/>
              </a:p>
            </p:txBody>
          </p:sp>
          <p:sp>
            <p:nvSpPr>
              <p:cNvPr id="109861" name="Line 141"/>
              <p:cNvSpPr>
                <a:spLocks noChangeShapeType="1"/>
              </p:cNvSpPr>
              <p:nvPr/>
            </p:nvSpPr>
            <p:spPr bwMode="auto">
              <a:xfrm>
                <a:off x="2908" y="1364"/>
                <a:ext cx="0" cy="82"/>
              </a:xfrm>
              <a:prstGeom prst="line">
                <a:avLst/>
              </a:prstGeom>
              <a:noFill/>
              <a:ln w="9525">
                <a:solidFill>
                  <a:schemeClr val="tx1"/>
                </a:solidFill>
                <a:round/>
                <a:headEnd/>
                <a:tailEnd/>
              </a:ln>
            </p:spPr>
            <p:txBody>
              <a:bodyPr/>
              <a:lstStyle/>
              <a:p>
                <a:endParaRPr lang="zh-CN" altLang="en-US"/>
              </a:p>
            </p:txBody>
          </p:sp>
        </p:grpSp>
        <p:cxnSp>
          <p:nvCxnSpPr>
            <p:cNvPr id="109783" name="Straight Connector 10"/>
            <p:cNvCxnSpPr>
              <a:cxnSpLocks noChangeShapeType="1"/>
              <a:stCxn id="109861" idx="0"/>
            </p:cNvCxnSpPr>
            <p:nvPr/>
          </p:nvCxnSpPr>
          <p:spPr bwMode="auto">
            <a:xfrm>
              <a:off x="9055401" y="2220819"/>
              <a:ext cx="975377" cy="136534"/>
            </a:xfrm>
            <a:prstGeom prst="line">
              <a:avLst/>
            </a:prstGeom>
            <a:noFill/>
            <a:ln w="15875">
              <a:solidFill>
                <a:schemeClr val="tx1"/>
              </a:solidFill>
              <a:round/>
              <a:headEnd/>
              <a:tailEnd/>
            </a:ln>
          </p:spPr>
        </p:cxnSp>
        <p:cxnSp>
          <p:nvCxnSpPr>
            <p:cNvPr id="109784"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p:spPr>
        </p:cxnSp>
        <p:cxnSp>
          <p:nvCxnSpPr>
            <p:cNvPr id="109785"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p:spPr>
        </p:cxnSp>
        <p:cxnSp>
          <p:nvCxnSpPr>
            <p:cNvPr id="109786"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p:spPr>
        </p:cxnSp>
        <p:cxnSp>
          <p:nvCxnSpPr>
            <p:cNvPr id="109787"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p:spPr>
        </p:cxnSp>
        <p:cxnSp>
          <p:nvCxnSpPr>
            <p:cNvPr id="109788"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p:spPr>
        </p:cxnSp>
        <p:cxnSp>
          <p:nvCxnSpPr>
            <p:cNvPr id="109789"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p:spPr>
        </p:cxnSp>
        <p:cxnSp>
          <p:nvCxnSpPr>
            <p:cNvPr id="109790"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p:spPr>
        </p:cxnSp>
        <p:cxnSp>
          <p:nvCxnSpPr>
            <p:cNvPr id="109791" name="Straight Connector 304"/>
            <p:cNvCxnSpPr>
              <a:cxnSpLocks noChangeShapeType="1"/>
              <a:endCxn id="109856" idx="4"/>
            </p:cNvCxnSpPr>
            <p:nvPr/>
          </p:nvCxnSpPr>
          <p:spPr bwMode="auto">
            <a:xfrm flipH="1" flipV="1">
              <a:off x="8791902" y="2345614"/>
              <a:ext cx="410984" cy="87180"/>
            </a:xfrm>
            <a:prstGeom prst="line">
              <a:avLst/>
            </a:prstGeom>
            <a:noFill/>
            <a:ln w="15875">
              <a:solidFill>
                <a:schemeClr val="tx1"/>
              </a:solidFill>
              <a:round/>
              <a:headEnd/>
              <a:tailEnd/>
            </a:ln>
          </p:spPr>
        </p:cxnSp>
        <p:sp>
          <p:nvSpPr>
            <p:cNvPr id="109792" name="TextBox 39958"/>
            <p:cNvSpPr txBox="1">
              <a:spLocks noChangeArrowheads="1"/>
            </p:cNvSpPr>
            <p:nvPr/>
          </p:nvSpPr>
          <p:spPr bwMode="auto">
            <a:xfrm>
              <a:off x="7958081" y="2471291"/>
              <a:ext cx="886407" cy="491044"/>
            </a:xfrm>
            <a:prstGeom prst="rect">
              <a:avLst/>
            </a:prstGeom>
            <a:noFill/>
            <a:ln w="9525">
              <a:noFill/>
              <a:miter lim="800000"/>
              <a:headEnd/>
              <a:tailEnd/>
            </a:ln>
          </p:spPr>
          <p:txBody>
            <a:bodyPr wrap="none">
              <a:spAutoFit/>
            </a:bodyPr>
            <a:lstStyle/>
            <a:p>
              <a:r>
                <a:rPr lang="en-US" altLang="zh-CN" sz="2000" i="1">
                  <a:latin typeface="Arial" pitchFamily="34" charset="0"/>
                  <a:ea typeface="ＭＳ Ｐゴシック" pitchFamily="34" charset="-128"/>
                </a:rPr>
                <a:t>ISP B</a:t>
              </a:r>
            </a:p>
          </p:txBody>
        </p:sp>
        <p:grpSp>
          <p:nvGrpSpPr>
            <p:cNvPr id="109793" name="Group 133"/>
            <p:cNvGrpSpPr>
              <a:grpSpLocks/>
            </p:cNvGrpSpPr>
            <p:nvPr/>
          </p:nvGrpSpPr>
          <p:grpSpPr bwMode="auto">
            <a:xfrm>
              <a:off x="9555206" y="2650627"/>
              <a:ext cx="532759" cy="184809"/>
              <a:chOff x="2356" y="1300"/>
              <a:chExt cx="555" cy="194"/>
            </a:xfrm>
          </p:grpSpPr>
          <p:sp>
            <p:nvSpPr>
              <p:cNvPr id="10984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84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85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851" name="Group 137"/>
              <p:cNvGrpSpPr>
                <a:grpSpLocks/>
              </p:cNvGrpSpPr>
              <p:nvPr/>
            </p:nvGrpSpPr>
            <p:grpSpPr bwMode="auto">
              <a:xfrm>
                <a:off x="2468" y="1332"/>
                <a:ext cx="310" cy="60"/>
                <a:chOff x="2468" y="1332"/>
                <a:chExt cx="310" cy="60"/>
              </a:xfrm>
            </p:grpSpPr>
            <p:sp>
              <p:nvSpPr>
                <p:cNvPr id="10985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85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852"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09853"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09794" name="Group 133"/>
            <p:cNvGrpSpPr>
              <a:grpSpLocks/>
            </p:cNvGrpSpPr>
            <p:nvPr/>
          </p:nvGrpSpPr>
          <p:grpSpPr bwMode="auto">
            <a:xfrm>
              <a:off x="8772607" y="2725609"/>
              <a:ext cx="532759" cy="184809"/>
              <a:chOff x="2356" y="1300"/>
              <a:chExt cx="555" cy="194"/>
            </a:xfrm>
          </p:grpSpPr>
          <p:sp>
            <p:nvSpPr>
              <p:cNvPr id="10984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84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84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843" name="Group 137"/>
              <p:cNvGrpSpPr>
                <a:grpSpLocks/>
              </p:cNvGrpSpPr>
              <p:nvPr/>
            </p:nvGrpSpPr>
            <p:grpSpPr bwMode="auto">
              <a:xfrm>
                <a:off x="2468" y="1332"/>
                <a:ext cx="310" cy="60"/>
                <a:chOff x="2468" y="1332"/>
                <a:chExt cx="310" cy="60"/>
              </a:xfrm>
            </p:grpSpPr>
            <p:sp>
              <p:nvSpPr>
                <p:cNvPr id="10984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84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844" name="Line 140"/>
              <p:cNvSpPr>
                <a:spLocks noChangeShapeType="1"/>
              </p:cNvSpPr>
              <p:nvPr/>
            </p:nvSpPr>
            <p:spPr bwMode="auto">
              <a:xfrm>
                <a:off x="2358" y="1356"/>
                <a:ext cx="0" cy="88"/>
              </a:xfrm>
              <a:prstGeom prst="line">
                <a:avLst/>
              </a:prstGeom>
              <a:noFill/>
              <a:ln w="9525">
                <a:solidFill>
                  <a:schemeClr val="tx1"/>
                </a:solidFill>
                <a:round/>
                <a:headEnd/>
                <a:tailEnd/>
              </a:ln>
            </p:spPr>
            <p:txBody>
              <a:bodyPr/>
              <a:lstStyle/>
              <a:p>
                <a:endParaRPr lang="zh-CN" altLang="en-US"/>
              </a:p>
            </p:txBody>
          </p:sp>
          <p:sp>
            <p:nvSpPr>
              <p:cNvPr id="109845" name="Line 141"/>
              <p:cNvSpPr>
                <a:spLocks noChangeShapeType="1"/>
              </p:cNvSpPr>
              <p:nvPr/>
            </p:nvSpPr>
            <p:spPr bwMode="auto">
              <a:xfrm>
                <a:off x="2908" y="1358"/>
                <a:ext cx="0" cy="86"/>
              </a:xfrm>
              <a:prstGeom prst="line">
                <a:avLst/>
              </a:prstGeom>
              <a:noFill/>
              <a:ln w="9525">
                <a:solidFill>
                  <a:schemeClr val="tx1"/>
                </a:solidFill>
                <a:round/>
                <a:headEnd/>
                <a:tailEnd/>
              </a:ln>
            </p:spPr>
            <p:txBody>
              <a:bodyPr/>
              <a:lstStyle/>
              <a:p>
                <a:endParaRPr lang="zh-CN" altLang="en-US"/>
              </a:p>
            </p:txBody>
          </p:sp>
        </p:grpSp>
        <p:grpSp>
          <p:nvGrpSpPr>
            <p:cNvPr id="109795" name="Group 133"/>
            <p:cNvGrpSpPr>
              <a:grpSpLocks/>
            </p:cNvGrpSpPr>
            <p:nvPr/>
          </p:nvGrpSpPr>
          <p:grpSpPr bwMode="auto">
            <a:xfrm>
              <a:off x="9060908" y="2428111"/>
              <a:ext cx="532759" cy="184809"/>
              <a:chOff x="2356" y="1300"/>
              <a:chExt cx="555" cy="194"/>
            </a:xfrm>
          </p:grpSpPr>
          <p:sp>
            <p:nvSpPr>
              <p:cNvPr id="1098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8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8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835" name="Group 137"/>
              <p:cNvGrpSpPr>
                <a:grpSpLocks/>
              </p:cNvGrpSpPr>
              <p:nvPr/>
            </p:nvGrpSpPr>
            <p:grpSpPr bwMode="auto">
              <a:xfrm>
                <a:off x="2468" y="1332"/>
                <a:ext cx="310" cy="60"/>
                <a:chOff x="2468" y="1332"/>
                <a:chExt cx="310" cy="60"/>
              </a:xfrm>
            </p:grpSpPr>
            <p:sp>
              <p:nvSpPr>
                <p:cNvPr id="10983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83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836" name="Line 140"/>
              <p:cNvSpPr>
                <a:spLocks noChangeShapeType="1"/>
              </p:cNvSpPr>
              <p:nvPr/>
            </p:nvSpPr>
            <p:spPr bwMode="auto">
              <a:xfrm>
                <a:off x="2358" y="1362"/>
                <a:ext cx="0" cy="84"/>
              </a:xfrm>
              <a:prstGeom prst="line">
                <a:avLst/>
              </a:prstGeom>
              <a:noFill/>
              <a:ln w="9525">
                <a:solidFill>
                  <a:schemeClr val="tx1"/>
                </a:solidFill>
                <a:round/>
                <a:headEnd/>
                <a:tailEnd/>
              </a:ln>
            </p:spPr>
            <p:txBody>
              <a:bodyPr/>
              <a:lstStyle/>
              <a:p>
                <a:endParaRPr lang="zh-CN" altLang="en-US"/>
              </a:p>
            </p:txBody>
          </p:sp>
          <p:sp>
            <p:nvSpPr>
              <p:cNvPr id="109837" name="Line 141"/>
              <p:cNvSpPr>
                <a:spLocks noChangeShapeType="1"/>
              </p:cNvSpPr>
              <p:nvPr/>
            </p:nvSpPr>
            <p:spPr bwMode="auto">
              <a:xfrm>
                <a:off x="2908" y="1364"/>
                <a:ext cx="0" cy="84"/>
              </a:xfrm>
              <a:prstGeom prst="line">
                <a:avLst/>
              </a:prstGeom>
              <a:noFill/>
              <a:ln w="9525">
                <a:solidFill>
                  <a:schemeClr val="tx1"/>
                </a:solidFill>
                <a:round/>
                <a:headEnd/>
                <a:tailEnd/>
              </a:ln>
            </p:spPr>
            <p:txBody>
              <a:bodyPr/>
              <a:lstStyle/>
              <a:p>
                <a:endParaRPr lang="zh-CN" altLang="en-US"/>
              </a:p>
            </p:txBody>
          </p:sp>
        </p:grpSp>
        <p:grpSp>
          <p:nvGrpSpPr>
            <p:cNvPr id="109796" name="Group 133"/>
            <p:cNvGrpSpPr>
              <a:grpSpLocks/>
            </p:cNvGrpSpPr>
            <p:nvPr/>
          </p:nvGrpSpPr>
          <p:grpSpPr bwMode="auto">
            <a:xfrm>
              <a:off x="10005281" y="2289952"/>
              <a:ext cx="532759" cy="184809"/>
              <a:chOff x="2356" y="1300"/>
              <a:chExt cx="555" cy="194"/>
            </a:xfrm>
          </p:grpSpPr>
          <p:sp>
            <p:nvSpPr>
              <p:cNvPr id="1098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8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8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827" name="Group 137"/>
              <p:cNvGrpSpPr>
                <a:grpSpLocks/>
              </p:cNvGrpSpPr>
              <p:nvPr/>
            </p:nvGrpSpPr>
            <p:grpSpPr bwMode="auto">
              <a:xfrm>
                <a:off x="2468" y="1332"/>
                <a:ext cx="310" cy="60"/>
                <a:chOff x="2468" y="1332"/>
                <a:chExt cx="310" cy="60"/>
              </a:xfrm>
            </p:grpSpPr>
            <p:sp>
              <p:nvSpPr>
                <p:cNvPr id="1098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8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828" name="Line 140"/>
              <p:cNvSpPr>
                <a:spLocks noChangeShapeType="1"/>
              </p:cNvSpPr>
              <p:nvPr/>
            </p:nvSpPr>
            <p:spPr bwMode="auto">
              <a:xfrm>
                <a:off x="2357" y="1362"/>
                <a:ext cx="0" cy="84"/>
              </a:xfrm>
              <a:prstGeom prst="line">
                <a:avLst/>
              </a:prstGeom>
              <a:noFill/>
              <a:ln w="9525">
                <a:solidFill>
                  <a:schemeClr val="tx1"/>
                </a:solidFill>
                <a:round/>
                <a:headEnd/>
                <a:tailEnd/>
              </a:ln>
            </p:spPr>
            <p:txBody>
              <a:bodyPr/>
              <a:lstStyle/>
              <a:p>
                <a:endParaRPr lang="zh-CN" altLang="en-US"/>
              </a:p>
            </p:txBody>
          </p:sp>
          <p:sp>
            <p:nvSpPr>
              <p:cNvPr id="109829" name="Line 141"/>
              <p:cNvSpPr>
                <a:spLocks noChangeShapeType="1"/>
              </p:cNvSpPr>
              <p:nvPr/>
            </p:nvSpPr>
            <p:spPr bwMode="auto">
              <a:xfrm>
                <a:off x="2908" y="1364"/>
                <a:ext cx="0" cy="84"/>
              </a:xfrm>
              <a:prstGeom prst="line">
                <a:avLst/>
              </a:prstGeom>
              <a:noFill/>
              <a:ln w="9525">
                <a:solidFill>
                  <a:schemeClr val="tx1"/>
                </a:solidFill>
                <a:round/>
                <a:headEnd/>
                <a:tailEnd/>
              </a:ln>
            </p:spPr>
            <p:txBody>
              <a:bodyPr/>
              <a:lstStyle/>
              <a:p>
                <a:endParaRPr lang="zh-CN" altLang="en-US"/>
              </a:p>
            </p:txBody>
          </p:sp>
        </p:grpSp>
        <p:grpSp>
          <p:nvGrpSpPr>
            <p:cNvPr id="109797" name="Group 133"/>
            <p:cNvGrpSpPr>
              <a:grpSpLocks/>
            </p:cNvGrpSpPr>
            <p:nvPr/>
          </p:nvGrpSpPr>
          <p:grpSpPr bwMode="auto">
            <a:xfrm>
              <a:off x="10232661" y="2882876"/>
              <a:ext cx="532759" cy="184809"/>
              <a:chOff x="2356" y="1300"/>
              <a:chExt cx="555" cy="194"/>
            </a:xfrm>
          </p:grpSpPr>
          <p:sp>
            <p:nvSpPr>
              <p:cNvPr id="1098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8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8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819" name="Group 137"/>
              <p:cNvGrpSpPr>
                <a:grpSpLocks/>
              </p:cNvGrpSpPr>
              <p:nvPr/>
            </p:nvGrpSpPr>
            <p:grpSpPr bwMode="auto">
              <a:xfrm>
                <a:off x="2468" y="1332"/>
                <a:ext cx="310" cy="60"/>
                <a:chOff x="2468" y="1332"/>
                <a:chExt cx="310" cy="60"/>
              </a:xfrm>
            </p:grpSpPr>
            <p:sp>
              <p:nvSpPr>
                <p:cNvPr id="10982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82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820"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09821"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09798" name="Group 133"/>
            <p:cNvGrpSpPr>
              <a:grpSpLocks/>
            </p:cNvGrpSpPr>
            <p:nvPr/>
          </p:nvGrpSpPr>
          <p:grpSpPr bwMode="auto">
            <a:xfrm>
              <a:off x="9330660" y="3072767"/>
              <a:ext cx="532759" cy="184809"/>
              <a:chOff x="2356" y="1300"/>
              <a:chExt cx="555" cy="194"/>
            </a:xfrm>
          </p:grpSpPr>
          <p:sp>
            <p:nvSpPr>
              <p:cNvPr id="1098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8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8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811" name="Group 137"/>
              <p:cNvGrpSpPr>
                <a:grpSpLocks/>
              </p:cNvGrpSpPr>
              <p:nvPr/>
            </p:nvGrpSpPr>
            <p:grpSpPr bwMode="auto">
              <a:xfrm>
                <a:off x="2468" y="1332"/>
                <a:ext cx="310" cy="60"/>
                <a:chOff x="2468" y="1332"/>
                <a:chExt cx="310" cy="60"/>
              </a:xfrm>
            </p:grpSpPr>
            <p:sp>
              <p:nvSpPr>
                <p:cNvPr id="10981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81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812" name="Line 140"/>
              <p:cNvSpPr>
                <a:spLocks noChangeShapeType="1"/>
              </p:cNvSpPr>
              <p:nvPr/>
            </p:nvSpPr>
            <p:spPr bwMode="auto">
              <a:xfrm>
                <a:off x="2358" y="1362"/>
                <a:ext cx="0" cy="84"/>
              </a:xfrm>
              <a:prstGeom prst="line">
                <a:avLst/>
              </a:prstGeom>
              <a:noFill/>
              <a:ln w="9525">
                <a:solidFill>
                  <a:schemeClr val="tx1"/>
                </a:solidFill>
                <a:round/>
                <a:headEnd/>
                <a:tailEnd/>
              </a:ln>
            </p:spPr>
            <p:txBody>
              <a:bodyPr/>
              <a:lstStyle/>
              <a:p>
                <a:endParaRPr lang="zh-CN" altLang="en-US"/>
              </a:p>
            </p:txBody>
          </p:sp>
          <p:sp>
            <p:nvSpPr>
              <p:cNvPr id="109813" name="Line 141"/>
              <p:cNvSpPr>
                <a:spLocks noChangeShapeType="1"/>
              </p:cNvSpPr>
              <p:nvPr/>
            </p:nvSpPr>
            <p:spPr bwMode="auto">
              <a:xfrm>
                <a:off x="2907" y="1364"/>
                <a:ext cx="0" cy="84"/>
              </a:xfrm>
              <a:prstGeom prst="line">
                <a:avLst/>
              </a:prstGeom>
              <a:noFill/>
              <a:ln w="9525">
                <a:solidFill>
                  <a:schemeClr val="tx1"/>
                </a:solidFill>
                <a:round/>
                <a:headEnd/>
                <a:tailEnd/>
              </a:ln>
            </p:spPr>
            <p:txBody>
              <a:bodyPr/>
              <a:lstStyle/>
              <a:p>
                <a:endParaRPr lang="zh-CN" altLang="en-US"/>
              </a:p>
            </p:txBody>
          </p:sp>
        </p:grpSp>
        <p:grpSp>
          <p:nvGrpSpPr>
            <p:cNvPr id="109799" name="Group 133"/>
            <p:cNvGrpSpPr>
              <a:grpSpLocks/>
            </p:cNvGrpSpPr>
            <p:nvPr/>
          </p:nvGrpSpPr>
          <p:grpSpPr bwMode="auto">
            <a:xfrm>
              <a:off x="8438032" y="3018963"/>
              <a:ext cx="532759" cy="184809"/>
              <a:chOff x="2356" y="1300"/>
              <a:chExt cx="555" cy="194"/>
            </a:xfrm>
          </p:grpSpPr>
          <p:sp>
            <p:nvSpPr>
              <p:cNvPr id="1098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8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8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803" name="Group 137"/>
              <p:cNvGrpSpPr>
                <a:grpSpLocks/>
              </p:cNvGrpSpPr>
              <p:nvPr/>
            </p:nvGrpSpPr>
            <p:grpSpPr bwMode="auto">
              <a:xfrm>
                <a:off x="2468" y="1332"/>
                <a:ext cx="310" cy="60"/>
                <a:chOff x="2468" y="1332"/>
                <a:chExt cx="310" cy="60"/>
              </a:xfrm>
            </p:grpSpPr>
            <p:sp>
              <p:nvSpPr>
                <p:cNvPr id="10980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80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804" name="Line 140"/>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109805" name="Line 141"/>
              <p:cNvSpPr>
                <a:spLocks noChangeShapeType="1"/>
              </p:cNvSpPr>
              <p:nvPr/>
            </p:nvSpPr>
            <p:spPr bwMode="auto">
              <a:xfrm>
                <a:off x="2910" y="1363"/>
                <a:ext cx="0" cy="84"/>
              </a:xfrm>
              <a:prstGeom prst="line">
                <a:avLst/>
              </a:prstGeom>
              <a:noFill/>
              <a:ln w="9525">
                <a:solidFill>
                  <a:schemeClr val="tx1"/>
                </a:solidFill>
                <a:round/>
                <a:headEnd/>
                <a:tailEnd/>
              </a:ln>
            </p:spPr>
            <p:txBody>
              <a:bodyPr/>
              <a:lstStyle/>
              <a:p>
                <a:endParaRPr lang="zh-CN" altLang="en-US"/>
              </a:p>
            </p:txBody>
          </p:sp>
        </p:grpSp>
      </p:grpSp>
      <p:grpSp>
        <p:nvGrpSpPr>
          <p:cNvPr id="109573" name="Group 331"/>
          <p:cNvGrpSpPr>
            <a:grpSpLocks/>
          </p:cNvGrpSpPr>
          <p:nvPr/>
        </p:nvGrpSpPr>
        <p:grpSpPr bwMode="auto">
          <a:xfrm>
            <a:off x="1803400" y="2755900"/>
            <a:ext cx="3467100" cy="1193800"/>
            <a:chOff x="7848600" y="2044700"/>
            <a:chExt cx="3200399" cy="1371600"/>
          </a:xfrm>
        </p:grpSpPr>
        <p:sp>
          <p:nvSpPr>
            <p:cNvPr id="109698"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grpSp>
          <p:nvGrpSpPr>
            <p:cNvPr id="109699" name="Group 133"/>
            <p:cNvGrpSpPr>
              <a:grpSpLocks/>
            </p:cNvGrpSpPr>
            <p:nvPr/>
          </p:nvGrpSpPr>
          <p:grpSpPr bwMode="auto">
            <a:xfrm>
              <a:off x="8526482" y="2160804"/>
              <a:ext cx="532759" cy="184809"/>
              <a:chOff x="2356" y="1300"/>
              <a:chExt cx="555" cy="194"/>
            </a:xfrm>
          </p:grpSpPr>
          <p:sp>
            <p:nvSpPr>
              <p:cNvPr id="10977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77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77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776" name="Group 137"/>
              <p:cNvGrpSpPr>
                <a:grpSpLocks/>
              </p:cNvGrpSpPr>
              <p:nvPr/>
            </p:nvGrpSpPr>
            <p:grpSpPr bwMode="auto">
              <a:xfrm>
                <a:off x="2468" y="1332"/>
                <a:ext cx="310" cy="60"/>
                <a:chOff x="2468" y="1332"/>
                <a:chExt cx="310" cy="60"/>
              </a:xfrm>
            </p:grpSpPr>
            <p:sp>
              <p:nvSpPr>
                <p:cNvPr id="10977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78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777" name="Line 140"/>
              <p:cNvSpPr>
                <a:spLocks noChangeShapeType="1"/>
              </p:cNvSpPr>
              <p:nvPr/>
            </p:nvSpPr>
            <p:spPr bwMode="auto">
              <a:xfrm>
                <a:off x="2358" y="1362"/>
                <a:ext cx="0" cy="82"/>
              </a:xfrm>
              <a:prstGeom prst="line">
                <a:avLst/>
              </a:prstGeom>
              <a:noFill/>
              <a:ln w="9525">
                <a:solidFill>
                  <a:schemeClr val="tx1"/>
                </a:solidFill>
                <a:round/>
                <a:headEnd/>
                <a:tailEnd/>
              </a:ln>
            </p:spPr>
            <p:txBody>
              <a:bodyPr/>
              <a:lstStyle/>
              <a:p>
                <a:endParaRPr lang="zh-CN" altLang="en-US"/>
              </a:p>
            </p:txBody>
          </p:sp>
          <p:sp>
            <p:nvSpPr>
              <p:cNvPr id="109778" name="Line 141"/>
              <p:cNvSpPr>
                <a:spLocks noChangeShapeType="1"/>
              </p:cNvSpPr>
              <p:nvPr/>
            </p:nvSpPr>
            <p:spPr bwMode="auto">
              <a:xfrm>
                <a:off x="2906" y="1364"/>
                <a:ext cx="0" cy="84"/>
              </a:xfrm>
              <a:prstGeom prst="line">
                <a:avLst/>
              </a:prstGeom>
              <a:noFill/>
              <a:ln w="9525">
                <a:solidFill>
                  <a:schemeClr val="tx1"/>
                </a:solidFill>
                <a:round/>
                <a:headEnd/>
                <a:tailEnd/>
              </a:ln>
            </p:spPr>
            <p:txBody>
              <a:bodyPr/>
              <a:lstStyle/>
              <a:p>
                <a:endParaRPr lang="zh-CN" altLang="en-US"/>
              </a:p>
            </p:txBody>
          </p:sp>
        </p:grpSp>
        <p:cxnSp>
          <p:nvCxnSpPr>
            <p:cNvPr id="109700" name="Straight Connector 334"/>
            <p:cNvCxnSpPr>
              <a:cxnSpLocks noChangeShapeType="1"/>
              <a:stCxn id="109778" idx="0"/>
            </p:cNvCxnSpPr>
            <p:nvPr/>
          </p:nvCxnSpPr>
          <p:spPr bwMode="auto">
            <a:xfrm>
              <a:off x="9055401" y="2220819"/>
              <a:ext cx="975377" cy="136534"/>
            </a:xfrm>
            <a:prstGeom prst="line">
              <a:avLst/>
            </a:prstGeom>
            <a:noFill/>
            <a:ln w="15875">
              <a:solidFill>
                <a:schemeClr val="tx1"/>
              </a:solidFill>
              <a:round/>
              <a:headEnd/>
              <a:tailEnd/>
            </a:ln>
          </p:spPr>
        </p:cxnSp>
        <p:cxnSp>
          <p:nvCxnSpPr>
            <p:cNvPr id="109701"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p:spPr>
        </p:cxnSp>
        <p:cxnSp>
          <p:nvCxnSpPr>
            <p:cNvPr id="109702"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p:spPr>
        </p:cxnSp>
        <p:cxnSp>
          <p:nvCxnSpPr>
            <p:cNvPr id="109703"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p:spPr>
        </p:cxnSp>
        <p:cxnSp>
          <p:nvCxnSpPr>
            <p:cNvPr id="109704"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p:spPr>
        </p:cxnSp>
        <p:cxnSp>
          <p:nvCxnSpPr>
            <p:cNvPr id="109705"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p:spPr>
        </p:cxnSp>
        <p:cxnSp>
          <p:nvCxnSpPr>
            <p:cNvPr id="109706"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p:spPr>
        </p:cxnSp>
        <p:cxnSp>
          <p:nvCxnSpPr>
            <p:cNvPr id="109707"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p:spPr>
        </p:cxnSp>
        <p:cxnSp>
          <p:nvCxnSpPr>
            <p:cNvPr id="109708" name="Straight Connector 342"/>
            <p:cNvCxnSpPr>
              <a:cxnSpLocks noChangeShapeType="1"/>
              <a:endCxn id="109773" idx="4"/>
            </p:cNvCxnSpPr>
            <p:nvPr/>
          </p:nvCxnSpPr>
          <p:spPr bwMode="auto">
            <a:xfrm flipH="1" flipV="1">
              <a:off x="8791902" y="2345614"/>
              <a:ext cx="410984" cy="87180"/>
            </a:xfrm>
            <a:prstGeom prst="line">
              <a:avLst/>
            </a:prstGeom>
            <a:noFill/>
            <a:ln w="15875">
              <a:solidFill>
                <a:schemeClr val="tx1"/>
              </a:solidFill>
              <a:round/>
              <a:headEnd/>
              <a:tailEnd/>
            </a:ln>
          </p:spPr>
        </p:cxnSp>
        <p:sp>
          <p:nvSpPr>
            <p:cNvPr id="109709" name="TextBox 343"/>
            <p:cNvSpPr txBox="1">
              <a:spLocks noChangeArrowheads="1"/>
            </p:cNvSpPr>
            <p:nvPr/>
          </p:nvSpPr>
          <p:spPr bwMode="auto">
            <a:xfrm>
              <a:off x="7958081" y="2471292"/>
              <a:ext cx="874406" cy="400110"/>
            </a:xfrm>
            <a:prstGeom prst="rect">
              <a:avLst/>
            </a:prstGeom>
            <a:noFill/>
            <a:ln w="9525">
              <a:noFill/>
              <a:miter lim="800000"/>
              <a:headEnd/>
              <a:tailEnd/>
            </a:ln>
          </p:spPr>
          <p:txBody>
            <a:bodyPr wrap="none">
              <a:spAutoFit/>
            </a:bodyPr>
            <a:lstStyle/>
            <a:p>
              <a:r>
                <a:rPr lang="en-US" altLang="zh-CN" sz="2000" i="1">
                  <a:latin typeface="Arial" pitchFamily="34" charset="0"/>
                  <a:ea typeface="ＭＳ Ｐゴシック" pitchFamily="34" charset="-128"/>
                </a:rPr>
                <a:t>ISP A</a:t>
              </a:r>
            </a:p>
          </p:txBody>
        </p:sp>
        <p:grpSp>
          <p:nvGrpSpPr>
            <p:cNvPr id="109710" name="Group 133"/>
            <p:cNvGrpSpPr>
              <a:grpSpLocks/>
            </p:cNvGrpSpPr>
            <p:nvPr/>
          </p:nvGrpSpPr>
          <p:grpSpPr bwMode="auto">
            <a:xfrm>
              <a:off x="9555206" y="2650627"/>
              <a:ext cx="532759" cy="184809"/>
              <a:chOff x="2356" y="1300"/>
              <a:chExt cx="555" cy="194"/>
            </a:xfrm>
          </p:grpSpPr>
          <p:sp>
            <p:nvSpPr>
              <p:cNvPr id="10976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76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76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768" name="Group 137"/>
              <p:cNvGrpSpPr>
                <a:grpSpLocks/>
              </p:cNvGrpSpPr>
              <p:nvPr/>
            </p:nvGrpSpPr>
            <p:grpSpPr bwMode="auto">
              <a:xfrm>
                <a:off x="2468" y="1332"/>
                <a:ext cx="310" cy="60"/>
                <a:chOff x="2468" y="1332"/>
                <a:chExt cx="310" cy="60"/>
              </a:xfrm>
            </p:grpSpPr>
            <p:sp>
              <p:nvSpPr>
                <p:cNvPr id="10977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77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769"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09770" name="Line 141"/>
              <p:cNvSpPr>
                <a:spLocks noChangeShapeType="1"/>
              </p:cNvSpPr>
              <p:nvPr/>
            </p:nvSpPr>
            <p:spPr bwMode="auto">
              <a:xfrm>
                <a:off x="2906" y="1363"/>
                <a:ext cx="0" cy="84"/>
              </a:xfrm>
              <a:prstGeom prst="line">
                <a:avLst/>
              </a:prstGeom>
              <a:noFill/>
              <a:ln w="9525">
                <a:solidFill>
                  <a:schemeClr val="tx1"/>
                </a:solidFill>
                <a:round/>
                <a:headEnd/>
                <a:tailEnd/>
              </a:ln>
            </p:spPr>
            <p:txBody>
              <a:bodyPr/>
              <a:lstStyle/>
              <a:p>
                <a:endParaRPr lang="zh-CN" altLang="en-US"/>
              </a:p>
            </p:txBody>
          </p:sp>
        </p:grpSp>
        <p:grpSp>
          <p:nvGrpSpPr>
            <p:cNvPr id="109711" name="Group 133"/>
            <p:cNvGrpSpPr>
              <a:grpSpLocks/>
            </p:cNvGrpSpPr>
            <p:nvPr/>
          </p:nvGrpSpPr>
          <p:grpSpPr bwMode="auto">
            <a:xfrm>
              <a:off x="8772607" y="2725609"/>
              <a:ext cx="532759" cy="184809"/>
              <a:chOff x="2356" y="1300"/>
              <a:chExt cx="555" cy="194"/>
            </a:xfrm>
          </p:grpSpPr>
          <p:sp>
            <p:nvSpPr>
              <p:cNvPr id="10975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75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75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760" name="Group 137"/>
              <p:cNvGrpSpPr>
                <a:grpSpLocks/>
              </p:cNvGrpSpPr>
              <p:nvPr/>
            </p:nvGrpSpPr>
            <p:grpSpPr bwMode="auto">
              <a:xfrm>
                <a:off x="2468" y="1332"/>
                <a:ext cx="310" cy="60"/>
                <a:chOff x="2468" y="1332"/>
                <a:chExt cx="310" cy="60"/>
              </a:xfrm>
            </p:grpSpPr>
            <p:sp>
              <p:nvSpPr>
                <p:cNvPr id="10976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76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761"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09762" name="Line 141"/>
              <p:cNvSpPr>
                <a:spLocks noChangeShapeType="1"/>
              </p:cNvSpPr>
              <p:nvPr/>
            </p:nvSpPr>
            <p:spPr bwMode="auto">
              <a:xfrm>
                <a:off x="2906" y="1363"/>
                <a:ext cx="0" cy="84"/>
              </a:xfrm>
              <a:prstGeom prst="line">
                <a:avLst/>
              </a:prstGeom>
              <a:noFill/>
              <a:ln w="9525">
                <a:solidFill>
                  <a:schemeClr val="tx1"/>
                </a:solidFill>
                <a:round/>
                <a:headEnd/>
                <a:tailEnd/>
              </a:ln>
            </p:spPr>
            <p:txBody>
              <a:bodyPr/>
              <a:lstStyle/>
              <a:p>
                <a:endParaRPr lang="zh-CN" altLang="en-US"/>
              </a:p>
            </p:txBody>
          </p:sp>
        </p:grpSp>
        <p:grpSp>
          <p:nvGrpSpPr>
            <p:cNvPr id="109712" name="Group 133"/>
            <p:cNvGrpSpPr>
              <a:grpSpLocks/>
            </p:cNvGrpSpPr>
            <p:nvPr/>
          </p:nvGrpSpPr>
          <p:grpSpPr bwMode="auto">
            <a:xfrm>
              <a:off x="9060908" y="2428111"/>
              <a:ext cx="532759" cy="184809"/>
              <a:chOff x="2356" y="1300"/>
              <a:chExt cx="555" cy="194"/>
            </a:xfrm>
          </p:grpSpPr>
          <p:sp>
            <p:nvSpPr>
              <p:cNvPr id="10974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75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75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752" name="Group 137"/>
              <p:cNvGrpSpPr>
                <a:grpSpLocks/>
              </p:cNvGrpSpPr>
              <p:nvPr/>
            </p:nvGrpSpPr>
            <p:grpSpPr bwMode="auto">
              <a:xfrm>
                <a:off x="2468" y="1332"/>
                <a:ext cx="310" cy="60"/>
                <a:chOff x="2468" y="1332"/>
                <a:chExt cx="310" cy="60"/>
              </a:xfrm>
            </p:grpSpPr>
            <p:sp>
              <p:nvSpPr>
                <p:cNvPr id="10975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75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753" name="Line 140"/>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109754" name="Line 141"/>
              <p:cNvSpPr>
                <a:spLocks noChangeShapeType="1"/>
              </p:cNvSpPr>
              <p:nvPr/>
            </p:nvSpPr>
            <p:spPr bwMode="auto">
              <a:xfrm>
                <a:off x="2907" y="1363"/>
                <a:ext cx="0" cy="84"/>
              </a:xfrm>
              <a:prstGeom prst="line">
                <a:avLst/>
              </a:prstGeom>
              <a:noFill/>
              <a:ln w="9525">
                <a:solidFill>
                  <a:schemeClr val="tx1"/>
                </a:solidFill>
                <a:round/>
                <a:headEnd/>
                <a:tailEnd/>
              </a:ln>
            </p:spPr>
            <p:txBody>
              <a:bodyPr/>
              <a:lstStyle/>
              <a:p>
                <a:endParaRPr lang="zh-CN" altLang="en-US"/>
              </a:p>
            </p:txBody>
          </p:sp>
        </p:grpSp>
        <p:grpSp>
          <p:nvGrpSpPr>
            <p:cNvPr id="109713" name="Group 133"/>
            <p:cNvGrpSpPr>
              <a:grpSpLocks/>
            </p:cNvGrpSpPr>
            <p:nvPr/>
          </p:nvGrpSpPr>
          <p:grpSpPr bwMode="auto">
            <a:xfrm>
              <a:off x="10005281" y="2289952"/>
              <a:ext cx="532759" cy="184809"/>
              <a:chOff x="2356" y="1300"/>
              <a:chExt cx="555" cy="194"/>
            </a:xfrm>
          </p:grpSpPr>
          <p:sp>
            <p:nvSpPr>
              <p:cNvPr id="10974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74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74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744" name="Group 137"/>
              <p:cNvGrpSpPr>
                <a:grpSpLocks/>
              </p:cNvGrpSpPr>
              <p:nvPr/>
            </p:nvGrpSpPr>
            <p:grpSpPr bwMode="auto">
              <a:xfrm>
                <a:off x="2468" y="1332"/>
                <a:ext cx="310" cy="60"/>
                <a:chOff x="2468" y="1332"/>
                <a:chExt cx="310" cy="60"/>
              </a:xfrm>
            </p:grpSpPr>
            <p:sp>
              <p:nvSpPr>
                <p:cNvPr id="10974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74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745" name="Line 140"/>
              <p:cNvSpPr>
                <a:spLocks noChangeShapeType="1"/>
              </p:cNvSpPr>
              <p:nvPr/>
            </p:nvSpPr>
            <p:spPr bwMode="auto">
              <a:xfrm>
                <a:off x="2358" y="1360"/>
                <a:ext cx="0" cy="84"/>
              </a:xfrm>
              <a:prstGeom prst="line">
                <a:avLst/>
              </a:prstGeom>
              <a:noFill/>
              <a:ln w="9525">
                <a:solidFill>
                  <a:schemeClr val="tx1"/>
                </a:solidFill>
                <a:round/>
                <a:headEnd/>
                <a:tailEnd/>
              </a:ln>
            </p:spPr>
            <p:txBody>
              <a:bodyPr/>
              <a:lstStyle/>
              <a:p>
                <a:endParaRPr lang="zh-CN" altLang="en-US"/>
              </a:p>
            </p:txBody>
          </p:sp>
          <p:sp>
            <p:nvSpPr>
              <p:cNvPr id="109746" name="Line 141"/>
              <p:cNvSpPr>
                <a:spLocks noChangeShapeType="1"/>
              </p:cNvSpPr>
              <p:nvPr/>
            </p:nvSpPr>
            <p:spPr bwMode="auto">
              <a:xfrm>
                <a:off x="2906" y="1362"/>
                <a:ext cx="0" cy="84"/>
              </a:xfrm>
              <a:prstGeom prst="line">
                <a:avLst/>
              </a:prstGeom>
              <a:noFill/>
              <a:ln w="9525">
                <a:solidFill>
                  <a:schemeClr val="tx1"/>
                </a:solidFill>
                <a:round/>
                <a:headEnd/>
                <a:tailEnd/>
              </a:ln>
            </p:spPr>
            <p:txBody>
              <a:bodyPr/>
              <a:lstStyle/>
              <a:p>
                <a:endParaRPr lang="zh-CN" altLang="en-US"/>
              </a:p>
            </p:txBody>
          </p:sp>
        </p:grpSp>
        <p:grpSp>
          <p:nvGrpSpPr>
            <p:cNvPr id="109714" name="Group 133"/>
            <p:cNvGrpSpPr>
              <a:grpSpLocks/>
            </p:cNvGrpSpPr>
            <p:nvPr/>
          </p:nvGrpSpPr>
          <p:grpSpPr bwMode="auto">
            <a:xfrm>
              <a:off x="10232661" y="2882876"/>
              <a:ext cx="532759" cy="184809"/>
              <a:chOff x="2356" y="1300"/>
              <a:chExt cx="555" cy="194"/>
            </a:xfrm>
          </p:grpSpPr>
          <p:sp>
            <p:nvSpPr>
              <p:cNvPr id="10973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73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73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736" name="Group 137"/>
              <p:cNvGrpSpPr>
                <a:grpSpLocks/>
              </p:cNvGrpSpPr>
              <p:nvPr/>
            </p:nvGrpSpPr>
            <p:grpSpPr bwMode="auto">
              <a:xfrm>
                <a:off x="2468" y="1332"/>
                <a:ext cx="310" cy="60"/>
                <a:chOff x="2468" y="1332"/>
                <a:chExt cx="310" cy="60"/>
              </a:xfrm>
            </p:grpSpPr>
            <p:sp>
              <p:nvSpPr>
                <p:cNvPr id="10973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74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737" name="Line 140"/>
              <p:cNvSpPr>
                <a:spLocks noChangeShapeType="1"/>
              </p:cNvSpPr>
              <p:nvPr/>
            </p:nvSpPr>
            <p:spPr bwMode="auto">
              <a:xfrm>
                <a:off x="2358" y="1362"/>
                <a:ext cx="0" cy="82"/>
              </a:xfrm>
              <a:prstGeom prst="line">
                <a:avLst/>
              </a:prstGeom>
              <a:noFill/>
              <a:ln w="9525">
                <a:solidFill>
                  <a:schemeClr val="tx1"/>
                </a:solidFill>
                <a:round/>
                <a:headEnd/>
                <a:tailEnd/>
              </a:ln>
            </p:spPr>
            <p:txBody>
              <a:bodyPr/>
              <a:lstStyle/>
              <a:p>
                <a:endParaRPr lang="zh-CN" altLang="en-US"/>
              </a:p>
            </p:txBody>
          </p:sp>
          <p:sp>
            <p:nvSpPr>
              <p:cNvPr id="109738" name="Line 141"/>
              <p:cNvSpPr>
                <a:spLocks noChangeShapeType="1"/>
              </p:cNvSpPr>
              <p:nvPr/>
            </p:nvSpPr>
            <p:spPr bwMode="auto">
              <a:xfrm>
                <a:off x="2906" y="1364"/>
                <a:ext cx="0" cy="84"/>
              </a:xfrm>
              <a:prstGeom prst="line">
                <a:avLst/>
              </a:prstGeom>
              <a:noFill/>
              <a:ln w="9525">
                <a:solidFill>
                  <a:schemeClr val="tx1"/>
                </a:solidFill>
                <a:round/>
                <a:headEnd/>
                <a:tailEnd/>
              </a:ln>
            </p:spPr>
            <p:txBody>
              <a:bodyPr/>
              <a:lstStyle/>
              <a:p>
                <a:endParaRPr lang="zh-CN" altLang="en-US"/>
              </a:p>
            </p:txBody>
          </p:sp>
        </p:grpSp>
        <p:grpSp>
          <p:nvGrpSpPr>
            <p:cNvPr id="109715" name="Group 133"/>
            <p:cNvGrpSpPr>
              <a:grpSpLocks/>
            </p:cNvGrpSpPr>
            <p:nvPr/>
          </p:nvGrpSpPr>
          <p:grpSpPr bwMode="auto">
            <a:xfrm>
              <a:off x="9330660" y="3072767"/>
              <a:ext cx="532759" cy="184809"/>
              <a:chOff x="2356" y="1300"/>
              <a:chExt cx="555" cy="194"/>
            </a:xfrm>
          </p:grpSpPr>
          <p:sp>
            <p:nvSpPr>
              <p:cNvPr id="10972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72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72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728" name="Group 137"/>
              <p:cNvGrpSpPr>
                <a:grpSpLocks/>
              </p:cNvGrpSpPr>
              <p:nvPr/>
            </p:nvGrpSpPr>
            <p:grpSpPr bwMode="auto">
              <a:xfrm>
                <a:off x="2468" y="1332"/>
                <a:ext cx="310" cy="60"/>
                <a:chOff x="2468" y="1332"/>
                <a:chExt cx="310" cy="60"/>
              </a:xfrm>
            </p:grpSpPr>
            <p:sp>
              <p:nvSpPr>
                <p:cNvPr id="10973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73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729" name="Line 140"/>
              <p:cNvSpPr>
                <a:spLocks noChangeShapeType="1"/>
              </p:cNvSpPr>
              <p:nvPr/>
            </p:nvSpPr>
            <p:spPr bwMode="auto">
              <a:xfrm>
                <a:off x="2357" y="1362"/>
                <a:ext cx="0" cy="82"/>
              </a:xfrm>
              <a:prstGeom prst="line">
                <a:avLst/>
              </a:prstGeom>
              <a:noFill/>
              <a:ln w="9525">
                <a:solidFill>
                  <a:schemeClr val="tx1"/>
                </a:solidFill>
                <a:round/>
                <a:headEnd/>
                <a:tailEnd/>
              </a:ln>
            </p:spPr>
            <p:txBody>
              <a:bodyPr/>
              <a:lstStyle/>
              <a:p>
                <a:endParaRPr lang="zh-CN" altLang="en-US"/>
              </a:p>
            </p:txBody>
          </p:sp>
          <p:sp>
            <p:nvSpPr>
              <p:cNvPr id="109730" name="Line 141"/>
              <p:cNvSpPr>
                <a:spLocks noChangeShapeType="1"/>
              </p:cNvSpPr>
              <p:nvPr/>
            </p:nvSpPr>
            <p:spPr bwMode="auto">
              <a:xfrm>
                <a:off x="2907" y="1364"/>
                <a:ext cx="0" cy="84"/>
              </a:xfrm>
              <a:prstGeom prst="line">
                <a:avLst/>
              </a:prstGeom>
              <a:noFill/>
              <a:ln w="9525">
                <a:solidFill>
                  <a:schemeClr val="tx1"/>
                </a:solidFill>
                <a:round/>
                <a:headEnd/>
                <a:tailEnd/>
              </a:ln>
            </p:spPr>
            <p:txBody>
              <a:bodyPr/>
              <a:lstStyle/>
              <a:p>
                <a:endParaRPr lang="zh-CN" altLang="en-US"/>
              </a:p>
            </p:txBody>
          </p:sp>
        </p:grpSp>
        <p:grpSp>
          <p:nvGrpSpPr>
            <p:cNvPr id="109716" name="Group 133"/>
            <p:cNvGrpSpPr>
              <a:grpSpLocks/>
            </p:cNvGrpSpPr>
            <p:nvPr/>
          </p:nvGrpSpPr>
          <p:grpSpPr bwMode="auto">
            <a:xfrm>
              <a:off x="8438032" y="3018963"/>
              <a:ext cx="532759" cy="184809"/>
              <a:chOff x="2356" y="1300"/>
              <a:chExt cx="555" cy="194"/>
            </a:xfrm>
          </p:grpSpPr>
          <p:sp>
            <p:nvSpPr>
              <p:cNvPr id="10971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71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71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720" name="Group 137"/>
              <p:cNvGrpSpPr>
                <a:grpSpLocks/>
              </p:cNvGrpSpPr>
              <p:nvPr/>
            </p:nvGrpSpPr>
            <p:grpSpPr bwMode="auto">
              <a:xfrm>
                <a:off x="2468" y="1332"/>
                <a:ext cx="310" cy="60"/>
                <a:chOff x="2468" y="1332"/>
                <a:chExt cx="310" cy="60"/>
              </a:xfrm>
            </p:grpSpPr>
            <p:sp>
              <p:nvSpPr>
                <p:cNvPr id="10972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72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721" name="Line 140"/>
              <p:cNvSpPr>
                <a:spLocks noChangeShapeType="1"/>
              </p:cNvSpPr>
              <p:nvPr/>
            </p:nvSpPr>
            <p:spPr bwMode="auto">
              <a:xfrm>
                <a:off x="2357" y="1361"/>
                <a:ext cx="0" cy="79"/>
              </a:xfrm>
              <a:prstGeom prst="line">
                <a:avLst/>
              </a:prstGeom>
              <a:noFill/>
              <a:ln w="9525">
                <a:solidFill>
                  <a:schemeClr val="tx1"/>
                </a:solidFill>
                <a:round/>
                <a:headEnd/>
                <a:tailEnd/>
              </a:ln>
            </p:spPr>
            <p:txBody>
              <a:bodyPr/>
              <a:lstStyle/>
              <a:p>
                <a:endParaRPr lang="zh-CN" altLang="en-US"/>
              </a:p>
            </p:txBody>
          </p:sp>
          <p:sp>
            <p:nvSpPr>
              <p:cNvPr id="109722" name="Line 141"/>
              <p:cNvSpPr>
                <a:spLocks noChangeShapeType="1"/>
              </p:cNvSpPr>
              <p:nvPr/>
            </p:nvSpPr>
            <p:spPr bwMode="auto">
              <a:xfrm>
                <a:off x="2907" y="1363"/>
                <a:ext cx="0" cy="84"/>
              </a:xfrm>
              <a:prstGeom prst="line">
                <a:avLst/>
              </a:prstGeom>
              <a:noFill/>
              <a:ln w="9525">
                <a:solidFill>
                  <a:schemeClr val="tx1"/>
                </a:solidFill>
                <a:round/>
                <a:headEnd/>
                <a:tailEnd/>
              </a:ln>
            </p:spPr>
            <p:txBody>
              <a:bodyPr/>
              <a:lstStyle/>
              <a:p>
                <a:endParaRPr lang="zh-CN" altLang="en-US"/>
              </a:p>
            </p:txBody>
          </p:sp>
        </p:grpSp>
      </p:grpSp>
      <p:grpSp>
        <p:nvGrpSpPr>
          <p:cNvPr id="109574" name="Group 416"/>
          <p:cNvGrpSpPr>
            <a:grpSpLocks/>
          </p:cNvGrpSpPr>
          <p:nvPr/>
        </p:nvGrpSpPr>
        <p:grpSpPr bwMode="auto">
          <a:xfrm>
            <a:off x="1498600" y="4165600"/>
            <a:ext cx="3086100" cy="1168400"/>
            <a:chOff x="7848600" y="2044700"/>
            <a:chExt cx="3200399" cy="1371600"/>
          </a:xfrm>
        </p:grpSpPr>
        <p:sp>
          <p:nvSpPr>
            <p:cNvPr id="109615"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grpSp>
          <p:nvGrpSpPr>
            <p:cNvPr id="109616" name="Group 133"/>
            <p:cNvGrpSpPr>
              <a:grpSpLocks/>
            </p:cNvGrpSpPr>
            <p:nvPr/>
          </p:nvGrpSpPr>
          <p:grpSpPr bwMode="auto">
            <a:xfrm>
              <a:off x="8526482" y="2160804"/>
              <a:ext cx="532759" cy="184809"/>
              <a:chOff x="2356" y="1300"/>
              <a:chExt cx="555" cy="194"/>
            </a:xfrm>
          </p:grpSpPr>
          <p:sp>
            <p:nvSpPr>
              <p:cNvPr id="109690"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69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69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693" name="Group 137"/>
              <p:cNvGrpSpPr>
                <a:grpSpLocks/>
              </p:cNvGrpSpPr>
              <p:nvPr/>
            </p:nvGrpSpPr>
            <p:grpSpPr bwMode="auto">
              <a:xfrm>
                <a:off x="2468" y="1332"/>
                <a:ext cx="310" cy="60"/>
                <a:chOff x="2468" y="1332"/>
                <a:chExt cx="310" cy="60"/>
              </a:xfrm>
            </p:grpSpPr>
            <p:sp>
              <p:nvSpPr>
                <p:cNvPr id="10969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69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694" name="Line 140"/>
              <p:cNvSpPr>
                <a:spLocks noChangeShapeType="1"/>
              </p:cNvSpPr>
              <p:nvPr/>
            </p:nvSpPr>
            <p:spPr bwMode="auto">
              <a:xfrm>
                <a:off x="2358" y="1360"/>
                <a:ext cx="0" cy="80"/>
              </a:xfrm>
              <a:prstGeom prst="line">
                <a:avLst/>
              </a:prstGeom>
              <a:noFill/>
              <a:ln w="9525">
                <a:solidFill>
                  <a:schemeClr val="tx1"/>
                </a:solidFill>
                <a:round/>
                <a:headEnd/>
                <a:tailEnd/>
              </a:ln>
            </p:spPr>
            <p:txBody>
              <a:bodyPr/>
              <a:lstStyle/>
              <a:p>
                <a:endParaRPr lang="zh-CN" altLang="en-US"/>
              </a:p>
            </p:txBody>
          </p:sp>
          <p:sp>
            <p:nvSpPr>
              <p:cNvPr id="109695" name="Line 141"/>
              <p:cNvSpPr>
                <a:spLocks noChangeShapeType="1"/>
              </p:cNvSpPr>
              <p:nvPr/>
            </p:nvSpPr>
            <p:spPr bwMode="auto">
              <a:xfrm>
                <a:off x="2907" y="1362"/>
                <a:ext cx="0" cy="84"/>
              </a:xfrm>
              <a:prstGeom prst="line">
                <a:avLst/>
              </a:prstGeom>
              <a:noFill/>
              <a:ln w="9525">
                <a:solidFill>
                  <a:schemeClr val="tx1"/>
                </a:solidFill>
                <a:round/>
                <a:headEnd/>
                <a:tailEnd/>
              </a:ln>
            </p:spPr>
            <p:txBody>
              <a:bodyPr/>
              <a:lstStyle/>
              <a:p>
                <a:endParaRPr lang="zh-CN" altLang="en-US"/>
              </a:p>
            </p:txBody>
          </p:sp>
        </p:grpSp>
        <p:cxnSp>
          <p:nvCxnSpPr>
            <p:cNvPr id="109617" name="Straight Connector 419"/>
            <p:cNvCxnSpPr>
              <a:cxnSpLocks noChangeShapeType="1"/>
              <a:stCxn id="109695" idx="0"/>
            </p:cNvCxnSpPr>
            <p:nvPr/>
          </p:nvCxnSpPr>
          <p:spPr bwMode="auto">
            <a:xfrm>
              <a:off x="9055401" y="2220819"/>
              <a:ext cx="975377" cy="136534"/>
            </a:xfrm>
            <a:prstGeom prst="line">
              <a:avLst/>
            </a:prstGeom>
            <a:noFill/>
            <a:ln w="15875">
              <a:solidFill>
                <a:schemeClr val="tx1"/>
              </a:solidFill>
              <a:round/>
              <a:headEnd/>
              <a:tailEnd/>
            </a:ln>
          </p:spPr>
        </p:cxnSp>
        <p:cxnSp>
          <p:nvCxnSpPr>
            <p:cNvPr id="109618"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p:spPr>
        </p:cxnSp>
        <p:cxnSp>
          <p:nvCxnSpPr>
            <p:cNvPr id="109619"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p:spPr>
        </p:cxnSp>
        <p:cxnSp>
          <p:nvCxnSpPr>
            <p:cNvPr id="109620"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p:spPr>
        </p:cxnSp>
        <p:cxnSp>
          <p:nvCxnSpPr>
            <p:cNvPr id="109621"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p:spPr>
        </p:cxnSp>
        <p:cxnSp>
          <p:nvCxnSpPr>
            <p:cNvPr id="109622"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p:spPr>
        </p:cxnSp>
        <p:cxnSp>
          <p:nvCxnSpPr>
            <p:cNvPr id="109623"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p:spPr>
        </p:cxnSp>
        <p:cxnSp>
          <p:nvCxnSpPr>
            <p:cNvPr id="109624"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p:spPr>
        </p:cxnSp>
        <p:cxnSp>
          <p:nvCxnSpPr>
            <p:cNvPr id="109625" name="Straight Connector 427"/>
            <p:cNvCxnSpPr>
              <a:cxnSpLocks noChangeShapeType="1"/>
              <a:endCxn id="109690" idx="4"/>
            </p:cNvCxnSpPr>
            <p:nvPr/>
          </p:nvCxnSpPr>
          <p:spPr bwMode="auto">
            <a:xfrm flipH="1" flipV="1">
              <a:off x="8791902" y="2345614"/>
              <a:ext cx="410984" cy="87180"/>
            </a:xfrm>
            <a:prstGeom prst="line">
              <a:avLst/>
            </a:prstGeom>
            <a:noFill/>
            <a:ln w="15875">
              <a:solidFill>
                <a:schemeClr val="tx1"/>
              </a:solidFill>
              <a:round/>
              <a:headEnd/>
              <a:tailEnd/>
            </a:ln>
          </p:spPr>
        </p:cxnSp>
        <p:sp>
          <p:nvSpPr>
            <p:cNvPr id="109626" name="TextBox 428"/>
            <p:cNvSpPr txBox="1">
              <a:spLocks noChangeArrowheads="1"/>
            </p:cNvSpPr>
            <p:nvPr/>
          </p:nvSpPr>
          <p:spPr bwMode="auto">
            <a:xfrm>
              <a:off x="7958081" y="2471292"/>
              <a:ext cx="876536" cy="469694"/>
            </a:xfrm>
            <a:prstGeom prst="rect">
              <a:avLst/>
            </a:prstGeom>
            <a:noFill/>
            <a:ln w="9525">
              <a:noFill/>
              <a:miter lim="800000"/>
              <a:headEnd/>
              <a:tailEnd/>
            </a:ln>
          </p:spPr>
          <p:txBody>
            <a:bodyPr wrap="none">
              <a:spAutoFit/>
            </a:bodyPr>
            <a:lstStyle/>
            <a:p>
              <a:r>
                <a:rPr lang="en-US" altLang="zh-CN" sz="2000" i="1">
                  <a:latin typeface="Arial" pitchFamily="34" charset="0"/>
                  <a:ea typeface="ＭＳ Ｐゴシック" pitchFamily="34" charset="-128"/>
                </a:rPr>
                <a:t>ISP C</a:t>
              </a:r>
            </a:p>
          </p:txBody>
        </p:sp>
        <p:grpSp>
          <p:nvGrpSpPr>
            <p:cNvPr id="109627" name="Group 133"/>
            <p:cNvGrpSpPr>
              <a:grpSpLocks/>
            </p:cNvGrpSpPr>
            <p:nvPr/>
          </p:nvGrpSpPr>
          <p:grpSpPr bwMode="auto">
            <a:xfrm>
              <a:off x="9555206" y="2650627"/>
              <a:ext cx="532759" cy="184809"/>
              <a:chOff x="2356" y="1300"/>
              <a:chExt cx="555" cy="194"/>
            </a:xfrm>
          </p:grpSpPr>
          <p:sp>
            <p:nvSpPr>
              <p:cNvPr id="1096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6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6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685" name="Group 137"/>
              <p:cNvGrpSpPr>
                <a:grpSpLocks/>
              </p:cNvGrpSpPr>
              <p:nvPr/>
            </p:nvGrpSpPr>
            <p:grpSpPr bwMode="auto">
              <a:xfrm>
                <a:off x="2468" y="1332"/>
                <a:ext cx="310" cy="60"/>
                <a:chOff x="2468" y="1332"/>
                <a:chExt cx="310" cy="60"/>
              </a:xfrm>
            </p:grpSpPr>
            <p:sp>
              <p:nvSpPr>
                <p:cNvPr id="10968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68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686" name="Line 140"/>
              <p:cNvSpPr>
                <a:spLocks noChangeShapeType="1"/>
              </p:cNvSpPr>
              <p:nvPr/>
            </p:nvSpPr>
            <p:spPr bwMode="auto">
              <a:xfrm>
                <a:off x="2358" y="1360"/>
                <a:ext cx="0" cy="80"/>
              </a:xfrm>
              <a:prstGeom prst="line">
                <a:avLst/>
              </a:prstGeom>
              <a:noFill/>
              <a:ln w="9525">
                <a:solidFill>
                  <a:schemeClr val="tx1"/>
                </a:solidFill>
                <a:round/>
                <a:headEnd/>
                <a:tailEnd/>
              </a:ln>
            </p:spPr>
            <p:txBody>
              <a:bodyPr/>
              <a:lstStyle/>
              <a:p>
                <a:endParaRPr lang="zh-CN" altLang="en-US"/>
              </a:p>
            </p:txBody>
          </p:sp>
          <p:sp>
            <p:nvSpPr>
              <p:cNvPr id="109687" name="Line 141"/>
              <p:cNvSpPr>
                <a:spLocks noChangeShapeType="1"/>
              </p:cNvSpPr>
              <p:nvPr/>
            </p:nvSpPr>
            <p:spPr bwMode="auto">
              <a:xfrm>
                <a:off x="2907" y="1362"/>
                <a:ext cx="0" cy="84"/>
              </a:xfrm>
              <a:prstGeom prst="line">
                <a:avLst/>
              </a:prstGeom>
              <a:noFill/>
              <a:ln w="9525">
                <a:solidFill>
                  <a:schemeClr val="tx1"/>
                </a:solidFill>
                <a:round/>
                <a:headEnd/>
                <a:tailEnd/>
              </a:ln>
            </p:spPr>
            <p:txBody>
              <a:bodyPr/>
              <a:lstStyle/>
              <a:p>
                <a:endParaRPr lang="zh-CN" altLang="en-US"/>
              </a:p>
            </p:txBody>
          </p:sp>
        </p:grpSp>
        <p:grpSp>
          <p:nvGrpSpPr>
            <p:cNvPr id="109628" name="Group 133"/>
            <p:cNvGrpSpPr>
              <a:grpSpLocks/>
            </p:cNvGrpSpPr>
            <p:nvPr/>
          </p:nvGrpSpPr>
          <p:grpSpPr bwMode="auto">
            <a:xfrm>
              <a:off x="8772607" y="2725609"/>
              <a:ext cx="532759" cy="184809"/>
              <a:chOff x="2356" y="1300"/>
              <a:chExt cx="555" cy="194"/>
            </a:xfrm>
          </p:grpSpPr>
          <p:sp>
            <p:nvSpPr>
              <p:cNvPr id="10967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67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67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677" name="Group 137"/>
              <p:cNvGrpSpPr>
                <a:grpSpLocks/>
              </p:cNvGrpSpPr>
              <p:nvPr/>
            </p:nvGrpSpPr>
            <p:grpSpPr bwMode="auto">
              <a:xfrm>
                <a:off x="2468" y="1332"/>
                <a:ext cx="310" cy="60"/>
                <a:chOff x="2468" y="1332"/>
                <a:chExt cx="310" cy="60"/>
              </a:xfrm>
            </p:grpSpPr>
            <p:sp>
              <p:nvSpPr>
                <p:cNvPr id="10968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68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678" name="Line 140"/>
              <p:cNvSpPr>
                <a:spLocks noChangeShapeType="1"/>
              </p:cNvSpPr>
              <p:nvPr/>
            </p:nvSpPr>
            <p:spPr bwMode="auto">
              <a:xfrm>
                <a:off x="2357" y="1360"/>
                <a:ext cx="0" cy="86"/>
              </a:xfrm>
              <a:prstGeom prst="line">
                <a:avLst/>
              </a:prstGeom>
              <a:noFill/>
              <a:ln w="9525">
                <a:solidFill>
                  <a:schemeClr val="tx1"/>
                </a:solidFill>
                <a:round/>
                <a:headEnd/>
                <a:tailEnd/>
              </a:ln>
            </p:spPr>
            <p:txBody>
              <a:bodyPr/>
              <a:lstStyle/>
              <a:p>
                <a:endParaRPr lang="zh-CN" altLang="en-US"/>
              </a:p>
            </p:txBody>
          </p:sp>
          <p:sp>
            <p:nvSpPr>
              <p:cNvPr id="109679" name="Line 141"/>
              <p:cNvSpPr>
                <a:spLocks noChangeShapeType="1"/>
              </p:cNvSpPr>
              <p:nvPr/>
            </p:nvSpPr>
            <p:spPr bwMode="auto">
              <a:xfrm>
                <a:off x="2908" y="1362"/>
                <a:ext cx="0" cy="86"/>
              </a:xfrm>
              <a:prstGeom prst="line">
                <a:avLst/>
              </a:prstGeom>
              <a:noFill/>
              <a:ln w="9525">
                <a:solidFill>
                  <a:schemeClr val="tx1"/>
                </a:solidFill>
                <a:round/>
                <a:headEnd/>
                <a:tailEnd/>
              </a:ln>
            </p:spPr>
            <p:txBody>
              <a:bodyPr/>
              <a:lstStyle/>
              <a:p>
                <a:endParaRPr lang="zh-CN" altLang="en-US"/>
              </a:p>
            </p:txBody>
          </p:sp>
        </p:grpSp>
        <p:grpSp>
          <p:nvGrpSpPr>
            <p:cNvPr id="109629" name="Group 133"/>
            <p:cNvGrpSpPr>
              <a:grpSpLocks/>
            </p:cNvGrpSpPr>
            <p:nvPr/>
          </p:nvGrpSpPr>
          <p:grpSpPr bwMode="auto">
            <a:xfrm>
              <a:off x="9060908" y="2428111"/>
              <a:ext cx="532759" cy="184809"/>
              <a:chOff x="2356" y="1300"/>
              <a:chExt cx="555" cy="194"/>
            </a:xfrm>
          </p:grpSpPr>
          <p:sp>
            <p:nvSpPr>
              <p:cNvPr id="10966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66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66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669" name="Group 137"/>
              <p:cNvGrpSpPr>
                <a:grpSpLocks/>
              </p:cNvGrpSpPr>
              <p:nvPr/>
            </p:nvGrpSpPr>
            <p:grpSpPr bwMode="auto">
              <a:xfrm>
                <a:off x="2468" y="1332"/>
                <a:ext cx="310" cy="60"/>
                <a:chOff x="2468" y="1332"/>
                <a:chExt cx="310" cy="60"/>
              </a:xfrm>
            </p:grpSpPr>
            <p:sp>
              <p:nvSpPr>
                <p:cNvPr id="10967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67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670" name="Line 140"/>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109671"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09630" name="Group 133"/>
            <p:cNvGrpSpPr>
              <a:grpSpLocks/>
            </p:cNvGrpSpPr>
            <p:nvPr/>
          </p:nvGrpSpPr>
          <p:grpSpPr bwMode="auto">
            <a:xfrm>
              <a:off x="10005281" y="2289952"/>
              <a:ext cx="532759" cy="184809"/>
              <a:chOff x="2356" y="1300"/>
              <a:chExt cx="555" cy="194"/>
            </a:xfrm>
          </p:grpSpPr>
          <p:sp>
            <p:nvSpPr>
              <p:cNvPr id="10965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65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66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661" name="Group 137"/>
              <p:cNvGrpSpPr>
                <a:grpSpLocks/>
              </p:cNvGrpSpPr>
              <p:nvPr/>
            </p:nvGrpSpPr>
            <p:grpSpPr bwMode="auto">
              <a:xfrm>
                <a:off x="2468" y="1332"/>
                <a:ext cx="310" cy="60"/>
                <a:chOff x="2468" y="1332"/>
                <a:chExt cx="310" cy="60"/>
              </a:xfrm>
            </p:grpSpPr>
            <p:sp>
              <p:nvSpPr>
                <p:cNvPr id="10966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66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662"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09663"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09631" name="Group 133"/>
            <p:cNvGrpSpPr>
              <a:grpSpLocks/>
            </p:cNvGrpSpPr>
            <p:nvPr/>
          </p:nvGrpSpPr>
          <p:grpSpPr bwMode="auto">
            <a:xfrm>
              <a:off x="10232661" y="2882876"/>
              <a:ext cx="532759" cy="184809"/>
              <a:chOff x="2356" y="1300"/>
              <a:chExt cx="555" cy="194"/>
            </a:xfrm>
          </p:grpSpPr>
          <p:sp>
            <p:nvSpPr>
              <p:cNvPr id="10965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65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65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653" name="Group 137"/>
              <p:cNvGrpSpPr>
                <a:grpSpLocks/>
              </p:cNvGrpSpPr>
              <p:nvPr/>
            </p:nvGrpSpPr>
            <p:grpSpPr bwMode="auto">
              <a:xfrm>
                <a:off x="2468" y="1332"/>
                <a:ext cx="310" cy="60"/>
                <a:chOff x="2468" y="1332"/>
                <a:chExt cx="310" cy="60"/>
              </a:xfrm>
            </p:grpSpPr>
            <p:sp>
              <p:nvSpPr>
                <p:cNvPr id="10965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65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654" name="Line 140"/>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109655"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09632" name="Group 133"/>
            <p:cNvGrpSpPr>
              <a:grpSpLocks/>
            </p:cNvGrpSpPr>
            <p:nvPr/>
          </p:nvGrpSpPr>
          <p:grpSpPr bwMode="auto">
            <a:xfrm>
              <a:off x="9330660" y="3072767"/>
              <a:ext cx="532759" cy="184809"/>
              <a:chOff x="2356" y="1300"/>
              <a:chExt cx="555" cy="194"/>
            </a:xfrm>
          </p:grpSpPr>
          <p:sp>
            <p:nvSpPr>
              <p:cNvPr id="10964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64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64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645" name="Group 137"/>
              <p:cNvGrpSpPr>
                <a:grpSpLocks/>
              </p:cNvGrpSpPr>
              <p:nvPr/>
            </p:nvGrpSpPr>
            <p:grpSpPr bwMode="auto">
              <a:xfrm>
                <a:off x="2468" y="1332"/>
                <a:ext cx="310" cy="60"/>
                <a:chOff x="2468" y="1332"/>
                <a:chExt cx="310" cy="60"/>
              </a:xfrm>
            </p:grpSpPr>
            <p:sp>
              <p:nvSpPr>
                <p:cNvPr id="10964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64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646" name="Line 140"/>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109647"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09633" name="Group 133"/>
            <p:cNvGrpSpPr>
              <a:grpSpLocks/>
            </p:cNvGrpSpPr>
            <p:nvPr/>
          </p:nvGrpSpPr>
          <p:grpSpPr bwMode="auto">
            <a:xfrm>
              <a:off x="8438032" y="3018963"/>
              <a:ext cx="532759" cy="184809"/>
              <a:chOff x="2356" y="1300"/>
              <a:chExt cx="555" cy="194"/>
            </a:xfrm>
          </p:grpSpPr>
          <p:sp>
            <p:nvSpPr>
              <p:cNvPr id="10963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0963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0963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09637" name="Group 137"/>
              <p:cNvGrpSpPr>
                <a:grpSpLocks/>
              </p:cNvGrpSpPr>
              <p:nvPr/>
            </p:nvGrpSpPr>
            <p:grpSpPr bwMode="auto">
              <a:xfrm>
                <a:off x="2468" y="1332"/>
                <a:ext cx="310" cy="60"/>
                <a:chOff x="2468" y="1332"/>
                <a:chExt cx="310" cy="60"/>
              </a:xfrm>
            </p:grpSpPr>
            <p:sp>
              <p:nvSpPr>
                <p:cNvPr id="10964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0964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09638"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09639"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cxnSp>
        <p:nvCxnSpPr>
          <p:cNvPr id="109575" name="Straight Connector 12"/>
          <p:cNvCxnSpPr>
            <a:cxnSpLocks noChangeShapeType="1"/>
            <a:endCxn id="109775" idx="1"/>
          </p:cNvCxnSpPr>
          <p:nvPr/>
        </p:nvCxnSpPr>
        <p:spPr bwMode="auto">
          <a:xfrm>
            <a:off x="2382838" y="2609850"/>
            <a:ext cx="238125" cy="261938"/>
          </a:xfrm>
          <a:prstGeom prst="line">
            <a:avLst/>
          </a:prstGeom>
          <a:noFill/>
          <a:ln w="9525">
            <a:solidFill>
              <a:schemeClr val="tx1"/>
            </a:solidFill>
            <a:round/>
            <a:headEnd/>
            <a:tailEnd/>
          </a:ln>
        </p:spPr>
      </p:cxnSp>
      <p:cxnSp>
        <p:nvCxnSpPr>
          <p:cNvPr id="109576" name="Straight Connector 500"/>
          <p:cNvCxnSpPr>
            <a:cxnSpLocks noChangeShapeType="1"/>
            <a:stCxn id="109900" idx="8"/>
            <a:endCxn id="109596" idx="2"/>
          </p:cNvCxnSpPr>
          <p:nvPr/>
        </p:nvCxnSpPr>
        <p:spPr bwMode="auto">
          <a:xfrm>
            <a:off x="1455738" y="2990850"/>
            <a:ext cx="38100" cy="309563"/>
          </a:xfrm>
          <a:prstGeom prst="line">
            <a:avLst/>
          </a:prstGeom>
          <a:noFill/>
          <a:ln w="9525">
            <a:solidFill>
              <a:schemeClr val="tx1"/>
            </a:solidFill>
            <a:round/>
            <a:headEnd/>
            <a:tailEnd/>
          </a:ln>
        </p:spPr>
      </p:cxnSp>
      <p:cxnSp>
        <p:nvCxnSpPr>
          <p:cNvPr id="109577" name="Straight Connector 501"/>
          <p:cNvCxnSpPr>
            <a:cxnSpLocks noChangeShapeType="1"/>
            <a:endCxn id="109596" idx="3"/>
          </p:cNvCxnSpPr>
          <p:nvPr/>
        </p:nvCxnSpPr>
        <p:spPr bwMode="auto">
          <a:xfrm>
            <a:off x="1235075" y="3271838"/>
            <a:ext cx="123825" cy="212725"/>
          </a:xfrm>
          <a:prstGeom prst="line">
            <a:avLst/>
          </a:prstGeom>
          <a:noFill/>
          <a:ln w="9525">
            <a:solidFill>
              <a:schemeClr val="tx1"/>
            </a:solidFill>
            <a:round/>
            <a:headEnd/>
            <a:tailEnd/>
          </a:ln>
        </p:spPr>
      </p:cxnSp>
      <p:cxnSp>
        <p:nvCxnSpPr>
          <p:cNvPr id="109578" name="Straight Connector 502"/>
          <p:cNvCxnSpPr>
            <a:cxnSpLocks noChangeShapeType="1"/>
            <a:endCxn id="109743" idx="1"/>
          </p:cNvCxnSpPr>
          <p:nvPr/>
        </p:nvCxnSpPr>
        <p:spPr bwMode="auto">
          <a:xfrm>
            <a:off x="3916363" y="2411413"/>
            <a:ext cx="307975" cy="573087"/>
          </a:xfrm>
          <a:prstGeom prst="line">
            <a:avLst/>
          </a:prstGeom>
          <a:noFill/>
          <a:ln w="9525">
            <a:solidFill>
              <a:schemeClr val="tx1"/>
            </a:solidFill>
            <a:round/>
            <a:headEnd/>
            <a:tailEnd/>
          </a:ln>
        </p:spPr>
      </p:cxnSp>
      <p:cxnSp>
        <p:nvCxnSpPr>
          <p:cNvPr id="109579" name="Straight Connector 503"/>
          <p:cNvCxnSpPr>
            <a:cxnSpLocks noChangeShapeType="1"/>
            <a:endCxn id="109743" idx="0"/>
          </p:cNvCxnSpPr>
          <p:nvPr/>
        </p:nvCxnSpPr>
        <p:spPr bwMode="auto">
          <a:xfrm flipH="1">
            <a:off x="4425950" y="2389188"/>
            <a:ext cx="384175" cy="579437"/>
          </a:xfrm>
          <a:prstGeom prst="line">
            <a:avLst/>
          </a:prstGeom>
          <a:noFill/>
          <a:ln w="9525">
            <a:solidFill>
              <a:schemeClr val="tx1"/>
            </a:solidFill>
            <a:round/>
            <a:headEnd/>
            <a:tailEnd/>
          </a:ln>
        </p:spPr>
      </p:cxnSp>
      <p:cxnSp>
        <p:nvCxnSpPr>
          <p:cNvPr id="109580" name="Straight Connector 504"/>
          <p:cNvCxnSpPr>
            <a:cxnSpLocks noChangeShapeType="1"/>
            <a:endCxn id="109826" idx="0"/>
          </p:cNvCxnSpPr>
          <p:nvPr/>
        </p:nvCxnSpPr>
        <p:spPr bwMode="auto">
          <a:xfrm>
            <a:off x="6770688" y="2900363"/>
            <a:ext cx="215900" cy="1046162"/>
          </a:xfrm>
          <a:prstGeom prst="line">
            <a:avLst/>
          </a:prstGeom>
          <a:noFill/>
          <a:ln w="9525">
            <a:solidFill>
              <a:schemeClr val="tx1"/>
            </a:solidFill>
            <a:round/>
            <a:headEnd/>
            <a:tailEnd/>
          </a:ln>
        </p:spPr>
      </p:cxnSp>
      <p:cxnSp>
        <p:nvCxnSpPr>
          <p:cNvPr id="109581"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p:spPr>
      </p:cxnSp>
      <p:cxnSp>
        <p:nvCxnSpPr>
          <p:cNvPr id="109582" name="Straight Connector 506"/>
          <p:cNvCxnSpPr>
            <a:cxnSpLocks noChangeShapeType="1"/>
            <a:stCxn id="109892" idx="4"/>
            <a:endCxn id="109821" idx="0"/>
          </p:cNvCxnSpPr>
          <p:nvPr/>
        </p:nvCxnSpPr>
        <p:spPr bwMode="auto">
          <a:xfrm flipH="1">
            <a:off x="7483475" y="4229100"/>
            <a:ext cx="541338" cy="249238"/>
          </a:xfrm>
          <a:prstGeom prst="line">
            <a:avLst/>
          </a:prstGeom>
          <a:noFill/>
          <a:ln w="9525">
            <a:solidFill>
              <a:schemeClr val="tx1"/>
            </a:solidFill>
            <a:round/>
            <a:headEnd/>
            <a:tailEnd/>
          </a:ln>
        </p:spPr>
      </p:cxnSp>
      <p:cxnSp>
        <p:nvCxnSpPr>
          <p:cNvPr id="109583"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p:spPr>
      </p:cxnSp>
      <p:cxnSp>
        <p:nvCxnSpPr>
          <p:cNvPr id="109584" name="Straight Connector 508"/>
          <p:cNvCxnSpPr>
            <a:cxnSpLocks noChangeShapeType="1"/>
            <a:endCxn id="109808" idx="5"/>
          </p:cNvCxnSpPr>
          <p:nvPr/>
        </p:nvCxnSpPr>
        <p:spPr bwMode="auto">
          <a:xfrm flipH="1" flipV="1">
            <a:off x="6496050" y="4722813"/>
            <a:ext cx="1047750" cy="966787"/>
          </a:xfrm>
          <a:prstGeom prst="line">
            <a:avLst/>
          </a:prstGeom>
          <a:noFill/>
          <a:ln w="9525">
            <a:solidFill>
              <a:schemeClr val="tx1"/>
            </a:solidFill>
            <a:round/>
            <a:headEnd/>
            <a:tailEnd/>
          </a:ln>
        </p:spPr>
      </p:cxnSp>
      <p:cxnSp>
        <p:nvCxnSpPr>
          <p:cNvPr id="109585" name="Straight Connector 509"/>
          <p:cNvCxnSpPr>
            <a:cxnSpLocks noChangeShapeType="1"/>
            <a:stCxn id="109890" idx="0"/>
            <a:endCxn id="109594" idx="5"/>
          </p:cNvCxnSpPr>
          <p:nvPr/>
        </p:nvCxnSpPr>
        <p:spPr bwMode="auto">
          <a:xfrm flipH="1" flipV="1">
            <a:off x="5084763" y="5684838"/>
            <a:ext cx="520700" cy="169862"/>
          </a:xfrm>
          <a:prstGeom prst="line">
            <a:avLst/>
          </a:prstGeom>
          <a:noFill/>
          <a:ln w="9525">
            <a:solidFill>
              <a:schemeClr val="tx1"/>
            </a:solidFill>
            <a:round/>
            <a:headEnd/>
            <a:tailEnd/>
          </a:ln>
        </p:spPr>
      </p:cxnSp>
      <p:cxnSp>
        <p:nvCxnSpPr>
          <p:cNvPr id="109586"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p:spPr>
      </p:cxnSp>
      <p:cxnSp>
        <p:nvCxnSpPr>
          <p:cNvPr id="109587" name="Straight Connector 511"/>
          <p:cNvCxnSpPr>
            <a:cxnSpLocks noChangeShapeType="1"/>
            <a:stCxn id="109887" idx="0"/>
          </p:cNvCxnSpPr>
          <p:nvPr/>
        </p:nvCxnSpPr>
        <p:spPr bwMode="auto">
          <a:xfrm flipV="1">
            <a:off x="3389313" y="5689600"/>
            <a:ext cx="306387" cy="165100"/>
          </a:xfrm>
          <a:prstGeom prst="line">
            <a:avLst/>
          </a:prstGeom>
          <a:noFill/>
          <a:ln w="9525">
            <a:solidFill>
              <a:schemeClr val="tx1"/>
            </a:solidFill>
            <a:round/>
            <a:headEnd/>
            <a:tailEnd/>
          </a:ln>
        </p:spPr>
      </p:cxnSp>
      <p:cxnSp>
        <p:nvCxnSpPr>
          <p:cNvPr id="109588"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p:spPr>
      </p:cxnSp>
      <p:cxnSp>
        <p:nvCxnSpPr>
          <p:cNvPr id="109589" name="Straight Connector 513"/>
          <p:cNvCxnSpPr>
            <a:cxnSpLocks noChangeShapeType="1"/>
            <a:stCxn id="109909" idx="0"/>
          </p:cNvCxnSpPr>
          <p:nvPr/>
        </p:nvCxnSpPr>
        <p:spPr bwMode="auto">
          <a:xfrm flipV="1">
            <a:off x="1179513" y="4467225"/>
            <a:ext cx="227012" cy="282575"/>
          </a:xfrm>
          <a:prstGeom prst="line">
            <a:avLst/>
          </a:prstGeom>
          <a:noFill/>
          <a:ln w="9525">
            <a:solidFill>
              <a:schemeClr val="tx1"/>
            </a:solidFill>
            <a:round/>
            <a:headEnd/>
            <a:tailEnd/>
          </a:ln>
        </p:spPr>
      </p:cxnSp>
      <p:cxnSp>
        <p:nvCxnSpPr>
          <p:cNvPr id="109590" name="Straight Connector 514"/>
          <p:cNvCxnSpPr>
            <a:cxnSpLocks noChangeShapeType="1"/>
            <a:endCxn id="109596" idx="5"/>
          </p:cNvCxnSpPr>
          <p:nvPr/>
        </p:nvCxnSpPr>
        <p:spPr bwMode="auto">
          <a:xfrm flipV="1">
            <a:off x="1155700" y="4368800"/>
            <a:ext cx="203200" cy="7938"/>
          </a:xfrm>
          <a:prstGeom prst="line">
            <a:avLst/>
          </a:prstGeom>
          <a:noFill/>
          <a:ln w="9525">
            <a:solidFill>
              <a:schemeClr val="tx1"/>
            </a:solidFill>
            <a:round/>
            <a:headEnd/>
            <a:tailEnd/>
          </a:ln>
        </p:spPr>
      </p:cxnSp>
      <p:grpSp>
        <p:nvGrpSpPr>
          <p:cNvPr id="109591" name="Group 20"/>
          <p:cNvGrpSpPr>
            <a:grpSpLocks/>
          </p:cNvGrpSpPr>
          <p:nvPr/>
        </p:nvGrpSpPr>
        <p:grpSpPr bwMode="auto">
          <a:xfrm>
            <a:off x="4713288" y="2871788"/>
            <a:ext cx="2117725" cy="1082675"/>
            <a:chOff x="4712800" y="2871032"/>
            <a:chExt cx="2117908" cy="1082781"/>
          </a:xfrm>
        </p:grpSpPr>
        <p:grpSp>
          <p:nvGrpSpPr>
            <p:cNvPr id="109610" name="Group 16"/>
            <p:cNvGrpSpPr>
              <a:grpSpLocks/>
            </p:cNvGrpSpPr>
            <p:nvPr/>
          </p:nvGrpSpPr>
          <p:grpSpPr bwMode="auto">
            <a:xfrm>
              <a:off x="5677190" y="2871032"/>
              <a:ext cx="530938" cy="338554"/>
              <a:chOff x="5573768" y="2726239"/>
              <a:chExt cx="530938" cy="338554"/>
            </a:xfrm>
          </p:grpSpPr>
          <p:sp>
            <p:nvSpPr>
              <p:cNvPr id="109613"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sp>
            <p:nvSpPr>
              <p:cNvPr id="109614" name="TextBox 15"/>
              <p:cNvSpPr txBox="1">
                <a:spLocks noChangeArrowheads="1"/>
              </p:cNvSpPr>
              <p:nvPr/>
            </p:nvSpPr>
            <p:spPr bwMode="auto">
              <a:xfrm>
                <a:off x="5593027" y="2726239"/>
                <a:ext cx="511679" cy="338554"/>
              </a:xfrm>
              <a:prstGeom prst="rect">
                <a:avLst/>
              </a:prstGeom>
              <a:noFill/>
              <a:ln w="9525">
                <a:noFill/>
                <a:miter lim="800000"/>
                <a:headEnd/>
                <a:tailEnd/>
              </a:ln>
            </p:spPr>
            <p:txBody>
              <a:bodyPr wrap="none">
                <a:spAutoFit/>
              </a:bodyPr>
              <a:lstStyle/>
              <a:p>
                <a:r>
                  <a:rPr lang="en-US" altLang="zh-CN" sz="1600">
                    <a:solidFill>
                      <a:schemeClr val="bg1"/>
                    </a:solidFill>
                    <a:latin typeface="Arial" pitchFamily="34" charset="0"/>
                    <a:ea typeface="ＭＳ Ｐゴシック" pitchFamily="34" charset="-128"/>
                  </a:rPr>
                  <a:t>IXP</a:t>
                </a:r>
              </a:p>
            </p:txBody>
          </p:sp>
        </p:grpSp>
        <p:cxnSp>
          <p:nvCxnSpPr>
            <p:cNvPr id="109611" name="Straight Connector 18"/>
            <p:cNvCxnSpPr>
              <a:cxnSpLocks noChangeShapeType="1"/>
            </p:cNvCxnSpPr>
            <p:nvPr/>
          </p:nvCxnSpPr>
          <p:spPr bwMode="auto">
            <a:xfrm>
              <a:off x="4712800" y="3050554"/>
              <a:ext cx="964390" cy="26895"/>
            </a:xfrm>
            <a:prstGeom prst="line">
              <a:avLst/>
            </a:prstGeom>
            <a:noFill/>
            <a:ln w="38100">
              <a:solidFill>
                <a:srgbClr val="CC0000"/>
              </a:solidFill>
              <a:round/>
              <a:headEnd/>
              <a:tailEnd/>
            </a:ln>
          </p:spPr>
        </p:cxnSp>
        <p:cxnSp>
          <p:nvCxnSpPr>
            <p:cNvPr id="109612" name="Straight Connector 516"/>
            <p:cNvCxnSpPr>
              <a:cxnSpLocks noChangeShapeType="1"/>
            </p:cNvCxnSpPr>
            <p:nvPr/>
          </p:nvCxnSpPr>
          <p:spPr bwMode="auto">
            <a:xfrm>
              <a:off x="6139092" y="3168890"/>
              <a:ext cx="691616" cy="784923"/>
            </a:xfrm>
            <a:prstGeom prst="line">
              <a:avLst/>
            </a:prstGeom>
            <a:noFill/>
            <a:ln w="38100">
              <a:solidFill>
                <a:srgbClr val="CC0000"/>
              </a:solidFill>
              <a:round/>
              <a:headEnd/>
              <a:tailEnd/>
            </a:ln>
          </p:spPr>
        </p:cxnSp>
      </p:grpSp>
      <p:grpSp>
        <p:nvGrpSpPr>
          <p:cNvPr id="109592" name="Group 39937"/>
          <p:cNvGrpSpPr>
            <a:grpSpLocks/>
          </p:cNvGrpSpPr>
          <p:nvPr/>
        </p:nvGrpSpPr>
        <p:grpSpPr bwMode="auto">
          <a:xfrm>
            <a:off x="3692525" y="3789363"/>
            <a:ext cx="1538288" cy="585787"/>
            <a:chOff x="3692946" y="3789212"/>
            <a:chExt cx="1537885" cy="585306"/>
          </a:xfrm>
        </p:grpSpPr>
        <p:cxnSp>
          <p:nvCxnSpPr>
            <p:cNvPr id="109604" name="Straight Connector 515"/>
            <p:cNvCxnSpPr>
              <a:cxnSpLocks noChangeShapeType="1"/>
              <a:stCxn id="109660" idx="0"/>
            </p:cNvCxnSpPr>
            <p:nvPr/>
          </p:nvCxnSpPr>
          <p:spPr bwMode="auto">
            <a:xfrm flipV="1">
              <a:off x="3833272" y="4233204"/>
              <a:ext cx="190444" cy="141314"/>
            </a:xfrm>
            <a:prstGeom prst="line">
              <a:avLst/>
            </a:prstGeom>
            <a:noFill/>
            <a:ln w="38100">
              <a:solidFill>
                <a:srgbClr val="CC0000"/>
              </a:solidFill>
              <a:round/>
              <a:headEnd/>
              <a:tailEnd/>
            </a:ln>
          </p:spPr>
        </p:cxnSp>
        <p:grpSp>
          <p:nvGrpSpPr>
            <p:cNvPr id="109605" name="Group 518"/>
            <p:cNvGrpSpPr>
              <a:grpSpLocks/>
            </p:cNvGrpSpPr>
            <p:nvPr/>
          </p:nvGrpSpPr>
          <p:grpSpPr bwMode="auto">
            <a:xfrm>
              <a:off x="3932901" y="3934211"/>
              <a:ext cx="530938" cy="338554"/>
              <a:chOff x="5573768" y="2726239"/>
              <a:chExt cx="530938" cy="338554"/>
            </a:xfrm>
          </p:grpSpPr>
          <p:sp>
            <p:nvSpPr>
              <p:cNvPr id="109608"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sp>
            <p:nvSpPr>
              <p:cNvPr id="109609" name="TextBox 522"/>
              <p:cNvSpPr txBox="1">
                <a:spLocks noChangeArrowheads="1"/>
              </p:cNvSpPr>
              <p:nvPr/>
            </p:nvSpPr>
            <p:spPr bwMode="auto">
              <a:xfrm>
                <a:off x="5593027" y="2726239"/>
                <a:ext cx="511679" cy="338554"/>
              </a:xfrm>
              <a:prstGeom prst="rect">
                <a:avLst/>
              </a:prstGeom>
              <a:noFill/>
              <a:ln w="9525">
                <a:noFill/>
                <a:miter lim="800000"/>
                <a:headEnd/>
                <a:tailEnd/>
              </a:ln>
            </p:spPr>
            <p:txBody>
              <a:bodyPr wrap="none">
                <a:spAutoFit/>
              </a:bodyPr>
              <a:lstStyle/>
              <a:p>
                <a:r>
                  <a:rPr lang="en-US" altLang="zh-CN" sz="1600">
                    <a:solidFill>
                      <a:schemeClr val="bg1"/>
                    </a:solidFill>
                    <a:latin typeface="Arial" pitchFamily="34" charset="0"/>
                    <a:ea typeface="ＭＳ Ｐゴシック" pitchFamily="34" charset="-128"/>
                  </a:rPr>
                  <a:t>IXP</a:t>
                </a:r>
              </a:p>
            </p:txBody>
          </p:sp>
        </p:grpSp>
        <p:cxnSp>
          <p:nvCxnSpPr>
            <p:cNvPr id="109606" name="Straight Connector 519"/>
            <p:cNvCxnSpPr>
              <a:cxnSpLocks noChangeShapeType="1"/>
              <a:stCxn id="109608" idx="6"/>
              <a:endCxn id="109860" idx="1"/>
            </p:cNvCxnSpPr>
            <p:nvPr/>
          </p:nvCxnSpPr>
          <p:spPr bwMode="auto">
            <a:xfrm flipV="1">
              <a:off x="4460993" y="3953654"/>
              <a:ext cx="769838" cy="158015"/>
            </a:xfrm>
            <a:prstGeom prst="line">
              <a:avLst/>
            </a:prstGeom>
            <a:noFill/>
            <a:ln w="38100">
              <a:solidFill>
                <a:srgbClr val="CC0000"/>
              </a:solidFill>
              <a:round/>
              <a:headEnd/>
              <a:tailEnd/>
            </a:ln>
          </p:spPr>
        </p:cxnSp>
        <p:cxnSp>
          <p:nvCxnSpPr>
            <p:cNvPr id="109607" name="Straight Connector 520"/>
            <p:cNvCxnSpPr>
              <a:cxnSpLocks noChangeShapeType="1"/>
            </p:cNvCxnSpPr>
            <p:nvPr/>
          </p:nvCxnSpPr>
          <p:spPr bwMode="auto">
            <a:xfrm>
              <a:off x="3692946" y="3789212"/>
              <a:ext cx="342738" cy="204847"/>
            </a:xfrm>
            <a:prstGeom prst="line">
              <a:avLst/>
            </a:prstGeom>
            <a:noFill/>
            <a:ln w="38100">
              <a:solidFill>
                <a:srgbClr val="CC0000"/>
              </a:solidFill>
              <a:round/>
              <a:headEnd/>
              <a:tailEnd/>
            </a:ln>
          </p:spPr>
        </p:cxnSp>
      </p:grpSp>
      <p:grpSp>
        <p:nvGrpSpPr>
          <p:cNvPr id="109593" name="Group 39939"/>
          <p:cNvGrpSpPr>
            <a:grpSpLocks/>
          </p:cNvGrpSpPr>
          <p:nvPr/>
        </p:nvGrpSpPr>
        <p:grpSpPr bwMode="auto">
          <a:xfrm>
            <a:off x="2406650" y="3633788"/>
            <a:ext cx="2901950" cy="1296987"/>
            <a:chOff x="2407287" y="3633041"/>
            <a:chExt cx="2900648" cy="1297685"/>
          </a:xfrm>
        </p:grpSpPr>
        <p:cxnSp>
          <p:nvCxnSpPr>
            <p:cNvPr id="109601" name="Straight Connector 7"/>
            <p:cNvCxnSpPr>
              <a:cxnSpLocks noChangeShapeType="1"/>
              <a:stCxn id="109733" idx="5"/>
              <a:endCxn id="109858" idx="1"/>
            </p:cNvCxnSpPr>
            <p:nvPr/>
          </p:nvCxnSpPr>
          <p:spPr bwMode="auto">
            <a:xfrm>
              <a:off x="4876256" y="3633041"/>
              <a:ext cx="431679" cy="222499"/>
            </a:xfrm>
            <a:prstGeom prst="line">
              <a:avLst/>
            </a:prstGeom>
            <a:noFill/>
            <a:ln w="38100">
              <a:solidFill>
                <a:srgbClr val="CC0000"/>
              </a:solidFill>
              <a:round/>
              <a:headEnd/>
              <a:tailEnd/>
            </a:ln>
          </p:spPr>
        </p:cxnSp>
        <p:cxnSp>
          <p:nvCxnSpPr>
            <p:cNvPr id="109602" name="Straight Connector 415"/>
            <p:cNvCxnSpPr>
              <a:cxnSpLocks noChangeShapeType="1"/>
              <a:endCxn id="109692" idx="0"/>
            </p:cNvCxnSpPr>
            <p:nvPr/>
          </p:nvCxnSpPr>
          <p:spPr bwMode="auto">
            <a:xfrm flipH="1">
              <a:off x="2407287" y="3753131"/>
              <a:ext cx="282429" cy="511372"/>
            </a:xfrm>
            <a:prstGeom prst="line">
              <a:avLst/>
            </a:prstGeom>
            <a:noFill/>
            <a:ln w="38100">
              <a:solidFill>
                <a:srgbClr val="CC0000"/>
              </a:solidFill>
              <a:round/>
              <a:headEnd/>
              <a:tailEnd/>
            </a:ln>
          </p:spPr>
        </p:cxnSp>
        <p:cxnSp>
          <p:nvCxnSpPr>
            <p:cNvPr id="109603" name="Straight Connector 523"/>
            <p:cNvCxnSpPr>
              <a:cxnSpLocks noChangeShapeType="1"/>
              <a:stCxn id="109655" idx="0"/>
            </p:cNvCxnSpPr>
            <p:nvPr/>
          </p:nvCxnSpPr>
          <p:spPr bwMode="auto">
            <a:xfrm flipV="1">
              <a:off x="4307545" y="4626270"/>
              <a:ext cx="843636" cy="304456"/>
            </a:xfrm>
            <a:prstGeom prst="line">
              <a:avLst/>
            </a:prstGeom>
            <a:noFill/>
            <a:ln w="38100">
              <a:solidFill>
                <a:srgbClr val="CC0000"/>
              </a:solidFill>
              <a:round/>
              <a:headEnd/>
              <a:tailEnd/>
            </a:ln>
          </p:spPr>
        </p:cxnSp>
      </p:grpSp>
      <p:sp>
        <p:nvSpPr>
          <p:cNvPr id="109594" name="Oval 6"/>
          <p:cNvSpPr>
            <a:spLocks noChangeArrowheads="1"/>
          </p:cNvSpPr>
          <p:nvPr/>
        </p:nvSpPr>
        <p:spPr bwMode="auto">
          <a:xfrm>
            <a:off x="3340100" y="5359400"/>
            <a:ext cx="2044700" cy="381000"/>
          </a:xfrm>
          <a:prstGeom prst="ellipse">
            <a:avLst/>
          </a:prstGeom>
          <a:solidFill>
            <a:srgbClr val="FFFF00"/>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sp>
        <p:nvSpPr>
          <p:cNvPr id="109595" name="TextBox 9"/>
          <p:cNvSpPr txBox="1">
            <a:spLocks noChangeArrowheads="1"/>
          </p:cNvSpPr>
          <p:nvPr/>
        </p:nvSpPr>
        <p:spPr bwMode="auto">
          <a:xfrm>
            <a:off x="3556000" y="5334000"/>
            <a:ext cx="1587500" cy="400050"/>
          </a:xfrm>
          <a:prstGeom prst="rect">
            <a:avLst/>
          </a:prstGeom>
          <a:noFill/>
          <a:ln w="9525">
            <a:noFill/>
            <a:miter lim="800000"/>
            <a:headEnd/>
            <a:tailEnd/>
          </a:ln>
        </p:spPr>
        <p:txBody>
          <a:bodyPr wrap="none">
            <a:spAutoFit/>
          </a:bodyPr>
          <a:lstStyle/>
          <a:p>
            <a:r>
              <a:rPr lang="en-US" altLang="zh-CN" sz="2000" i="1">
                <a:latin typeface="Arial" pitchFamily="34" charset="0"/>
                <a:ea typeface="ＭＳ Ｐゴシック" pitchFamily="34" charset="-128"/>
              </a:rPr>
              <a:t>regional net</a:t>
            </a:r>
          </a:p>
        </p:txBody>
      </p:sp>
      <p:sp>
        <p:nvSpPr>
          <p:cNvPr id="109596" name="Oval 517"/>
          <p:cNvSpPr>
            <a:spLocks noChangeArrowheads="1"/>
          </p:cNvSpPr>
          <p:nvPr/>
        </p:nvSpPr>
        <p:spPr bwMode="auto">
          <a:xfrm rot="5400000">
            <a:off x="867569" y="3736182"/>
            <a:ext cx="1252537" cy="381000"/>
          </a:xfrm>
          <a:prstGeom prst="ellipse">
            <a:avLst/>
          </a:prstGeom>
          <a:solidFill>
            <a:srgbClr val="FFFF00"/>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cxnSp>
        <p:nvCxnSpPr>
          <p:cNvPr id="109597" name="Straight Connector 39941"/>
          <p:cNvCxnSpPr>
            <a:cxnSpLocks noChangeShapeType="1"/>
            <a:stCxn id="109596" idx="0"/>
            <a:endCxn id="109721" idx="0"/>
          </p:cNvCxnSpPr>
          <p:nvPr/>
        </p:nvCxnSpPr>
        <p:spPr bwMode="auto">
          <a:xfrm flipV="1">
            <a:off x="1684338" y="3654425"/>
            <a:ext cx="758825" cy="273050"/>
          </a:xfrm>
          <a:prstGeom prst="line">
            <a:avLst/>
          </a:prstGeom>
          <a:noFill/>
          <a:ln w="9525">
            <a:solidFill>
              <a:schemeClr val="tx1"/>
            </a:solidFill>
            <a:round/>
            <a:headEnd/>
            <a:tailEnd/>
          </a:ln>
        </p:spPr>
      </p:cxnSp>
      <p:cxnSp>
        <p:nvCxnSpPr>
          <p:cNvPr id="109598" name="Straight Connector 524"/>
          <p:cNvCxnSpPr>
            <a:cxnSpLocks noChangeShapeType="1"/>
            <a:endCxn id="109694" idx="1"/>
          </p:cNvCxnSpPr>
          <p:nvPr/>
        </p:nvCxnSpPr>
        <p:spPr bwMode="auto">
          <a:xfrm>
            <a:off x="1685925" y="4111625"/>
            <a:ext cx="466725" cy="269875"/>
          </a:xfrm>
          <a:prstGeom prst="line">
            <a:avLst/>
          </a:prstGeom>
          <a:noFill/>
          <a:ln w="9525">
            <a:solidFill>
              <a:schemeClr val="tx1"/>
            </a:solidFill>
            <a:round/>
            <a:headEnd/>
            <a:tailEnd/>
          </a:ln>
        </p:spPr>
      </p:cxnSp>
      <p:sp>
        <p:nvSpPr>
          <p:cNvPr id="109599" name="Rectangle 2"/>
          <p:cNvSpPr>
            <a:spLocks noGrp="1" noChangeArrowheads="1"/>
          </p:cNvSpPr>
          <p:nvPr>
            <p:ph type="title"/>
          </p:nvPr>
        </p:nvSpPr>
        <p:spPr>
          <a:xfrm>
            <a:off x="533400" y="228600"/>
            <a:ext cx="7772400" cy="996950"/>
          </a:xfrm>
        </p:spPr>
        <p:txBody>
          <a:bodyPr/>
          <a:lstStyle/>
          <a:p>
            <a:pPr eaLnBrk="1" hangingPunct="1"/>
            <a:r>
              <a:rPr lang="zh-CN" altLang="en-US" sz="3600" smtClean="0">
                <a:solidFill>
                  <a:srgbClr val="008000"/>
                </a:solidFill>
              </a:rPr>
              <a:t>因特网结构：网络的网络</a:t>
            </a:r>
            <a:endParaRPr lang="en-US" altLang="zh-CN" sz="3600" smtClean="0">
              <a:solidFill>
                <a:srgbClr val="008000"/>
              </a:solidFill>
            </a:endParaRPr>
          </a:p>
        </p:txBody>
      </p:sp>
      <p:sp>
        <p:nvSpPr>
          <p:cNvPr id="109600" name="灯片编号占位符 5"/>
          <p:cNvSpPr>
            <a:spLocks noGrp="1"/>
          </p:cNvSpPr>
          <p:nvPr>
            <p:ph type="sldNum" sz="quarter" idx="12"/>
          </p:nvPr>
        </p:nvSpPr>
        <p:spPr>
          <a:noFill/>
          <a:ln>
            <a:miter lim="800000"/>
            <a:headEnd/>
            <a:tailEnd/>
          </a:ln>
        </p:spPr>
        <p:txBody>
          <a:bodyPr/>
          <a:lstStyle/>
          <a:p>
            <a:r>
              <a:rPr lang="en-US" altLang="zh-CN"/>
              <a:t>59</a:t>
            </a:r>
          </a:p>
        </p:txBody>
      </p:sp>
    </p:spTree>
  </p:cSld>
  <p:clrMapOvr>
    <a:masterClrMapping/>
  </p:clrMapOvr>
  <p:transition>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8" name="Group 5"/>
          <p:cNvGrpSpPr>
            <a:grpSpLocks/>
          </p:cNvGrpSpPr>
          <p:nvPr/>
        </p:nvGrpSpPr>
        <p:grpSpPr bwMode="auto">
          <a:xfrm>
            <a:off x="450850" y="1849438"/>
            <a:ext cx="8437563" cy="4559300"/>
            <a:chOff x="154891" y="1905681"/>
            <a:chExt cx="8436427" cy="4559651"/>
          </a:xfrm>
        </p:grpSpPr>
        <p:grpSp>
          <p:nvGrpSpPr>
            <p:cNvPr id="111923" name="Group 2"/>
            <p:cNvGrpSpPr>
              <a:grpSpLocks/>
            </p:cNvGrpSpPr>
            <p:nvPr/>
          </p:nvGrpSpPr>
          <p:grpSpPr bwMode="auto">
            <a:xfrm>
              <a:off x="1529396" y="2297655"/>
              <a:ext cx="648422" cy="418253"/>
              <a:chOff x="3053396" y="4304255"/>
              <a:chExt cx="648422" cy="418253"/>
            </a:xfrm>
          </p:grpSpPr>
          <p:sp>
            <p:nvSpPr>
              <p:cNvPr id="11197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11976"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11924" name="Group 131"/>
            <p:cNvGrpSpPr>
              <a:grpSpLocks/>
            </p:cNvGrpSpPr>
            <p:nvPr/>
          </p:nvGrpSpPr>
          <p:grpSpPr bwMode="auto">
            <a:xfrm>
              <a:off x="373696" y="3097755"/>
              <a:ext cx="648422" cy="418253"/>
              <a:chOff x="3053396" y="4304255"/>
              <a:chExt cx="648422" cy="418253"/>
            </a:xfrm>
          </p:grpSpPr>
          <p:sp>
            <p:nvSpPr>
              <p:cNvPr id="11197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11974"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11925" name="Group 135"/>
            <p:cNvGrpSpPr>
              <a:grpSpLocks/>
            </p:cNvGrpSpPr>
            <p:nvPr/>
          </p:nvGrpSpPr>
          <p:grpSpPr bwMode="auto">
            <a:xfrm>
              <a:off x="6037896" y="2551655"/>
              <a:ext cx="648422" cy="418253"/>
              <a:chOff x="3053396" y="4304255"/>
              <a:chExt cx="648422" cy="418253"/>
            </a:xfrm>
          </p:grpSpPr>
          <p:sp>
            <p:nvSpPr>
              <p:cNvPr id="11197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11972"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11926" name="Group 138"/>
            <p:cNvGrpSpPr>
              <a:grpSpLocks/>
            </p:cNvGrpSpPr>
            <p:nvPr/>
          </p:nvGrpSpPr>
          <p:grpSpPr bwMode="auto">
            <a:xfrm>
              <a:off x="945196" y="5409155"/>
              <a:ext cx="648422" cy="418253"/>
              <a:chOff x="3053396" y="4304255"/>
              <a:chExt cx="648422" cy="418253"/>
            </a:xfrm>
          </p:grpSpPr>
          <p:sp>
            <p:nvSpPr>
              <p:cNvPr id="11196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11970"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11927" name="Group 141"/>
            <p:cNvGrpSpPr>
              <a:grpSpLocks/>
            </p:cNvGrpSpPr>
            <p:nvPr/>
          </p:nvGrpSpPr>
          <p:grpSpPr bwMode="auto">
            <a:xfrm>
              <a:off x="526096" y="4786855"/>
              <a:ext cx="648422" cy="418253"/>
              <a:chOff x="3053396" y="4304255"/>
              <a:chExt cx="648422" cy="418253"/>
            </a:xfrm>
          </p:grpSpPr>
          <p:sp>
            <p:nvSpPr>
              <p:cNvPr id="11196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11968"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11928" name="Group 144"/>
            <p:cNvGrpSpPr>
              <a:grpSpLocks/>
            </p:cNvGrpSpPr>
            <p:nvPr/>
          </p:nvGrpSpPr>
          <p:grpSpPr bwMode="auto">
            <a:xfrm>
              <a:off x="297496" y="4126455"/>
              <a:ext cx="648422" cy="418253"/>
              <a:chOff x="3053396" y="4304255"/>
              <a:chExt cx="648422" cy="418253"/>
            </a:xfrm>
          </p:grpSpPr>
          <p:sp>
            <p:nvSpPr>
              <p:cNvPr id="11196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11966"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11929" name="Group 147"/>
            <p:cNvGrpSpPr>
              <a:grpSpLocks/>
            </p:cNvGrpSpPr>
            <p:nvPr/>
          </p:nvGrpSpPr>
          <p:grpSpPr bwMode="auto">
            <a:xfrm>
              <a:off x="6787196" y="2983455"/>
              <a:ext cx="648422" cy="418253"/>
              <a:chOff x="3053396" y="4304255"/>
              <a:chExt cx="648422" cy="418253"/>
            </a:xfrm>
          </p:grpSpPr>
          <p:sp>
            <p:nvSpPr>
              <p:cNvPr id="11196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11964"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11930" name="Group 150"/>
            <p:cNvGrpSpPr>
              <a:grpSpLocks/>
            </p:cNvGrpSpPr>
            <p:nvPr/>
          </p:nvGrpSpPr>
          <p:grpSpPr bwMode="auto">
            <a:xfrm>
              <a:off x="3129596" y="2056355"/>
              <a:ext cx="648422" cy="418253"/>
              <a:chOff x="3053396" y="4304255"/>
              <a:chExt cx="648422" cy="418253"/>
            </a:xfrm>
          </p:grpSpPr>
          <p:sp>
            <p:nvSpPr>
              <p:cNvPr id="11196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11962"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11931" name="Group 153"/>
            <p:cNvGrpSpPr>
              <a:grpSpLocks/>
            </p:cNvGrpSpPr>
            <p:nvPr/>
          </p:nvGrpSpPr>
          <p:grpSpPr bwMode="auto">
            <a:xfrm>
              <a:off x="754696" y="2704055"/>
              <a:ext cx="648422" cy="418253"/>
              <a:chOff x="3053396" y="4304255"/>
              <a:chExt cx="648422" cy="418253"/>
            </a:xfrm>
          </p:grpSpPr>
          <p:sp>
            <p:nvSpPr>
              <p:cNvPr id="11195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11960"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11932" name="Group 156"/>
            <p:cNvGrpSpPr>
              <a:grpSpLocks/>
            </p:cNvGrpSpPr>
            <p:nvPr/>
          </p:nvGrpSpPr>
          <p:grpSpPr bwMode="auto">
            <a:xfrm>
              <a:off x="4043996" y="2030955"/>
              <a:ext cx="648422" cy="418253"/>
              <a:chOff x="3053396" y="4304255"/>
              <a:chExt cx="648422" cy="418253"/>
            </a:xfrm>
          </p:grpSpPr>
          <p:sp>
            <p:nvSpPr>
              <p:cNvPr id="11195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11958"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11933" name="Group 160"/>
            <p:cNvGrpSpPr>
              <a:grpSpLocks/>
            </p:cNvGrpSpPr>
            <p:nvPr/>
          </p:nvGrpSpPr>
          <p:grpSpPr bwMode="auto">
            <a:xfrm>
              <a:off x="7104696" y="5663155"/>
              <a:ext cx="648422" cy="418253"/>
              <a:chOff x="3053396" y="4304255"/>
              <a:chExt cx="648422" cy="418253"/>
            </a:xfrm>
          </p:grpSpPr>
          <p:sp>
            <p:nvSpPr>
              <p:cNvPr id="11195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11956"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11934" name="Group 163"/>
            <p:cNvGrpSpPr>
              <a:grpSpLocks/>
            </p:cNvGrpSpPr>
            <p:nvPr/>
          </p:nvGrpSpPr>
          <p:grpSpPr bwMode="auto">
            <a:xfrm>
              <a:off x="7942896" y="5015455"/>
              <a:ext cx="648422" cy="418253"/>
              <a:chOff x="3053396" y="4304255"/>
              <a:chExt cx="648422" cy="418253"/>
            </a:xfrm>
          </p:grpSpPr>
          <p:sp>
            <p:nvSpPr>
              <p:cNvPr id="11195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11954"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11935" name="Group 166"/>
            <p:cNvGrpSpPr>
              <a:grpSpLocks/>
            </p:cNvGrpSpPr>
            <p:nvPr/>
          </p:nvGrpSpPr>
          <p:grpSpPr bwMode="auto">
            <a:xfrm>
              <a:off x="7714296" y="4101055"/>
              <a:ext cx="648422" cy="418253"/>
              <a:chOff x="3053396" y="4304255"/>
              <a:chExt cx="648422" cy="418253"/>
            </a:xfrm>
          </p:grpSpPr>
          <p:sp>
            <p:nvSpPr>
              <p:cNvPr id="11195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11952"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11936" name="Group 169"/>
            <p:cNvGrpSpPr>
              <a:grpSpLocks/>
            </p:cNvGrpSpPr>
            <p:nvPr/>
          </p:nvGrpSpPr>
          <p:grpSpPr bwMode="auto">
            <a:xfrm>
              <a:off x="4869496" y="5904455"/>
              <a:ext cx="648422" cy="418253"/>
              <a:chOff x="3053396" y="4304255"/>
              <a:chExt cx="648422" cy="418253"/>
            </a:xfrm>
          </p:grpSpPr>
          <p:sp>
            <p:nvSpPr>
              <p:cNvPr id="11194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11950"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11937" name="Group 172"/>
            <p:cNvGrpSpPr>
              <a:grpSpLocks/>
            </p:cNvGrpSpPr>
            <p:nvPr/>
          </p:nvGrpSpPr>
          <p:grpSpPr bwMode="auto">
            <a:xfrm>
              <a:off x="3955096" y="6044155"/>
              <a:ext cx="648422" cy="418253"/>
              <a:chOff x="3053396" y="4304255"/>
              <a:chExt cx="648422" cy="418253"/>
            </a:xfrm>
          </p:grpSpPr>
          <p:sp>
            <p:nvSpPr>
              <p:cNvPr id="11194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11948"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grpSp>
          <p:nvGrpSpPr>
            <p:cNvPr id="111938" name="Group 175"/>
            <p:cNvGrpSpPr>
              <a:grpSpLocks/>
            </p:cNvGrpSpPr>
            <p:nvPr/>
          </p:nvGrpSpPr>
          <p:grpSpPr bwMode="auto">
            <a:xfrm>
              <a:off x="2735896" y="5891755"/>
              <a:ext cx="648422" cy="418253"/>
              <a:chOff x="3053396" y="4304255"/>
              <a:chExt cx="648422" cy="418253"/>
            </a:xfrm>
          </p:grpSpPr>
          <p:sp>
            <p:nvSpPr>
              <p:cNvPr id="11194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11946"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latin typeface="Arial" pitchFamily="34" charset="0"/>
                    <a:ea typeface="ＭＳ Ｐゴシック" pitchFamily="34" charset="-128"/>
                  </a:rPr>
                  <a:t>access</a:t>
                </a:r>
              </a:p>
              <a:p>
                <a:pPr algn="ctr">
                  <a:lnSpc>
                    <a:spcPts val="1000"/>
                  </a:lnSpc>
                </a:pPr>
                <a:r>
                  <a:rPr lang="en-US" altLang="zh-CN" sz="1000">
                    <a:latin typeface="Arial" pitchFamily="34" charset="0"/>
                    <a:ea typeface="ＭＳ Ｐゴシック" pitchFamily="34" charset="-128"/>
                  </a:rPr>
                  <a:t>net</a:t>
                </a:r>
              </a:p>
            </p:txBody>
          </p:sp>
        </p:grpSp>
        <p:sp>
          <p:nvSpPr>
            <p:cNvPr id="111939" name="TextBox 4"/>
            <p:cNvSpPr txBox="1">
              <a:spLocks noChangeArrowheads="1"/>
            </p:cNvSpPr>
            <p:nvPr/>
          </p:nvSpPr>
          <p:spPr bwMode="auto">
            <a:xfrm rot="1053502">
              <a:off x="5143500" y="1955800"/>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11940" name="TextBox 179"/>
            <p:cNvSpPr txBox="1">
              <a:spLocks noChangeArrowheads="1"/>
            </p:cNvSpPr>
            <p:nvPr/>
          </p:nvSpPr>
          <p:spPr bwMode="auto">
            <a:xfrm rot="2829263">
              <a:off x="7429500" y="3429000"/>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11941" name="TextBox 180"/>
            <p:cNvSpPr txBox="1">
              <a:spLocks noChangeArrowheads="1"/>
            </p:cNvSpPr>
            <p:nvPr/>
          </p:nvSpPr>
          <p:spPr bwMode="auto">
            <a:xfrm rot="9845918">
              <a:off x="6098241" y="5942112"/>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11942" name="TextBox 181"/>
            <p:cNvSpPr txBox="1">
              <a:spLocks noChangeArrowheads="1"/>
            </p:cNvSpPr>
            <p:nvPr/>
          </p:nvSpPr>
          <p:spPr bwMode="auto">
            <a:xfrm rot="-9948738">
              <a:off x="1730786" y="5845469"/>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11943" name="TextBox 182"/>
            <p:cNvSpPr txBox="1">
              <a:spLocks noChangeArrowheads="1"/>
            </p:cNvSpPr>
            <p:nvPr/>
          </p:nvSpPr>
          <p:spPr bwMode="auto">
            <a:xfrm rot="-4992697">
              <a:off x="144631" y="3539025"/>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sp>
          <p:nvSpPr>
            <p:cNvPr id="111944" name="TextBox 183"/>
            <p:cNvSpPr txBox="1">
              <a:spLocks noChangeArrowheads="1"/>
            </p:cNvSpPr>
            <p:nvPr/>
          </p:nvSpPr>
          <p:spPr bwMode="auto">
            <a:xfrm rot="-1017263">
              <a:off x="2330376" y="1905681"/>
              <a:ext cx="543739" cy="523220"/>
            </a:xfrm>
            <a:prstGeom prst="rect">
              <a:avLst/>
            </a:prstGeom>
            <a:noFill/>
            <a:ln w="9525">
              <a:noFill/>
              <a:miter lim="800000"/>
              <a:headEnd/>
              <a:tailEnd/>
            </a:ln>
          </p:spPr>
          <p:txBody>
            <a:bodyPr wrap="none">
              <a:spAutoFit/>
            </a:bodyPr>
            <a:lstStyle/>
            <a:p>
              <a:r>
                <a:rPr lang="en-US" altLang="zh-CN" sz="2800">
                  <a:solidFill>
                    <a:srgbClr val="0000FF"/>
                  </a:solidFill>
                  <a:latin typeface="Arial" pitchFamily="34" charset="0"/>
                  <a:ea typeface="ＭＳ Ｐゴシック" pitchFamily="34" charset="-128"/>
                </a:rPr>
                <a:t>…</a:t>
              </a:r>
            </a:p>
          </p:txBody>
        </p:sp>
      </p:grpSp>
      <p:sp>
        <p:nvSpPr>
          <p:cNvPr id="111619" name="Rectangle 3"/>
          <p:cNvSpPr txBox="1">
            <a:spLocks noChangeArrowheads="1"/>
          </p:cNvSpPr>
          <p:nvPr/>
        </p:nvSpPr>
        <p:spPr bwMode="auto">
          <a:xfrm>
            <a:off x="390525" y="1133475"/>
            <a:ext cx="8150225" cy="976313"/>
          </a:xfrm>
          <a:prstGeom prst="rect">
            <a:avLst/>
          </a:prstGeom>
          <a:noFill/>
          <a:ln w="9525">
            <a:noFill/>
            <a:miter lim="800000"/>
            <a:headEnd/>
            <a:tailEnd/>
          </a:ln>
        </p:spPr>
        <p:txBody>
          <a:bodyPr/>
          <a:lstStyle/>
          <a:p>
            <a:pPr eaLnBrk="1" hangingPunct="1">
              <a:lnSpc>
                <a:spcPct val="85000"/>
              </a:lnSpc>
              <a:spcBef>
                <a:spcPct val="20000"/>
              </a:spcBef>
              <a:buClr>
                <a:srgbClr val="000099"/>
              </a:buClr>
              <a:buSzPct val="75000"/>
              <a:buFont typeface="Wingdings" pitchFamily="2" charset="2"/>
              <a:buNone/>
            </a:pPr>
            <a:r>
              <a:rPr lang="en-US" altLang="zh-CN">
                <a:latin typeface="Gill Sans MT" pitchFamily="34" charset="0"/>
                <a:ea typeface="ＭＳ Ｐゴシック" pitchFamily="34" charset="-128"/>
              </a:rPr>
              <a:t>… and content provider networks  (e.g., Google, Microsoft,   Akamai ) may run their own network, to bring services, content close to end users</a:t>
            </a:r>
          </a:p>
        </p:txBody>
      </p:sp>
      <p:grpSp>
        <p:nvGrpSpPr>
          <p:cNvPr id="111620" name="Group 8"/>
          <p:cNvGrpSpPr>
            <a:grpSpLocks/>
          </p:cNvGrpSpPr>
          <p:nvPr/>
        </p:nvGrpSpPr>
        <p:grpSpPr bwMode="auto">
          <a:xfrm>
            <a:off x="4546600" y="3746500"/>
            <a:ext cx="3225800" cy="1117600"/>
            <a:chOff x="7848600" y="2044700"/>
            <a:chExt cx="3200399" cy="1371600"/>
          </a:xfrm>
        </p:grpSpPr>
        <p:sp>
          <p:nvSpPr>
            <p:cNvPr id="111840"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grpSp>
          <p:nvGrpSpPr>
            <p:cNvPr id="111841" name="Group 133"/>
            <p:cNvGrpSpPr>
              <a:grpSpLocks/>
            </p:cNvGrpSpPr>
            <p:nvPr/>
          </p:nvGrpSpPr>
          <p:grpSpPr bwMode="auto">
            <a:xfrm>
              <a:off x="8526482" y="2160804"/>
              <a:ext cx="532759" cy="184809"/>
              <a:chOff x="2356" y="1300"/>
              <a:chExt cx="555" cy="194"/>
            </a:xfrm>
          </p:grpSpPr>
          <p:sp>
            <p:nvSpPr>
              <p:cNvPr id="11191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91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91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918" name="Group 137"/>
              <p:cNvGrpSpPr>
                <a:grpSpLocks/>
              </p:cNvGrpSpPr>
              <p:nvPr/>
            </p:nvGrpSpPr>
            <p:grpSpPr bwMode="auto">
              <a:xfrm>
                <a:off x="2468" y="1332"/>
                <a:ext cx="310" cy="60"/>
                <a:chOff x="2468" y="1332"/>
                <a:chExt cx="310" cy="60"/>
              </a:xfrm>
            </p:grpSpPr>
            <p:sp>
              <p:nvSpPr>
                <p:cNvPr id="11192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92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919" name="Line 140"/>
              <p:cNvSpPr>
                <a:spLocks noChangeShapeType="1"/>
              </p:cNvSpPr>
              <p:nvPr/>
            </p:nvSpPr>
            <p:spPr bwMode="auto">
              <a:xfrm>
                <a:off x="2357" y="1362"/>
                <a:ext cx="0" cy="82"/>
              </a:xfrm>
              <a:prstGeom prst="line">
                <a:avLst/>
              </a:prstGeom>
              <a:noFill/>
              <a:ln w="9525">
                <a:solidFill>
                  <a:schemeClr val="tx1"/>
                </a:solidFill>
                <a:round/>
                <a:headEnd/>
                <a:tailEnd/>
              </a:ln>
            </p:spPr>
            <p:txBody>
              <a:bodyPr/>
              <a:lstStyle/>
              <a:p>
                <a:endParaRPr lang="zh-CN" altLang="en-US"/>
              </a:p>
            </p:txBody>
          </p:sp>
          <p:sp>
            <p:nvSpPr>
              <p:cNvPr id="111920" name="Line 141"/>
              <p:cNvSpPr>
                <a:spLocks noChangeShapeType="1"/>
              </p:cNvSpPr>
              <p:nvPr/>
            </p:nvSpPr>
            <p:spPr bwMode="auto">
              <a:xfrm>
                <a:off x="2908" y="1364"/>
                <a:ext cx="0" cy="82"/>
              </a:xfrm>
              <a:prstGeom prst="line">
                <a:avLst/>
              </a:prstGeom>
              <a:noFill/>
              <a:ln w="9525">
                <a:solidFill>
                  <a:schemeClr val="tx1"/>
                </a:solidFill>
                <a:round/>
                <a:headEnd/>
                <a:tailEnd/>
              </a:ln>
            </p:spPr>
            <p:txBody>
              <a:bodyPr/>
              <a:lstStyle/>
              <a:p>
                <a:endParaRPr lang="zh-CN" altLang="en-US"/>
              </a:p>
            </p:txBody>
          </p:sp>
        </p:grpSp>
        <p:cxnSp>
          <p:nvCxnSpPr>
            <p:cNvPr id="111842" name="Straight Connector 10"/>
            <p:cNvCxnSpPr>
              <a:cxnSpLocks noChangeShapeType="1"/>
              <a:stCxn id="111920" idx="0"/>
            </p:cNvCxnSpPr>
            <p:nvPr/>
          </p:nvCxnSpPr>
          <p:spPr bwMode="auto">
            <a:xfrm>
              <a:off x="9055401" y="2220819"/>
              <a:ext cx="975377" cy="136534"/>
            </a:xfrm>
            <a:prstGeom prst="line">
              <a:avLst/>
            </a:prstGeom>
            <a:noFill/>
            <a:ln w="15875">
              <a:solidFill>
                <a:schemeClr val="tx1"/>
              </a:solidFill>
              <a:round/>
              <a:headEnd/>
              <a:tailEnd/>
            </a:ln>
          </p:spPr>
        </p:cxnSp>
        <p:cxnSp>
          <p:nvCxnSpPr>
            <p:cNvPr id="111843"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p:spPr>
        </p:cxnSp>
        <p:cxnSp>
          <p:nvCxnSpPr>
            <p:cNvPr id="111844"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p:spPr>
        </p:cxnSp>
        <p:cxnSp>
          <p:nvCxnSpPr>
            <p:cNvPr id="111845"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p:spPr>
        </p:cxnSp>
        <p:cxnSp>
          <p:nvCxnSpPr>
            <p:cNvPr id="111846"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p:spPr>
        </p:cxnSp>
        <p:cxnSp>
          <p:nvCxnSpPr>
            <p:cNvPr id="111847"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p:spPr>
        </p:cxnSp>
        <p:cxnSp>
          <p:nvCxnSpPr>
            <p:cNvPr id="111848"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p:spPr>
        </p:cxnSp>
        <p:cxnSp>
          <p:nvCxnSpPr>
            <p:cNvPr id="111849"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p:spPr>
        </p:cxnSp>
        <p:cxnSp>
          <p:nvCxnSpPr>
            <p:cNvPr id="111850" name="Straight Connector 304"/>
            <p:cNvCxnSpPr>
              <a:cxnSpLocks noChangeShapeType="1"/>
              <a:endCxn id="111915" idx="4"/>
            </p:cNvCxnSpPr>
            <p:nvPr/>
          </p:nvCxnSpPr>
          <p:spPr bwMode="auto">
            <a:xfrm flipH="1" flipV="1">
              <a:off x="8791902" y="2345614"/>
              <a:ext cx="410984" cy="87180"/>
            </a:xfrm>
            <a:prstGeom prst="line">
              <a:avLst/>
            </a:prstGeom>
            <a:noFill/>
            <a:ln w="15875">
              <a:solidFill>
                <a:schemeClr val="tx1"/>
              </a:solidFill>
              <a:round/>
              <a:headEnd/>
              <a:tailEnd/>
            </a:ln>
          </p:spPr>
        </p:cxnSp>
        <p:sp>
          <p:nvSpPr>
            <p:cNvPr id="111851" name="TextBox 39958"/>
            <p:cNvSpPr txBox="1">
              <a:spLocks noChangeArrowheads="1"/>
            </p:cNvSpPr>
            <p:nvPr/>
          </p:nvSpPr>
          <p:spPr bwMode="auto">
            <a:xfrm>
              <a:off x="7958081" y="2471291"/>
              <a:ext cx="886407" cy="491044"/>
            </a:xfrm>
            <a:prstGeom prst="rect">
              <a:avLst/>
            </a:prstGeom>
            <a:noFill/>
            <a:ln w="9525">
              <a:noFill/>
              <a:miter lim="800000"/>
              <a:headEnd/>
              <a:tailEnd/>
            </a:ln>
          </p:spPr>
          <p:txBody>
            <a:bodyPr wrap="none">
              <a:spAutoFit/>
            </a:bodyPr>
            <a:lstStyle/>
            <a:p>
              <a:r>
                <a:rPr lang="en-US" altLang="zh-CN" sz="2000" i="1">
                  <a:latin typeface="Arial" pitchFamily="34" charset="0"/>
                  <a:ea typeface="ＭＳ Ｐゴシック" pitchFamily="34" charset="-128"/>
                </a:rPr>
                <a:t>ISP B</a:t>
              </a:r>
            </a:p>
          </p:txBody>
        </p:sp>
        <p:grpSp>
          <p:nvGrpSpPr>
            <p:cNvPr id="111852" name="Group 133"/>
            <p:cNvGrpSpPr>
              <a:grpSpLocks/>
            </p:cNvGrpSpPr>
            <p:nvPr/>
          </p:nvGrpSpPr>
          <p:grpSpPr bwMode="auto">
            <a:xfrm>
              <a:off x="9555206" y="2650627"/>
              <a:ext cx="532759" cy="184809"/>
              <a:chOff x="2356" y="1300"/>
              <a:chExt cx="555" cy="194"/>
            </a:xfrm>
          </p:grpSpPr>
          <p:sp>
            <p:nvSpPr>
              <p:cNvPr id="11190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90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9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910" name="Group 137"/>
              <p:cNvGrpSpPr>
                <a:grpSpLocks/>
              </p:cNvGrpSpPr>
              <p:nvPr/>
            </p:nvGrpSpPr>
            <p:grpSpPr bwMode="auto">
              <a:xfrm>
                <a:off x="2468" y="1332"/>
                <a:ext cx="310" cy="60"/>
                <a:chOff x="2468" y="1332"/>
                <a:chExt cx="310" cy="60"/>
              </a:xfrm>
            </p:grpSpPr>
            <p:sp>
              <p:nvSpPr>
                <p:cNvPr id="11191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91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911"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11912"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11853" name="Group 133"/>
            <p:cNvGrpSpPr>
              <a:grpSpLocks/>
            </p:cNvGrpSpPr>
            <p:nvPr/>
          </p:nvGrpSpPr>
          <p:grpSpPr bwMode="auto">
            <a:xfrm>
              <a:off x="8772607" y="2725609"/>
              <a:ext cx="532759" cy="184809"/>
              <a:chOff x="2356" y="1300"/>
              <a:chExt cx="555" cy="194"/>
            </a:xfrm>
          </p:grpSpPr>
          <p:sp>
            <p:nvSpPr>
              <p:cNvPr id="1118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9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9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902" name="Group 137"/>
              <p:cNvGrpSpPr>
                <a:grpSpLocks/>
              </p:cNvGrpSpPr>
              <p:nvPr/>
            </p:nvGrpSpPr>
            <p:grpSpPr bwMode="auto">
              <a:xfrm>
                <a:off x="2468" y="1332"/>
                <a:ext cx="310" cy="60"/>
                <a:chOff x="2468" y="1332"/>
                <a:chExt cx="310" cy="60"/>
              </a:xfrm>
            </p:grpSpPr>
            <p:sp>
              <p:nvSpPr>
                <p:cNvPr id="11190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90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903" name="Line 140"/>
              <p:cNvSpPr>
                <a:spLocks noChangeShapeType="1"/>
              </p:cNvSpPr>
              <p:nvPr/>
            </p:nvSpPr>
            <p:spPr bwMode="auto">
              <a:xfrm>
                <a:off x="2358" y="1356"/>
                <a:ext cx="0" cy="88"/>
              </a:xfrm>
              <a:prstGeom prst="line">
                <a:avLst/>
              </a:prstGeom>
              <a:noFill/>
              <a:ln w="9525">
                <a:solidFill>
                  <a:schemeClr val="tx1"/>
                </a:solidFill>
                <a:round/>
                <a:headEnd/>
                <a:tailEnd/>
              </a:ln>
            </p:spPr>
            <p:txBody>
              <a:bodyPr/>
              <a:lstStyle/>
              <a:p>
                <a:endParaRPr lang="zh-CN" altLang="en-US"/>
              </a:p>
            </p:txBody>
          </p:sp>
          <p:sp>
            <p:nvSpPr>
              <p:cNvPr id="111904" name="Line 141"/>
              <p:cNvSpPr>
                <a:spLocks noChangeShapeType="1"/>
              </p:cNvSpPr>
              <p:nvPr/>
            </p:nvSpPr>
            <p:spPr bwMode="auto">
              <a:xfrm>
                <a:off x="2908" y="1358"/>
                <a:ext cx="0" cy="86"/>
              </a:xfrm>
              <a:prstGeom prst="line">
                <a:avLst/>
              </a:prstGeom>
              <a:noFill/>
              <a:ln w="9525">
                <a:solidFill>
                  <a:schemeClr val="tx1"/>
                </a:solidFill>
                <a:round/>
                <a:headEnd/>
                <a:tailEnd/>
              </a:ln>
            </p:spPr>
            <p:txBody>
              <a:bodyPr/>
              <a:lstStyle/>
              <a:p>
                <a:endParaRPr lang="zh-CN" altLang="en-US"/>
              </a:p>
            </p:txBody>
          </p:sp>
        </p:grpSp>
        <p:grpSp>
          <p:nvGrpSpPr>
            <p:cNvPr id="111854" name="Group 133"/>
            <p:cNvGrpSpPr>
              <a:grpSpLocks/>
            </p:cNvGrpSpPr>
            <p:nvPr/>
          </p:nvGrpSpPr>
          <p:grpSpPr bwMode="auto">
            <a:xfrm>
              <a:off x="9060908" y="2428111"/>
              <a:ext cx="532759" cy="184809"/>
              <a:chOff x="2356" y="1300"/>
              <a:chExt cx="555" cy="194"/>
            </a:xfrm>
          </p:grpSpPr>
          <p:sp>
            <p:nvSpPr>
              <p:cNvPr id="1118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8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8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894" name="Group 137"/>
              <p:cNvGrpSpPr>
                <a:grpSpLocks/>
              </p:cNvGrpSpPr>
              <p:nvPr/>
            </p:nvGrpSpPr>
            <p:grpSpPr bwMode="auto">
              <a:xfrm>
                <a:off x="2468" y="1332"/>
                <a:ext cx="310" cy="60"/>
                <a:chOff x="2468" y="1332"/>
                <a:chExt cx="310" cy="60"/>
              </a:xfrm>
            </p:grpSpPr>
            <p:sp>
              <p:nvSpPr>
                <p:cNvPr id="11189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89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895" name="Line 140"/>
              <p:cNvSpPr>
                <a:spLocks noChangeShapeType="1"/>
              </p:cNvSpPr>
              <p:nvPr/>
            </p:nvSpPr>
            <p:spPr bwMode="auto">
              <a:xfrm>
                <a:off x="2358" y="1362"/>
                <a:ext cx="0" cy="84"/>
              </a:xfrm>
              <a:prstGeom prst="line">
                <a:avLst/>
              </a:prstGeom>
              <a:noFill/>
              <a:ln w="9525">
                <a:solidFill>
                  <a:schemeClr val="tx1"/>
                </a:solidFill>
                <a:round/>
                <a:headEnd/>
                <a:tailEnd/>
              </a:ln>
            </p:spPr>
            <p:txBody>
              <a:bodyPr/>
              <a:lstStyle/>
              <a:p>
                <a:endParaRPr lang="zh-CN" altLang="en-US"/>
              </a:p>
            </p:txBody>
          </p:sp>
          <p:sp>
            <p:nvSpPr>
              <p:cNvPr id="111896" name="Line 141"/>
              <p:cNvSpPr>
                <a:spLocks noChangeShapeType="1"/>
              </p:cNvSpPr>
              <p:nvPr/>
            </p:nvSpPr>
            <p:spPr bwMode="auto">
              <a:xfrm>
                <a:off x="2908" y="1364"/>
                <a:ext cx="0" cy="84"/>
              </a:xfrm>
              <a:prstGeom prst="line">
                <a:avLst/>
              </a:prstGeom>
              <a:noFill/>
              <a:ln w="9525">
                <a:solidFill>
                  <a:schemeClr val="tx1"/>
                </a:solidFill>
                <a:round/>
                <a:headEnd/>
                <a:tailEnd/>
              </a:ln>
            </p:spPr>
            <p:txBody>
              <a:bodyPr/>
              <a:lstStyle/>
              <a:p>
                <a:endParaRPr lang="zh-CN" altLang="en-US"/>
              </a:p>
            </p:txBody>
          </p:sp>
        </p:grpSp>
        <p:grpSp>
          <p:nvGrpSpPr>
            <p:cNvPr id="111855" name="Group 133"/>
            <p:cNvGrpSpPr>
              <a:grpSpLocks/>
            </p:cNvGrpSpPr>
            <p:nvPr/>
          </p:nvGrpSpPr>
          <p:grpSpPr bwMode="auto">
            <a:xfrm>
              <a:off x="10005281" y="2289952"/>
              <a:ext cx="532759" cy="184809"/>
              <a:chOff x="2356" y="1300"/>
              <a:chExt cx="555" cy="194"/>
            </a:xfrm>
          </p:grpSpPr>
          <p:sp>
            <p:nvSpPr>
              <p:cNvPr id="11188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88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88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886" name="Group 137"/>
              <p:cNvGrpSpPr>
                <a:grpSpLocks/>
              </p:cNvGrpSpPr>
              <p:nvPr/>
            </p:nvGrpSpPr>
            <p:grpSpPr bwMode="auto">
              <a:xfrm>
                <a:off x="2468" y="1332"/>
                <a:ext cx="310" cy="60"/>
                <a:chOff x="2468" y="1332"/>
                <a:chExt cx="310" cy="60"/>
              </a:xfrm>
            </p:grpSpPr>
            <p:sp>
              <p:nvSpPr>
                <p:cNvPr id="11188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89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887" name="Line 140"/>
              <p:cNvSpPr>
                <a:spLocks noChangeShapeType="1"/>
              </p:cNvSpPr>
              <p:nvPr/>
            </p:nvSpPr>
            <p:spPr bwMode="auto">
              <a:xfrm>
                <a:off x="2357" y="1362"/>
                <a:ext cx="0" cy="84"/>
              </a:xfrm>
              <a:prstGeom prst="line">
                <a:avLst/>
              </a:prstGeom>
              <a:noFill/>
              <a:ln w="9525">
                <a:solidFill>
                  <a:schemeClr val="tx1"/>
                </a:solidFill>
                <a:round/>
                <a:headEnd/>
                <a:tailEnd/>
              </a:ln>
            </p:spPr>
            <p:txBody>
              <a:bodyPr/>
              <a:lstStyle/>
              <a:p>
                <a:endParaRPr lang="zh-CN" altLang="en-US"/>
              </a:p>
            </p:txBody>
          </p:sp>
          <p:sp>
            <p:nvSpPr>
              <p:cNvPr id="111888" name="Line 141"/>
              <p:cNvSpPr>
                <a:spLocks noChangeShapeType="1"/>
              </p:cNvSpPr>
              <p:nvPr/>
            </p:nvSpPr>
            <p:spPr bwMode="auto">
              <a:xfrm>
                <a:off x="2908" y="1364"/>
                <a:ext cx="0" cy="84"/>
              </a:xfrm>
              <a:prstGeom prst="line">
                <a:avLst/>
              </a:prstGeom>
              <a:noFill/>
              <a:ln w="9525">
                <a:solidFill>
                  <a:schemeClr val="tx1"/>
                </a:solidFill>
                <a:round/>
                <a:headEnd/>
                <a:tailEnd/>
              </a:ln>
            </p:spPr>
            <p:txBody>
              <a:bodyPr/>
              <a:lstStyle/>
              <a:p>
                <a:endParaRPr lang="zh-CN" altLang="en-US"/>
              </a:p>
            </p:txBody>
          </p:sp>
        </p:grpSp>
        <p:grpSp>
          <p:nvGrpSpPr>
            <p:cNvPr id="111856" name="Group 133"/>
            <p:cNvGrpSpPr>
              <a:grpSpLocks/>
            </p:cNvGrpSpPr>
            <p:nvPr/>
          </p:nvGrpSpPr>
          <p:grpSpPr bwMode="auto">
            <a:xfrm>
              <a:off x="10232661" y="2882876"/>
              <a:ext cx="532759" cy="184809"/>
              <a:chOff x="2356" y="1300"/>
              <a:chExt cx="555" cy="194"/>
            </a:xfrm>
          </p:grpSpPr>
          <p:sp>
            <p:nvSpPr>
              <p:cNvPr id="11187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87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87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878" name="Group 137"/>
              <p:cNvGrpSpPr>
                <a:grpSpLocks/>
              </p:cNvGrpSpPr>
              <p:nvPr/>
            </p:nvGrpSpPr>
            <p:grpSpPr bwMode="auto">
              <a:xfrm>
                <a:off x="2468" y="1332"/>
                <a:ext cx="310" cy="60"/>
                <a:chOff x="2468" y="1332"/>
                <a:chExt cx="310" cy="60"/>
              </a:xfrm>
            </p:grpSpPr>
            <p:sp>
              <p:nvSpPr>
                <p:cNvPr id="11188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88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879"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11880"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11857" name="Group 133"/>
            <p:cNvGrpSpPr>
              <a:grpSpLocks/>
            </p:cNvGrpSpPr>
            <p:nvPr/>
          </p:nvGrpSpPr>
          <p:grpSpPr bwMode="auto">
            <a:xfrm>
              <a:off x="9330660" y="3072767"/>
              <a:ext cx="532759" cy="184809"/>
              <a:chOff x="2356" y="1300"/>
              <a:chExt cx="555" cy="194"/>
            </a:xfrm>
          </p:grpSpPr>
          <p:sp>
            <p:nvSpPr>
              <p:cNvPr id="11186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86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86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870" name="Group 137"/>
              <p:cNvGrpSpPr>
                <a:grpSpLocks/>
              </p:cNvGrpSpPr>
              <p:nvPr/>
            </p:nvGrpSpPr>
            <p:grpSpPr bwMode="auto">
              <a:xfrm>
                <a:off x="2468" y="1332"/>
                <a:ext cx="310" cy="60"/>
                <a:chOff x="2468" y="1332"/>
                <a:chExt cx="310" cy="60"/>
              </a:xfrm>
            </p:grpSpPr>
            <p:sp>
              <p:nvSpPr>
                <p:cNvPr id="11187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87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871" name="Line 140"/>
              <p:cNvSpPr>
                <a:spLocks noChangeShapeType="1"/>
              </p:cNvSpPr>
              <p:nvPr/>
            </p:nvSpPr>
            <p:spPr bwMode="auto">
              <a:xfrm>
                <a:off x="2358" y="1362"/>
                <a:ext cx="0" cy="84"/>
              </a:xfrm>
              <a:prstGeom prst="line">
                <a:avLst/>
              </a:prstGeom>
              <a:noFill/>
              <a:ln w="9525">
                <a:solidFill>
                  <a:schemeClr val="tx1"/>
                </a:solidFill>
                <a:round/>
                <a:headEnd/>
                <a:tailEnd/>
              </a:ln>
            </p:spPr>
            <p:txBody>
              <a:bodyPr/>
              <a:lstStyle/>
              <a:p>
                <a:endParaRPr lang="zh-CN" altLang="en-US"/>
              </a:p>
            </p:txBody>
          </p:sp>
          <p:sp>
            <p:nvSpPr>
              <p:cNvPr id="111872" name="Line 141"/>
              <p:cNvSpPr>
                <a:spLocks noChangeShapeType="1"/>
              </p:cNvSpPr>
              <p:nvPr/>
            </p:nvSpPr>
            <p:spPr bwMode="auto">
              <a:xfrm>
                <a:off x="2907" y="1364"/>
                <a:ext cx="0" cy="84"/>
              </a:xfrm>
              <a:prstGeom prst="line">
                <a:avLst/>
              </a:prstGeom>
              <a:noFill/>
              <a:ln w="9525">
                <a:solidFill>
                  <a:schemeClr val="tx1"/>
                </a:solidFill>
                <a:round/>
                <a:headEnd/>
                <a:tailEnd/>
              </a:ln>
            </p:spPr>
            <p:txBody>
              <a:bodyPr/>
              <a:lstStyle/>
              <a:p>
                <a:endParaRPr lang="zh-CN" altLang="en-US"/>
              </a:p>
            </p:txBody>
          </p:sp>
        </p:grpSp>
        <p:grpSp>
          <p:nvGrpSpPr>
            <p:cNvPr id="111858" name="Group 133"/>
            <p:cNvGrpSpPr>
              <a:grpSpLocks/>
            </p:cNvGrpSpPr>
            <p:nvPr/>
          </p:nvGrpSpPr>
          <p:grpSpPr bwMode="auto">
            <a:xfrm>
              <a:off x="8438032" y="3018963"/>
              <a:ext cx="532759" cy="184809"/>
              <a:chOff x="2356" y="1300"/>
              <a:chExt cx="555" cy="194"/>
            </a:xfrm>
          </p:grpSpPr>
          <p:sp>
            <p:nvSpPr>
              <p:cNvPr id="11185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86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86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862" name="Group 137"/>
              <p:cNvGrpSpPr>
                <a:grpSpLocks/>
              </p:cNvGrpSpPr>
              <p:nvPr/>
            </p:nvGrpSpPr>
            <p:grpSpPr bwMode="auto">
              <a:xfrm>
                <a:off x="2468" y="1332"/>
                <a:ext cx="310" cy="60"/>
                <a:chOff x="2468" y="1332"/>
                <a:chExt cx="310" cy="60"/>
              </a:xfrm>
            </p:grpSpPr>
            <p:sp>
              <p:nvSpPr>
                <p:cNvPr id="11186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86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863" name="Line 140"/>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111864" name="Line 141"/>
              <p:cNvSpPr>
                <a:spLocks noChangeShapeType="1"/>
              </p:cNvSpPr>
              <p:nvPr/>
            </p:nvSpPr>
            <p:spPr bwMode="auto">
              <a:xfrm>
                <a:off x="2910" y="1363"/>
                <a:ext cx="0" cy="84"/>
              </a:xfrm>
              <a:prstGeom prst="line">
                <a:avLst/>
              </a:prstGeom>
              <a:noFill/>
              <a:ln w="9525">
                <a:solidFill>
                  <a:schemeClr val="tx1"/>
                </a:solidFill>
                <a:round/>
                <a:headEnd/>
                <a:tailEnd/>
              </a:ln>
            </p:spPr>
            <p:txBody>
              <a:bodyPr/>
              <a:lstStyle/>
              <a:p>
                <a:endParaRPr lang="zh-CN" altLang="en-US"/>
              </a:p>
            </p:txBody>
          </p:sp>
        </p:grpSp>
      </p:grpSp>
      <p:grpSp>
        <p:nvGrpSpPr>
          <p:cNvPr id="111621" name="Group 331"/>
          <p:cNvGrpSpPr>
            <a:grpSpLocks/>
          </p:cNvGrpSpPr>
          <p:nvPr/>
        </p:nvGrpSpPr>
        <p:grpSpPr bwMode="auto">
          <a:xfrm>
            <a:off x="1803400" y="2755900"/>
            <a:ext cx="3467100" cy="1193800"/>
            <a:chOff x="7848600" y="2044700"/>
            <a:chExt cx="3200399" cy="1371600"/>
          </a:xfrm>
        </p:grpSpPr>
        <p:sp>
          <p:nvSpPr>
            <p:cNvPr id="111757"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grpSp>
          <p:nvGrpSpPr>
            <p:cNvPr id="111758" name="Group 133"/>
            <p:cNvGrpSpPr>
              <a:grpSpLocks/>
            </p:cNvGrpSpPr>
            <p:nvPr/>
          </p:nvGrpSpPr>
          <p:grpSpPr bwMode="auto">
            <a:xfrm>
              <a:off x="8526482" y="2160804"/>
              <a:ext cx="532759" cy="184809"/>
              <a:chOff x="2356" y="1300"/>
              <a:chExt cx="555" cy="194"/>
            </a:xfrm>
          </p:grpSpPr>
          <p:sp>
            <p:nvSpPr>
              <p:cNvPr id="1118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8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8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835" name="Group 137"/>
              <p:cNvGrpSpPr>
                <a:grpSpLocks/>
              </p:cNvGrpSpPr>
              <p:nvPr/>
            </p:nvGrpSpPr>
            <p:grpSpPr bwMode="auto">
              <a:xfrm>
                <a:off x="2468" y="1332"/>
                <a:ext cx="310" cy="60"/>
                <a:chOff x="2468" y="1332"/>
                <a:chExt cx="310" cy="60"/>
              </a:xfrm>
            </p:grpSpPr>
            <p:sp>
              <p:nvSpPr>
                <p:cNvPr id="11183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83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836" name="Line 140"/>
              <p:cNvSpPr>
                <a:spLocks noChangeShapeType="1"/>
              </p:cNvSpPr>
              <p:nvPr/>
            </p:nvSpPr>
            <p:spPr bwMode="auto">
              <a:xfrm>
                <a:off x="2358" y="1362"/>
                <a:ext cx="0" cy="82"/>
              </a:xfrm>
              <a:prstGeom prst="line">
                <a:avLst/>
              </a:prstGeom>
              <a:noFill/>
              <a:ln w="9525">
                <a:solidFill>
                  <a:schemeClr val="tx1"/>
                </a:solidFill>
                <a:round/>
                <a:headEnd/>
                <a:tailEnd/>
              </a:ln>
            </p:spPr>
            <p:txBody>
              <a:bodyPr/>
              <a:lstStyle/>
              <a:p>
                <a:endParaRPr lang="zh-CN" altLang="en-US"/>
              </a:p>
            </p:txBody>
          </p:sp>
          <p:sp>
            <p:nvSpPr>
              <p:cNvPr id="111837" name="Line 141"/>
              <p:cNvSpPr>
                <a:spLocks noChangeShapeType="1"/>
              </p:cNvSpPr>
              <p:nvPr/>
            </p:nvSpPr>
            <p:spPr bwMode="auto">
              <a:xfrm>
                <a:off x="2906" y="1364"/>
                <a:ext cx="0" cy="84"/>
              </a:xfrm>
              <a:prstGeom prst="line">
                <a:avLst/>
              </a:prstGeom>
              <a:noFill/>
              <a:ln w="9525">
                <a:solidFill>
                  <a:schemeClr val="tx1"/>
                </a:solidFill>
                <a:round/>
                <a:headEnd/>
                <a:tailEnd/>
              </a:ln>
            </p:spPr>
            <p:txBody>
              <a:bodyPr/>
              <a:lstStyle/>
              <a:p>
                <a:endParaRPr lang="zh-CN" altLang="en-US"/>
              </a:p>
            </p:txBody>
          </p:sp>
        </p:grpSp>
        <p:cxnSp>
          <p:nvCxnSpPr>
            <p:cNvPr id="111759" name="Straight Connector 334"/>
            <p:cNvCxnSpPr>
              <a:cxnSpLocks noChangeShapeType="1"/>
              <a:stCxn id="111837" idx="0"/>
            </p:cNvCxnSpPr>
            <p:nvPr/>
          </p:nvCxnSpPr>
          <p:spPr bwMode="auto">
            <a:xfrm>
              <a:off x="9055401" y="2220819"/>
              <a:ext cx="975377" cy="136534"/>
            </a:xfrm>
            <a:prstGeom prst="line">
              <a:avLst/>
            </a:prstGeom>
            <a:noFill/>
            <a:ln w="15875">
              <a:solidFill>
                <a:schemeClr val="tx1"/>
              </a:solidFill>
              <a:round/>
              <a:headEnd/>
              <a:tailEnd/>
            </a:ln>
          </p:spPr>
        </p:cxnSp>
        <p:cxnSp>
          <p:nvCxnSpPr>
            <p:cNvPr id="111760"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p:spPr>
        </p:cxnSp>
        <p:cxnSp>
          <p:nvCxnSpPr>
            <p:cNvPr id="111761"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p:spPr>
        </p:cxnSp>
        <p:cxnSp>
          <p:nvCxnSpPr>
            <p:cNvPr id="111762"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p:spPr>
        </p:cxnSp>
        <p:cxnSp>
          <p:nvCxnSpPr>
            <p:cNvPr id="111763"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p:spPr>
        </p:cxnSp>
        <p:cxnSp>
          <p:nvCxnSpPr>
            <p:cNvPr id="111764"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p:spPr>
        </p:cxnSp>
        <p:cxnSp>
          <p:nvCxnSpPr>
            <p:cNvPr id="111765"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p:spPr>
        </p:cxnSp>
        <p:cxnSp>
          <p:nvCxnSpPr>
            <p:cNvPr id="111766"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p:spPr>
        </p:cxnSp>
        <p:cxnSp>
          <p:nvCxnSpPr>
            <p:cNvPr id="111767" name="Straight Connector 342"/>
            <p:cNvCxnSpPr>
              <a:cxnSpLocks noChangeShapeType="1"/>
              <a:endCxn id="111832" idx="4"/>
            </p:cNvCxnSpPr>
            <p:nvPr/>
          </p:nvCxnSpPr>
          <p:spPr bwMode="auto">
            <a:xfrm flipH="1" flipV="1">
              <a:off x="8791902" y="2345614"/>
              <a:ext cx="410984" cy="87180"/>
            </a:xfrm>
            <a:prstGeom prst="line">
              <a:avLst/>
            </a:prstGeom>
            <a:noFill/>
            <a:ln w="15875">
              <a:solidFill>
                <a:schemeClr val="tx1"/>
              </a:solidFill>
              <a:round/>
              <a:headEnd/>
              <a:tailEnd/>
            </a:ln>
          </p:spPr>
        </p:cxnSp>
        <p:sp>
          <p:nvSpPr>
            <p:cNvPr id="111768" name="TextBox 343"/>
            <p:cNvSpPr txBox="1">
              <a:spLocks noChangeArrowheads="1"/>
            </p:cNvSpPr>
            <p:nvPr/>
          </p:nvSpPr>
          <p:spPr bwMode="auto">
            <a:xfrm>
              <a:off x="7958081" y="2471292"/>
              <a:ext cx="874406" cy="400110"/>
            </a:xfrm>
            <a:prstGeom prst="rect">
              <a:avLst/>
            </a:prstGeom>
            <a:noFill/>
            <a:ln w="9525">
              <a:noFill/>
              <a:miter lim="800000"/>
              <a:headEnd/>
              <a:tailEnd/>
            </a:ln>
          </p:spPr>
          <p:txBody>
            <a:bodyPr wrap="none">
              <a:spAutoFit/>
            </a:bodyPr>
            <a:lstStyle/>
            <a:p>
              <a:r>
                <a:rPr lang="en-US" altLang="zh-CN" sz="2000" i="1">
                  <a:latin typeface="Arial" pitchFamily="34" charset="0"/>
                  <a:ea typeface="ＭＳ Ｐゴシック" pitchFamily="34" charset="-128"/>
                </a:rPr>
                <a:t>ISP A</a:t>
              </a:r>
            </a:p>
          </p:txBody>
        </p:sp>
        <p:grpSp>
          <p:nvGrpSpPr>
            <p:cNvPr id="111769" name="Group 133"/>
            <p:cNvGrpSpPr>
              <a:grpSpLocks/>
            </p:cNvGrpSpPr>
            <p:nvPr/>
          </p:nvGrpSpPr>
          <p:grpSpPr bwMode="auto">
            <a:xfrm>
              <a:off x="9555206" y="2650627"/>
              <a:ext cx="532759" cy="184809"/>
              <a:chOff x="2356" y="1300"/>
              <a:chExt cx="555" cy="194"/>
            </a:xfrm>
          </p:grpSpPr>
          <p:sp>
            <p:nvSpPr>
              <p:cNvPr id="1118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8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8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827" name="Group 137"/>
              <p:cNvGrpSpPr>
                <a:grpSpLocks/>
              </p:cNvGrpSpPr>
              <p:nvPr/>
            </p:nvGrpSpPr>
            <p:grpSpPr bwMode="auto">
              <a:xfrm>
                <a:off x="2468" y="1332"/>
                <a:ext cx="310" cy="60"/>
                <a:chOff x="2468" y="1332"/>
                <a:chExt cx="310" cy="60"/>
              </a:xfrm>
            </p:grpSpPr>
            <p:sp>
              <p:nvSpPr>
                <p:cNvPr id="1118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8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828"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11829" name="Line 141"/>
              <p:cNvSpPr>
                <a:spLocks noChangeShapeType="1"/>
              </p:cNvSpPr>
              <p:nvPr/>
            </p:nvSpPr>
            <p:spPr bwMode="auto">
              <a:xfrm>
                <a:off x="2906" y="1363"/>
                <a:ext cx="0" cy="84"/>
              </a:xfrm>
              <a:prstGeom prst="line">
                <a:avLst/>
              </a:prstGeom>
              <a:noFill/>
              <a:ln w="9525">
                <a:solidFill>
                  <a:schemeClr val="tx1"/>
                </a:solidFill>
                <a:round/>
                <a:headEnd/>
                <a:tailEnd/>
              </a:ln>
            </p:spPr>
            <p:txBody>
              <a:bodyPr/>
              <a:lstStyle/>
              <a:p>
                <a:endParaRPr lang="zh-CN" altLang="en-US"/>
              </a:p>
            </p:txBody>
          </p:sp>
        </p:grpSp>
        <p:grpSp>
          <p:nvGrpSpPr>
            <p:cNvPr id="111770" name="Group 133"/>
            <p:cNvGrpSpPr>
              <a:grpSpLocks/>
            </p:cNvGrpSpPr>
            <p:nvPr/>
          </p:nvGrpSpPr>
          <p:grpSpPr bwMode="auto">
            <a:xfrm>
              <a:off x="8772607" y="2725609"/>
              <a:ext cx="532759" cy="184809"/>
              <a:chOff x="2356" y="1300"/>
              <a:chExt cx="555" cy="194"/>
            </a:xfrm>
          </p:grpSpPr>
          <p:sp>
            <p:nvSpPr>
              <p:cNvPr id="1118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8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8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819" name="Group 137"/>
              <p:cNvGrpSpPr>
                <a:grpSpLocks/>
              </p:cNvGrpSpPr>
              <p:nvPr/>
            </p:nvGrpSpPr>
            <p:grpSpPr bwMode="auto">
              <a:xfrm>
                <a:off x="2468" y="1332"/>
                <a:ext cx="310" cy="60"/>
                <a:chOff x="2468" y="1332"/>
                <a:chExt cx="310" cy="60"/>
              </a:xfrm>
            </p:grpSpPr>
            <p:sp>
              <p:nvSpPr>
                <p:cNvPr id="11182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82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820"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11821" name="Line 141"/>
              <p:cNvSpPr>
                <a:spLocks noChangeShapeType="1"/>
              </p:cNvSpPr>
              <p:nvPr/>
            </p:nvSpPr>
            <p:spPr bwMode="auto">
              <a:xfrm>
                <a:off x="2906" y="1363"/>
                <a:ext cx="0" cy="84"/>
              </a:xfrm>
              <a:prstGeom prst="line">
                <a:avLst/>
              </a:prstGeom>
              <a:noFill/>
              <a:ln w="9525">
                <a:solidFill>
                  <a:schemeClr val="tx1"/>
                </a:solidFill>
                <a:round/>
                <a:headEnd/>
                <a:tailEnd/>
              </a:ln>
            </p:spPr>
            <p:txBody>
              <a:bodyPr/>
              <a:lstStyle/>
              <a:p>
                <a:endParaRPr lang="zh-CN" altLang="en-US"/>
              </a:p>
            </p:txBody>
          </p:sp>
        </p:grpSp>
        <p:grpSp>
          <p:nvGrpSpPr>
            <p:cNvPr id="111771" name="Group 133"/>
            <p:cNvGrpSpPr>
              <a:grpSpLocks/>
            </p:cNvGrpSpPr>
            <p:nvPr/>
          </p:nvGrpSpPr>
          <p:grpSpPr bwMode="auto">
            <a:xfrm>
              <a:off x="9060908" y="2428111"/>
              <a:ext cx="532759" cy="184809"/>
              <a:chOff x="2356" y="1300"/>
              <a:chExt cx="555" cy="194"/>
            </a:xfrm>
          </p:grpSpPr>
          <p:sp>
            <p:nvSpPr>
              <p:cNvPr id="1118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8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8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811" name="Group 137"/>
              <p:cNvGrpSpPr>
                <a:grpSpLocks/>
              </p:cNvGrpSpPr>
              <p:nvPr/>
            </p:nvGrpSpPr>
            <p:grpSpPr bwMode="auto">
              <a:xfrm>
                <a:off x="2468" y="1332"/>
                <a:ext cx="310" cy="60"/>
                <a:chOff x="2468" y="1332"/>
                <a:chExt cx="310" cy="60"/>
              </a:xfrm>
            </p:grpSpPr>
            <p:sp>
              <p:nvSpPr>
                <p:cNvPr id="11181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81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812" name="Line 140"/>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111813" name="Line 141"/>
              <p:cNvSpPr>
                <a:spLocks noChangeShapeType="1"/>
              </p:cNvSpPr>
              <p:nvPr/>
            </p:nvSpPr>
            <p:spPr bwMode="auto">
              <a:xfrm>
                <a:off x="2907" y="1363"/>
                <a:ext cx="0" cy="84"/>
              </a:xfrm>
              <a:prstGeom prst="line">
                <a:avLst/>
              </a:prstGeom>
              <a:noFill/>
              <a:ln w="9525">
                <a:solidFill>
                  <a:schemeClr val="tx1"/>
                </a:solidFill>
                <a:round/>
                <a:headEnd/>
                <a:tailEnd/>
              </a:ln>
            </p:spPr>
            <p:txBody>
              <a:bodyPr/>
              <a:lstStyle/>
              <a:p>
                <a:endParaRPr lang="zh-CN" altLang="en-US"/>
              </a:p>
            </p:txBody>
          </p:sp>
        </p:grpSp>
        <p:grpSp>
          <p:nvGrpSpPr>
            <p:cNvPr id="111772" name="Group 133"/>
            <p:cNvGrpSpPr>
              <a:grpSpLocks/>
            </p:cNvGrpSpPr>
            <p:nvPr/>
          </p:nvGrpSpPr>
          <p:grpSpPr bwMode="auto">
            <a:xfrm>
              <a:off x="10005281" y="2289952"/>
              <a:ext cx="532759" cy="184809"/>
              <a:chOff x="2356" y="1300"/>
              <a:chExt cx="555" cy="194"/>
            </a:xfrm>
          </p:grpSpPr>
          <p:sp>
            <p:nvSpPr>
              <p:cNvPr id="1118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8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8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803" name="Group 137"/>
              <p:cNvGrpSpPr>
                <a:grpSpLocks/>
              </p:cNvGrpSpPr>
              <p:nvPr/>
            </p:nvGrpSpPr>
            <p:grpSpPr bwMode="auto">
              <a:xfrm>
                <a:off x="2468" y="1332"/>
                <a:ext cx="310" cy="60"/>
                <a:chOff x="2468" y="1332"/>
                <a:chExt cx="310" cy="60"/>
              </a:xfrm>
            </p:grpSpPr>
            <p:sp>
              <p:nvSpPr>
                <p:cNvPr id="11180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80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804" name="Line 140"/>
              <p:cNvSpPr>
                <a:spLocks noChangeShapeType="1"/>
              </p:cNvSpPr>
              <p:nvPr/>
            </p:nvSpPr>
            <p:spPr bwMode="auto">
              <a:xfrm>
                <a:off x="2358" y="1360"/>
                <a:ext cx="0" cy="84"/>
              </a:xfrm>
              <a:prstGeom prst="line">
                <a:avLst/>
              </a:prstGeom>
              <a:noFill/>
              <a:ln w="9525">
                <a:solidFill>
                  <a:schemeClr val="tx1"/>
                </a:solidFill>
                <a:round/>
                <a:headEnd/>
                <a:tailEnd/>
              </a:ln>
            </p:spPr>
            <p:txBody>
              <a:bodyPr/>
              <a:lstStyle/>
              <a:p>
                <a:endParaRPr lang="zh-CN" altLang="en-US"/>
              </a:p>
            </p:txBody>
          </p:sp>
          <p:sp>
            <p:nvSpPr>
              <p:cNvPr id="111805" name="Line 141"/>
              <p:cNvSpPr>
                <a:spLocks noChangeShapeType="1"/>
              </p:cNvSpPr>
              <p:nvPr/>
            </p:nvSpPr>
            <p:spPr bwMode="auto">
              <a:xfrm>
                <a:off x="2906" y="1362"/>
                <a:ext cx="0" cy="84"/>
              </a:xfrm>
              <a:prstGeom prst="line">
                <a:avLst/>
              </a:prstGeom>
              <a:noFill/>
              <a:ln w="9525">
                <a:solidFill>
                  <a:schemeClr val="tx1"/>
                </a:solidFill>
                <a:round/>
                <a:headEnd/>
                <a:tailEnd/>
              </a:ln>
            </p:spPr>
            <p:txBody>
              <a:bodyPr/>
              <a:lstStyle/>
              <a:p>
                <a:endParaRPr lang="zh-CN" altLang="en-US"/>
              </a:p>
            </p:txBody>
          </p:sp>
        </p:grpSp>
        <p:grpSp>
          <p:nvGrpSpPr>
            <p:cNvPr id="111773" name="Group 133"/>
            <p:cNvGrpSpPr>
              <a:grpSpLocks/>
            </p:cNvGrpSpPr>
            <p:nvPr/>
          </p:nvGrpSpPr>
          <p:grpSpPr bwMode="auto">
            <a:xfrm>
              <a:off x="10232661" y="2882876"/>
              <a:ext cx="532759" cy="184809"/>
              <a:chOff x="2356" y="1300"/>
              <a:chExt cx="555" cy="194"/>
            </a:xfrm>
          </p:grpSpPr>
          <p:sp>
            <p:nvSpPr>
              <p:cNvPr id="11179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79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79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795" name="Group 137"/>
              <p:cNvGrpSpPr>
                <a:grpSpLocks/>
              </p:cNvGrpSpPr>
              <p:nvPr/>
            </p:nvGrpSpPr>
            <p:grpSpPr bwMode="auto">
              <a:xfrm>
                <a:off x="2468" y="1332"/>
                <a:ext cx="310" cy="60"/>
                <a:chOff x="2468" y="1332"/>
                <a:chExt cx="310" cy="60"/>
              </a:xfrm>
            </p:grpSpPr>
            <p:sp>
              <p:nvSpPr>
                <p:cNvPr id="11179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79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796" name="Line 140"/>
              <p:cNvSpPr>
                <a:spLocks noChangeShapeType="1"/>
              </p:cNvSpPr>
              <p:nvPr/>
            </p:nvSpPr>
            <p:spPr bwMode="auto">
              <a:xfrm>
                <a:off x="2358" y="1362"/>
                <a:ext cx="0" cy="82"/>
              </a:xfrm>
              <a:prstGeom prst="line">
                <a:avLst/>
              </a:prstGeom>
              <a:noFill/>
              <a:ln w="9525">
                <a:solidFill>
                  <a:schemeClr val="tx1"/>
                </a:solidFill>
                <a:round/>
                <a:headEnd/>
                <a:tailEnd/>
              </a:ln>
            </p:spPr>
            <p:txBody>
              <a:bodyPr/>
              <a:lstStyle/>
              <a:p>
                <a:endParaRPr lang="zh-CN" altLang="en-US"/>
              </a:p>
            </p:txBody>
          </p:sp>
          <p:sp>
            <p:nvSpPr>
              <p:cNvPr id="111797" name="Line 141"/>
              <p:cNvSpPr>
                <a:spLocks noChangeShapeType="1"/>
              </p:cNvSpPr>
              <p:nvPr/>
            </p:nvSpPr>
            <p:spPr bwMode="auto">
              <a:xfrm>
                <a:off x="2906" y="1364"/>
                <a:ext cx="0" cy="84"/>
              </a:xfrm>
              <a:prstGeom prst="line">
                <a:avLst/>
              </a:prstGeom>
              <a:noFill/>
              <a:ln w="9525">
                <a:solidFill>
                  <a:schemeClr val="tx1"/>
                </a:solidFill>
                <a:round/>
                <a:headEnd/>
                <a:tailEnd/>
              </a:ln>
            </p:spPr>
            <p:txBody>
              <a:bodyPr/>
              <a:lstStyle/>
              <a:p>
                <a:endParaRPr lang="zh-CN" altLang="en-US"/>
              </a:p>
            </p:txBody>
          </p:sp>
        </p:grpSp>
        <p:grpSp>
          <p:nvGrpSpPr>
            <p:cNvPr id="111774" name="Group 133"/>
            <p:cNvGrpSpPr>
              <a:grpSpLocks/>
            </p:cNvGrpSpPr>
            <p:nvPr/>
          </p:nvGrpSpPr>
          <p:grpSpPr bwMode="auto">
            <a:xfrm>
              <a:off x="9330660" y="3072767"/>
              <a:ext cx="532759" cy="184809"/>
              <a:chOff x="2356" y="1300"/>
              <a:chExt cx="555" cy="194"/>
            </a:xfrm>
          </p:grpSpPr>
          <p:sp>
            <p:nvSpPr>
              <p:cNvPr id="11178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78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78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787" name="Group 137"/>
              <p:cNvGrpSpPr>
                <a:grpSpLocks/>
              </p:cNvGrpSpPr>
              <p:nvPr/>
            </p:nvGrpSpPr>
            <p:grpSpPr bwMode="auto">
              <a:xfrm>
                <a:off x="2468" y="1332"/>
                <a:ext cx="310" cy="60"/>
                <a:chOff x="2468" y="1332"/>
                <a:chExt cx="310" cy="60"/>
              </a:xfrm>
            </p:grpSpPr>
            <p:sp>
              <p:nvSpPr>
                <p:cNvPr id="11179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79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788" name="Line 140"/>
              <p:cNvSpPr>
                <a:spLocks noChangeShapeType="1"/>
              </p:cNvSpPr>
              <p:nvPr/>
            </p:nvSpPr>
            <p:spPr bwMode="auto">
              <a:xfrm>
                <a:off x="2357" y="1362"/>
                <a:ext cx="0" cy="82"/>
              </a:xfrm>
              <a:prstGeom prst="line">
                <a:avLst/>
              </a:prstGeom>
              <a:noFill/>
              <a:ln w="9525">
                <a:solidFill>
                  <a:schemeClr val="tx1"/>
                </a:solidFill>
                <a:round/>
                <a:headEnd/>
                <a:tailEnd/>
              </a:ln>
            </p:spPr>
            <p:txBody>
              <a:bodyPr/>
              <a:lstStyle/>
              <a:p>
                <a:endParaRPr lang="zh-CN" altLang="en-US"/>
              </a:p>
            </p:txBody>
          </p:sp>
          <p:sp>
            <p:nvSpPr>
              <p:cNvPr id="111789" name="Line 141"/>
              <p:cNvSpPr>
                <a:spLocks noChangeShapeType="1"/>
              </p:cNvSpPr>
              <p:nvPr/>
            </p:nvSpPr>
            <p:spPr bwMode="auto">
              <a:xfrm>
                <a:off x="2907" y="1364"/>
                <a:ext cx="0" cy="84"/>
              </a:xfrm>
              <a:prstGeom prst="line">
                <a:avLst/>
              </a:prstGeom>
              <a:noFill/>
              <a:ln w="9525">
                <a:solidFill>
                  <a:schemeClr val="tx1"/>
                </a:solidFill>
                <a:round/>
                <a:headEnd/>
                <a:tailEnd/>
              </a:ln>
            </p:spPr>
            <p:txBody>
              <a:bodyPr/>
              <a:lstStyle/>
              <a:p>
                <a:endParaRPr lang="zh-CN" altLang="en-US"/>
              </a:p>
            </p:txBody>
          </p:sp>
        </p:grpSp>
        <p:grpSp>
          <p:nvGrpSpPr>
            <p:cNvPr id="111775" name="Group 133"/>
            <p:cNvGrpSpPr>
              <a:grpSpLocks/>
            </p:cNvGrpSpPr>
            <p:nvPr/>
          </p:nvGrpSpPr>
          <p:grpSpPr bwMode="auto">
            <a:xfrm>
              <a:off x="8438032" y="3018963"/>
              <a:ext cx="532759" cy="184809"/>
              <a:chOff x="2356" y="1300"/>
              <a:chExt cx="555" cy="194"/>
            </a:xfrm>
          </p:grpSpPr>
          <p:sp>
            <p:nvSpPr>
              <p:cNvPr id="11177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77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77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779" name="Group 137"/>
              <p:cNvGrpSpPr>
                <a:grpSpLocks/>
              </p:cNvGrpSpPr>
              <p:nvPr/>
            </p:nvGrpSpPr>
            <p:grpSpPr bwMode="auto">
              <a:xfrm>
                <a:off x="2468" y="1332"/>
                <a:ext cx="310" cy="60"/>
                <a:chOff x="2468" y="1332"/>
                <a:chExt cx="310" cy="60"/>
              </a:xfrm>
            </p:grpSpPr>
            <p:sp>
              <p:nvSpPr>
                <p:cNvPr id="11178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78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780" name="Line 140"/>
              <p:cNvSpPr>
                <a:spLocks noChangeShapeType="1"/>
              </p:cNvSpPr>
              <p:nvPr/>
            </p:nvSpPr>
            <p:spPr bwMode="auto">
              <a:xfrm>
                <a:off x="2357" y="1361"/>
                <a:ext cx="0" cy="79"/>
              </a:xfrm>
              <a:prstGeom prst="line">
                <a:avLst/>
              </a:prstGeom>
              <a:noFill/>
              <a:ln w="9525">
                <a:solidFill>
                  <a:schemeClr val="tx1"/>
                </a:solidFill>
                <a:round/>
                <a:headEnd/>
                <a:tailEnd/>
              </a:ln>
            </p:spPr>
            <p:txBody>
              <a:bodyPr/>
              <a:lstStyle/>
              <a:p>
                <a:endParaRPr lang="zh-CN" altLang="en-US"/>
              </a:p>
            </p:txBody>
          </p:sp>
          <p:sp>
            <p:nvSpPr>
              <p:cNvPr id="111781" name="Line 141"/>
              <p:cNvSpPr>
                <a:spLocks noChangeShapeType="1"/>
              </p:cNvSpPr>
              <p:nvPr/>
            </p:nvSpPr>
            <p:spPr bwMode="auto">
              <a:xfrm>
                <a:off x="2907" y="1363"/>
                <a:ext cx="0" cy="84"/>
              </a:xfrm>
              <a:prstGeom prst="line">
                <a:avLst/>
              </a:prstGeom>
              <a:noFill/>
              <a:ln w="9525">
                <a:solidFill>
                  <a:schemeClr val="tx1"/>
                </a:solidFill>
                <a:round/>
                <a:headEnd/>
                <a:tailEnd/>
              </a:ln>
            </p:spPr>
            <p:txBody>
              <a:bodyPr/>
              <a:lstStyle/>
              <a:p>
                <a:endParaRPr lang="zh-CN" altLang="en-US"/>
              </a:p>
            </p:txBody>
          </p:sp>
        </p:grpSp>
      </p:grpSp>
      <p:grpSp>
        <p:nvGrpSpPr>
          <p:cNvPr id="111622" name="Group 416"/>
          <p:cNvGrpSpPr>
            <a:grpSpLocks/>
          </p:cNvGrpSpPr>
          <p:nvPr/>
        </p:nvGrpSpPr>
        <p:grpSpPr bwMode="auto">
          <a:xfrm>
            <a:off x="1498600" y="4165600"/>
            <a:ext cx="3086100" cy="1168400"/>
            <a:chOff x="7848600" y="2044700"/>
            <a:chExt cx="3200399" cy="1371600"/>
          </a:xfrm>
        </p:grpSpPr>
        <p:sp>
          <p:nvSpPr>
            <p:cNvPr id="111674"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grpSp>
          <p:nvGrpSpPr>
            <p:cNvPr id="111675" name="Group 133"/>
            <p:cNvGrpSpPr>
              <a:grpSpLocks/>
            </p:cNvGrpSpPr>
            <p:nvPr/>
          </p:nvGrpSpPr>
          <p:grpSpPr bwMode="auto">
            <a:xfrm>
              <a:off x="8526482" y="2160804"/>
              <a:ext cx="532759" cy="184809"/>
              <a:chOff x="2356" y="1300"/>
              <a:chExt cx="555" cy="194"/>
            </a:xfrm>
          </p:grpSpPr>
          <p:sp>
            <p:nvSpPr>
              <p:cNvPr id="111749"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75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75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752" name="Group 137"/>
              <p:cNvGrpSpPr>
                <a:grpSpLocks/>
              </p:cNvGrpSpPr>
              <p:nvPr/>
            </p:nvGrpSpPr>
            <p:grpSpPr bwMode="auto">
              <a:xfrm>
                <a:off x="2468" y="1332"/>
                <a:ext cx="310" cy="60"/>
                <a:chOff x="2468" y="1332"/>
                <a:chExt cx="310" cy="60"/>
              </a:xfrm>
            </p:grpSpPr>
            <p:sp>
              <p:nvSpPr>
                <p:cNvPr id="11175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75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753" name="Line 140"/>
              <p:cNvSpPr>
                <a:spLocks noChangeShapeType="1"/>
              </p:cNvSpPr>
              <p:nvPr/>
            </p:nvSpPr>
            <p:spPr bwMode="auto">
              <a:xfrm>
                <a:off x="2358" y="1360"/>
                <a:ext cx="0" cy="80"/>
              </a:xfrm>
              <a:prstGeom prst="line">
                <a:avLst/>
              </a:prstGeom>
              <a:noFill/>
              <a:ln w="9525">
                <a:solidFill>
                  <a:schemeClr val="tx1"/>
                </a:solidFill>
                <a:round/>
                <a:headEnd/>
                <a:tailEnd/>
              </a:ln>
            </p:spPr>
            <p:txBody>
              <a:bodyPr/>
              <a:lstStyle/>
              <a:p>
                <a:endParaRPr lang="zh-CN" altLang="en-US"/>
              </a:p>
            </p:txBody>
          </p:sp>
          <p:sp>
            <p:nvSpPr>
              <p:cNvPr id="111754" name="Line 141"/>
              <p:cNvSpPr>
                <a:spLocks noChangeShapeType="1"/>
              </p:cNvSpPr>
              <p:nvPr/>
            </p:nvSpPr>
            <p:spPr bwMode="auto">
              <a:xfrm>
                <a:off x="2907" y="1362"/>
                <a:ext cx="0" cy="84"/>
              </a:xfrm>
              <a:prstGeom prst="line">
                <a:avLst/>
              </a:prstGeom>
              <a:noFill/>
              <a:ln w="9525">
                <a:solidFill>
                  <a:schemeClr val="tx1"/>
                </a:solidFill>
                <a:round/>
                <a:headEnd/>
                <a:tailEnd/>
              </a:ln>
            </p:spPr>
            <p:txBody>
              <a:bodyPr/>
              <a:lstStyle/>
              <a:p>
                <a:endParaRPr lang="zh-CN" altLang="en-US"/>
              </a:p>
            </p:txBody>
          </p:sp>
        </p:grpSp>
        <p:cxnSp>
          <p:nvCxnSpPr>
            <p:cNvPr id="111676" name="Straight Connector 419"/>
            <p:cNvCxnSpPr>
              <a:cxnSpLocks noChangeShapeType="1"/>
              <a:stCxn id="111754" idx="0"/>
            </p:cNvCxnSpPr>
            <p:nvPr/>
          </p:nvCxnSpPr>
          <p:spPr bwMode="auto">
            <a:xfrm>
              <a:off x="9055401" y="2220819"/>
              <a:ext cx="975377" cy="136534"/>
            </a:xfrm>
            <a:prstGeom prst="line">
              <a:avLst/>
            </a:prstGeom>
            <a:noFill/>
            <a:ln w="15875">
              <a:solidFill>
                <a:schemeClr val="tx1"/>
              </a:solidFill>
              <a:round/>
              <a:headEnd/>
              <a:tailEnd/>
            </a:ln>
          </p:spPr>
        </p:cxnSp>
        <p:cxnSp>
          <p:nvCxnSpPr>
            <p:cNvPr id="111677"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p:spPr>
        </p:cxnSp>
        <p:cxnSp>
          <p:nvCxnSpPr>
            <p:cNvPr id="111678"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p:spPr>
        </p:cxnSp>
        <p:cxnSp>
          <p:nvCxnSpPr>
            <p:cNvPr id="111679"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p:spPr>
        </p:cxnSp>
        <p:cxnSp>
          <p:nvCxnSpPr>
            <p:cNvPr id="111680"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p:spPr>
        </p:cxnSp>
        <p:cxnSp>
          <p:nvCxnSpPr>
            <p:cNvPr id="111681"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p:spPr>
        </p:cxnSp>
        <p:cxnSp>
          <p:nvCxnSpPr>
            <p:cNvPr id="111682"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p:spPr>
        </p:cxnSp>
        <p:cxnSp>
          <p:nvCxnSpPr>
            <p:cNvPr id="111683"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p:spPr>
        </p:cxnSp>
        <p:cxnSp>
          <p:nvCxnSpPr>
            <p:cNvPr id="111684" name="Straight Connector 427"/>
            <p:cNvCxnSpPr>
              <a:cxnSpLocks noChangeShapeType="1"/>
              <a:endCxn id="111749" idx="4"/>
            </p:cNvCxnSpPr>
            <p:nvPr/>
          </p:nvCxnSpPr>
          <p:spPr bwMode="auto">
            <a:xfrm flipH="1" flipV="1">
              <a:off x="8791902" y="2345614"/>
              <a:ext cx="410984" cy="87180"/>
            </a:xfrm>
            <a:prstGeom prst="line">
              <a:avLst/>
            </a:prstGeom>
            <a:noFill/>
            <a:ln w="15875">
              <a:solidFill>
                <a:schemeClr val="tx1"/>
              </a:solidFill>
              <a:round/>
              <a:headEnd/>
              <a:tailEnd/>
            </a:ln>
          </p:spPr>
        </p:cxnSp>
        <p:sp>
          <p:nvSpPr>
            <p:cNvPr id="111685" name="TextBox 428"/>
            <p:cNvSpPr txBox="1">
              <a:spLocks noChangeArrowheads="1"/>
            </p:cNvSpPr>
            <p:nvPr/>
          </p:nvSpPr>
          <p:spPr bwMode="auto">
            <a:xfrm>
              <a:off x="7958081" y="2471292"/>
              <a:ext cx="926532" cy="469694"/>
            </a:xfrm>
            <a:prstGeom prst="rect">
              <a:avLst/>
            </a:prstGeom>
            <a:noFill/>
            <a:ln w="9525">
              <a:noFill/>
              <a:miter lim="800000"/>
              <a:headEnd/>
              <a:tailEnd/>
            </a:ln>
          </p:spPr>
          <p:txBody>
            <a:bodyPr wrap="none">
              <a:spAutoFit/>
            </a:bodyPr>
            <a:lstStyle/>
            <a:p>
              <a:r>
                <a:rPr lang="en-US" altLang="zh-CN" sz="2000" i="1">
                  <a:latin typeface="Arial" pitchFamily="34" charset="0"/>
                  <a:ea typeface="ＭＳ Ｐゴシック" pitchFamily="34" charset="-128"/>
                </a:rPr>
                <a:t>ISP B</a:t>
              </a:r>
            </a:p>
          </p:txBody>
        </p:sp>
        <p:grpSp>
          <p:nvGrpSpPr>
            <p:cNvPr id="111686" name="Group 133"/>
            <p:cNvGrpSpPr>
              <a:grpSpLocks/>
            </p:cNvGrpSpPr>
            <p:nvPr/>
          </p:nvGrpSpPr>
          <p:grpSpPr bwMode="auto">
            <a:xfrm>
              <a:off x="9555206" y="2650627"/>
              <a:ext cx="532759" cy="184809"/>
              <a:chOff x="2356" y="1300"/>
              <a:chExt cx="555" cy="194"/>
            </a:xfrm>
          </p:grpSpPr>
          <p:sp>
            <p:nvSpPr>
              <p:cNvPr id="11174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74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74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744" name="Group 137"/>
              <p:cNvGrpSpPr>
                <a:grpSpLocks/>
              </p:cNvGrpSpPr>
              <p:nvPr/>
            </p:nvGrpSpPr>
            <p:grpSpPr bwMode="auto">
              <a:xfrm>
                <a:off x="2468" y="1332"/>
                <a:ext cx="310" cy="60"/>
                <a:chOff x="2468" y="1332"/>
                <a:chExt cx="310" cy="60"/>
              </a:xfrm>
            </p:grpSpPr>
            <p:sp>
              <p:nvSpPr>
                <p:cNvPr id="11174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74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745" name="Line 140"/>
              <p:cNvSpPr>
                <a:spLocks noChangeShapeType="1"/>
              </p:cNvSpPr>
              <p:nvPr/>
            </p:nvSpPr>
            <p:spPr bwMode="auto">
              <a:xfrm>
                <a:off x="2358" y="1360"/>
                <a:ext cx="0" cy="80"/>
              </a:xfrm>
              <a:prstGeom prst="line">
                <a:avLst/>
              </a:prstGeom>
              <a:noFill/>
              <a:ln w="9525">
                <a:solidFill>
                  <a:schemeClr val="tx1"/>
                </a:solidFill>
                <a:round/>
                <a:headEnd/>
                <a:tailEnd/>
              </a:ln>
            </p:spPr>
            <p:txBody>
              <a:bodyPr/>
              <a:lstStyle/>
              <a:p>
                <a:endParaRPr lang="zh-CN" altLang="en-US"/>
              </a:p>
            </p:txBody>
          </p:sp>
          <p:sp>
            <p:nvSpPr>
              <p:cNvPr id="111746" name="Line 141"/>
              <p:cNvSpPr>
                <a:spLocks noChangeShapeType="1"/>
              </p:cNvSpPr>
              <p:nvPr/>
            </p:nvSpPr>
            <p:spPr bwMode="auto">
              <a:xfrm>
                <a:off x="2907" y="1362"/>
                <a:ext cx="0" cy="84"/>
              </a:xfrm>
              <a:prstGeom prst="line">
                <a:avLst/>
              </a:prstGeom>
              <a:noFill/>
              <a:ln w="9525">
                <a:solidFill>
                  <a:schemeClr val="tx1"/>
                </a:solidFill>
                <a:round/>
                <a:headEnd/>
                <a:tailEnd/>
              </a:ln>
            </p:spPr>
            <p:txBody>
              <a:bodyPr/>
              <a:lstStyle/>
              <a:p>
                <a:endParaRPr lang="zh-CN" altLang="en-US"/>
              </a:p>
            </p:txBody>
          </p:sp>
        </p:grpSp>
        <p:grpSp>
          <p:nvGrpSpPr>
            <p:cNvPr id="111687" name="Group 133"/>
            <p:cNvGrpSpPr>
              <a:grpSpLocks/>
            </p:cNvGrpSpPr>
            <p:nvPr/>
          </p:nvGrpSpPr>
          <p:grpSpPr bwMode="auto">
            <a:xfrm>
              <a:off x="8772607" y="2725609"/>
              <a:ext cx="532759" cy="184809"/>
              <a:chOff x="2356" y="1300"/>
              <a:chExt cx="555" cy="194"/>
            </a:xfrm>
          </p:grpSpPr>
          <p:sp>
            <p:nvSpPr>
              <p:cNvPr id="11173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73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73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736" name="Group 137"/>
              <p:cNvGrpSpPr>
                <a:grpSpLocks/>
              </p:cNvGrpSpPr>
              <p:nvPr/>
            </p:nvGrpSpPr>
            <p:grpSpPr bwMode="auto">
              <a:xfrm>
                <a:off x="2468" y="1332"/>
                <a:ext cx="310" cy="60"/>
                <a:chOff x="2468" y="1332"/>
                <a:chExt cx="310" cy="60"/>
              </a:xfrm>
            </p:grpSpPr>
            <p:sp>
              <p:nvSpPr>
                <p:cNvPr id="11173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74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737" name="Line 140"/>
              <p:cNvSpPr>
                <a:spLocks noChangeShapeType="1"/>
              </p:cNvSpPr>
              <p:nvPr/>
            </p:nvSpPr>
            <p:spPr bwMode="auto">
              <a:xfrm>
                <a:off x="2357" y="1360"/>
                <a:ext cx="0" cy="86"/>
              </a:xfrm>
              <a:prstGeom prst="line">
                <a:avLst/>
              </a:prstGeom>
              <a:noFill/>
              <a:ln w="9525">
                <a:solidFill>
                  <a:schemeClr val="tx1"/>
                </a:solidFill>
                <a:round/>
                <a:headEnd/>
                <a:tailEnd/>
              </a:ln>
            </p:spPr>
            <p:txBody>
              <a:bodyPr/>
              <a:lstStyle/>
              <a:p>
                <a:endParaRPr lang="zh-CN" altLang="en-US"/>
              </a:p>
            </p:txBody>
          </p:sp>
          <p:sp>
            <p:nvSpPr>
              <p:cNvPr id="111738" name="Line 141"/>
              <p:cNvSpPr>
                <a:spLocks noChangeShapeType="1"/>
              </p:cNvSpPr>
              <p:nvPr/>
            </p:nvSpPr>
            <p:spPr bwMode="auto">
              <a:xfrm>
                <a:off x="2908" y="1362"/>
                <a:ext cx="0" cy="86"/>
              </a:xfrm>
              <a:prstGeom prst="line">
                <a:avLst/>
              </a:prstGeom>
              <a:noFill/>
              <a:ln w="9525">
                <a:solidFill>
                  <a:schemeClr val="tx1"/>
                </a:solidFill>
                <a:round/>
                <a:headEnd/>
                <a:tailEnd/>
              </a:ln>
            </p:spPr>
            <p:txBody>
              <a:bodyPr/>
              <a:lstStyle/>
              <a:p>
                <a:endParaRPr lang="zh-CN" altLang="en-US"/>
              </a:p>
            </p:txBody>
          </p:sp>
        </p:grpSp>
        <p:grpSp>
          <p:nvGrpSpPr>
            <p:cNvPr id="111688" name="Group 133"/>
            <p:cNvGrpSpPr>
              <a:grpSpLocks/>
            </p:cNvGrpSpPr>
            <p:nvPr/>
          </p:nvGrpSpPr>
          <p:grpSpPr bwMode="auto">
            <a:xfrm>
              <a:off x="9060908" y="2428111"/>
              <a:ext cx="532759" cy="184809"/>
              <a:chOff x="2356" y="1300"/>
              <a:chExt cx="555" cy="194"/>
            </a:xfrm>
          </p:grpSpPr>
          <p:sp>
            <p:nvSpPr>
              <p:cNvPr id="11172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72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72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728" name="Group 137"/>
              <p:cNvGrpSpPr>
                <a:grpSpLocks/>
              </p:cNvGrpSpPr>
              <p:nvPr/>
            </p:nvGrpSpPr>
            <p:grpSpPr bwMode="auto">
              <a:xfrm>
                <a:off x="2468" y="1332"/>
                <a:ext cx="310" cy="60"/>
                <a:chOff x="2468" y="1332"/>
                <a:chExt cx="310" cy="60"/>
              </a:xfrm>
            </p:grpSpPr>
            <p:sp>
              <p:nvSpPr>
                <p:cNvPr id="11173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73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729" name="Line 140"/>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111730"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11689" name="Group 133"/>
            <p:cNvGrpSpPr>
              <a:grpSpLocks/>
            </p:cNvGrpSpPr>
            <p:nvPr/>
          </p:nvGrpSpPr>
          <p:grpSpPr bwMode="auto">
            <a:xfrm>
              <a:off x="10005281" y="2289952"/>
              <a:ext cx="532759" cy="184809"/>
              <a:chOff x="2356" y="1300"/>
              <a:chExt cx="555" cy="194"/>
            </a:xfrm>
          </p:grpSpPr>
          <p:sp>
            <p:nvSpPr>
              <p:cNvPr id="11171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71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71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720" name="Group 137"/>
              <p:cNvGrpSpPr>
                <a:grpSpLocks/>
              </p:cNvGrpSpPr>
              <p:nvPr/>
            </p:nvGrpSpPr>
            <p:grpSpPr bwMode="auto">
              <a:xfrm>
                <a:off x="2468" y="1332"/>
                <a:ext cx="310" cy="60"/>
                <a:chOff x="2468" y="1332"/>
                <a:chExt cx="310" cy="60"/>
              </a:xfrm>
            </p:grpSpPr>
            <p:sp>
              <p:nvSpPr>
                <p:cNvPr id="11172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72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721"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11722"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11690" name="Group 133"/>
            <p:cNvGrpSpPr>
              <a:grpSpLocks/>
            </p:cNvGrpSpPr>
            <p:nvPr/>
          </p:nvGrpSpPr>
          <p:grpSpPr bwMode="auto">
            <a:xfrm>
              <a:off x="10232661" y="2882876"/>
              <a:ext cx="532759" cy="184809"/>
              <a:chOff x="2356" y="1300"/>
              <a:chExt cx="555" cy="194"/>
            </a:xfrm>
          </p:grpSpPr>
          <p:sp>
            <p:nvSpPr>
              <p:cNvPr id="11170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71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71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712" name="Group 137"/>
              <p:cNvGrpSpPr>
                <a:grpSpLocks/>
              </p:cNvGrpSpPr>
              <p:nvPr/>
            </p:nvGrpSpPr>
            <p:grpSpPr bwMode="auto">
              <a:xfrm>
                <a:off x="2468" y="1332"/>
                <a:ext cx="310" cy="60"/>
                <a:chOff x="2468" y="1332"/>
                <a:chExt cx="310" cy="60"/>
              </a:xfrm>
            </p:grpSpPr>
            <p:sp>
              <p:nvSpPr>
                <p:cNvPr id="11171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71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713" name="Line 140"/>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111714"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11691" name="Group 133"/>
            <p:cNvGrpSpPr>
              <a:grpSpLocks/>
            </p:cNvGrpSpPr>
            <p:nvPr/>
          </p:nvGrpSpPr>
          <p:grpSpPr bwMode="auto">
            <a:xfrm>
              <a:off x="9330660" y="3072767"/>
              <a:ext cx="532759" cy="184809"/>
              <a:chOff x="2356" y="1300"/>
              <a:chExt cx="555" cy="194"/>
            </a:xfrm>
          </p:grpSpPr>
          <p:sp>
            <p:nvSpPr>
              <p:cNvPr id="11170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70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70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704" name="Group 137"/>
              <p:cNvGrpSpPr>
                <a:grpSpLocks/>
              </p:cNvGrpSpPr>
              <p:nvPr/>
            </p:nvGrpSpPr>
            <p:grpSpPr bwMode="auto">
              <a:xfrm>
                <a:off x="2468" y="1332"/>
                <a:ext cx="310" cy="60"/>
                <a:chOff x="2468" y="1332"/>
                <a:chExt cx="310" cy="60"/>
              </a:xfrm>
            </p:grpSpPr>
            <p:sp>
              <p:nvSpPr>
                <p:cNvPr id="11170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70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705" name="Line 140"/>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111706"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nvGrpSpPr>
            <p:cNvPr id="111692" name="Group 133"/>
            <p:cNvGrpSpPr>
              <a:grpSpLocks/>
            </p:cNvGrpSpPr>
            <p:nvPr/>
          </p:nvGrpSpPr>
          <p:grpSpPr bwMode="auto">
            <a:xfrm>
              <a:off x="8438032" y="3018963"/>
              <a:ext cx="532759" cy="184809"/>
              <a:chOff x="2356" y="1300"/>
              <a:chExt cx="555" cy="194"/>
            </a:xfrm>
          </p:grpSpPr>
          <p:sp>
            <p:nvSpPr>
              <p:cNvPr id="11169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sp>
            <p:nvSpPr>
              <p:cNvPr id="11169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ea typeface="ＭＳ Ｐゴシック" pitchFamily="34" charset="-128"/>
                </a:endParaRPr>
              </a:p>
            </p:txBody>
          </p:sp>
          <p:sp>
            <p:nvSpPr>
              <p:cNvPr id="11169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ea typeface="ＭＳ Ｐゴシック" pitchFamily="34" charset="-128"/>
                </a:endParaRPr>
              </a:p>
            </p:txBody>
          </p:sp>
          <p:grpSp>
            <p:nvGrpSpPr>
              <p:cNvPr id="111696" name="Group 137"/>
              <p:cNvGrpSpPr>
                <a:grpSpLocks/>
              </p:cNvGrpSpPr>
              <p:nvPr/>
            </p:nvGrpSpPr>
            <p:grpSpPr bwMode="auto">
              <a:xfrm>
                <a:off x="2468" y="1332"/>
                <a:ext cx="310" cy="60"/>
                <a:chOff x="2468" y="1332"/>
                <a:chExt cx="310" cy="60"/>
              </a:xfrm>
            </p:grpSpPr>
            <p:sp>
              <p:nvSpPr>
                <p:cNvPr id="11169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p:spPr>
              <p:txBody>
                <a:bodyPr/>
                <a:lstStyle/>
                <a:p>
                  <a:endParaRPr lang="zh-CN" altLang="en-US"/>
                </a:p>
              </p:txBody>
            </p:sp>
            <p:sp>
              <p:nvSpPr>
                <p:cNvPr id="11170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p:spPr>
              <p:txBody>
                <a:bodyPr/>
                <a:lstStyle/>
                <a:p>
                  <a:endParaRPr lang="zh-CN" altLang="en-US"/>
                </a:p>
              </p:txBody>
            </p:sp>
          </p:grpSp>
          <p:sp>
            <p:nvSpPr>
              <p:cNvPr id="111697" name="Line 140"/>
              <p:cNvSpPr>
                <a:spLocks noChangeShapeType="1"/>
              </p:cNvSpPr>
              <p:nvPr/>
            </p:nvSpPr>
            <p:spPr bwMode="auto">
              <a:xfrm>
                <a:off x="2358" y="1361"/>
                <a:ext cx="0" cy="84"/>
              </a:xfrm>
              <a:prstGeom prst="line">
                <a:avLst/>
              </a:prstGeom>
              <a:noFill/>
              <a:ln w="9525">
                <a:solidFill>
                  <a:schemeClr val="tx1"/>
                </a:solidFill>
                <a:round/>
                <a:headEnd/>
                <a:tailEnd/>
              </a:ln>
            </p:spPr>
            <p:txBody>
              <a:bodyPr/>
              <a:lstStyle/>
              <a:p>
                <a:endParaRPr lang="zh-CN" altLang="en-US"/>
              </a:p>
            </p:txBody>
          </p:sp>
          <p:sp>
            <p:nvSpPr>
              <p:cNvPr id="111698" name="Line 141"/>
              <p:cNvSpPr>
                <a:spLocks noChangeShapeType="1"/>
              </p:cNvSpPr>
              <p:nvPr/>
            </p:nvSpPr>
            <p:spPr bwMode="auto">
              <a:xfrm>
                <a:off x="2908" y="1363"/>
                <a:ext cx="0" cy="84"/>
              </a:xfrm>
              <a:prstGeom prst="line">
                <a:avLst/>
              </a:prstGeom>
              <a:noFill/>
              <a:ln w="9525">
                <a:solidFill>
                  <a:schemeClr val="tx1"/>
                </a:solidFill>
                <a:round/>
                <a:headEnd/>
                <a:tailEnd/>
              </a:ln>
            </p:spPr>
            <p:txBody>
              <a:bodyPr/>
              <a:lstStyle/>
              <a:p>
                <a:endParaRPr lang="zh-CN" altLang="en-US"/>
              </a:p>
            </p:txBody>
          </p:sp>
        </p:grpSp>
      </p:grpSp>
      <p:cxnSp>
        <p:nvCxnSpPr>
          <p:cNvPr id="111623" name="Straight Connector 12"/>
          <p:cNvCxnSpPr>
            <a:cxnSpLocks noChangeShapeType="1"/>
            <a:endCxn id="111834" idx="1"/>
          </p:cNvCxnSpPr>
          <p:nvPr/>
        </p:nvCxnSpPr>
        <p:spPr bwMode="auto">
          <a:xfrm>
            <a:off x="2382838" y="2609850"/>
            <a:ext cx="238125" cy="261938"/>
          </a:xfrm>
          <a:prstGeom prst="line">
            <a:avLst/>
          </a:prstGeom>
          <a:noFill/>
          <a:ln w="9525">
            <a:solidFill>
              <a:schemeClr val="tx1"/>
            </a:solidFill>
            <a:round/>
            <a:headEnd/>
            <a:tailEnd/>
          </a:ln>
        </p:spPr>
      </p:cxnSp>
      <p:cxnSp>
        <p:nvCxnSpPr>
          <p:cNvPr id="111624" name="Straight Connector 500"/>
          <p:cNvCxnSpPr>
            <a:cxnSpLocks noChangeShapeType="1"/>
            <a:stCxn id="111959" idx="8"/>
            <a:endCxn id="111644" idx="2"/>
          </p:cNvCxnSpPr>
          <p:nvPr/>
        </p:nvCxnSpPr>
        <p:spPr bwMode="auto">
          <a:xfrm>
            <a:off x="1455738" y="2990850"/>
            <a:ext cx="38100" cy="309563"/>
          </a:xfrm>
          <a:prstGeom prst="line">
            <a:avLst/>
          </a:prstGeom>
          <a:noFill/>
          <a:ln w="9525">
            <a:solidFill>
              <a:schemeClr val="tx1"/>
            </a:solidFill>
            <a:round/>
            <a:headEnd/>
            <a:tailEnd/>
          </a:ln>
        </p:spPr>
      </p:cxnSp>
      <p:cxnSp>
        <p:nvCxnSpPr>
          <p:cNvPr id="111625" name="Straight Connector 501"/>
          <p:cNvCxnSpPr>
            <a:cxnSpLocks noChangeShapeType="1"/>
            <a:endCxn id="111644" idx="3"/>
          </p:cNvCxnSpPr>
          <p:nvPr/>
        </p:nvCxnSpPr>
        <p:spPr bwMode="auto">
          <a:xfrm>
            <a:off x="1235075" y="3271838"/>
            <a:ext cx="123825" cy="212725"/>
          </a:xfrm>
          <a:prstGeom prst="line">
            <a:avLst/>
          </a:prstGeom>
          <a:noFill/>
          <a:ln w="9525">
            <a:solidFill>
              <a:schemeClr val="tx1"/>
            </a:solidFill>
            <a:round/>
            <a:headEnd/>
            <a:tailEnd/>
          </a:ln>
        </p:spPr>
      </p:cxnSp>
      <p:cxnSp>
        <p:nvCxnSpPr>
          <p:cNvPr id="111626" name="Straight Connector 502"/>
          <p:cNvCxnSpPr>
            <a:cxnSpLocks noChangeShapeType="1"/>
            <a:endCxn id="111802" idx="1"/>
          </p:cNvCxnSpPr>
          <p:nvPr/>
        </p:nvCxnSpPr>
        <p:spPr bwMode="auto">
          <a:xfrm>
            <a:off x="3916363" y="2411413"/>
            <a:ext cx="307975" cy="573087"/>
          </a:xfrm>
          <a:prstGeom prst="line">
            <a:avLst/>
          </a:prstGeom>
          <a:noFill/>
          <a:ln w="9525">
            <a:solidFill>
              <a:schemeClr val="tx1"/>
            </a:solidFill>
            <a:round/>
            <a:headEnd/>
            <a:tailEnd/>
          </a:ln>
        </p:spPr>
      </p:cxnSp>
      <p:cxnSp>
        <p:nvCxnSpPr>
          <p:cNvPr id="111627" name="Straight Connector 503"/>
          <p:cNvCxnSpPr>
            <a:cxnSpLocks noChangeShapeType="1"/>
            <a:endCxn id="111802" idx="0"/>
          </p:cNvCxnSpPr>
          <p:nvPr/>
        </p:nvCxnSpPr>
        <p:spPr bwMode="auto">
          <a:xfrm flipH="1">
            <a:off x="4425950" y="2389188"/>
            <a:ext cx="384175" cy="579437"/>
          </a:xfrm>
          <a:prstGeom prst="line">
            <a:avLst/>
          </a:prstGeom>
          <a:noFill/>
          <a:ln w="9525">
            <a:solidFill>
              <a:schemeClr val="tx1"/>
            </a:solidFill>
            <a:round/>
            <a:headEnd/>
            <a:tailEnd/>
          </a:ln>
        </p:spPr>
      </p:cxnSp>
      <p:cxnSp>
        <p:nvCxnSpPr>
          <p:cNvPr id="111628" name="Straight Connector 504"/>
          <p:cNvCxnSpPr>
            <a:cxnSpLocks noChangeShapeType="1"/>
            <a:endCxn id="111885" idx="0"/>
          </p:cNvCxnSpPr>
          <p:nvPr/>
        </p:nvCxnSpPr>
        <p:spPr bwMode="auto">
          <a:xfrm>
            <a:off x="6770688" y="2900363"/>
            <a:ext cx="215900" cy="1046162"/>
          </a:xfrm>
          <a:prstGeom prst="line">
            <a:avLst/>
          </a:prstGeom>
          <a:noFill/>
          <a:ln w="9525">
            <a:solidFill>
              <a:schemeClr val="tx1"/>
            </a:solidFill>
            <a:round/>
            <a:headEnd/>
            <a:tailEnd/>
          </a:ln>
        </p:spPr>
      </p:cxnSp>
      <p:cxnSp>
        <p:nvCxnSpPr>
          <p:cNvPr id="111629"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p:spPr>
      </p:cxnSp>
      <p:cxnSp>
        <p:nvCxnSpPr>
          <p:cNvPr id="111630" name="Straight Connector 506"/>
          <p:cNvCxnSpPr>
            <a:cxnSpLocks noChangeShapeType="1"/>
            <a:stCxn id="111951" idx="4"/>
            <a:endCxn id="111880" idx="0"/>
          </p:cNvCxnSpPr>
          <p:nvPr/>
        </p:nvCxnSpPr>
        <p:spPr bwMode="auto">
          <a:xfrm flipH="1">
            <a:off x="7483475" y="4229100"/>
            <a:ext cx="541338" cy="249238"/>
          </a:xfrm>
          <a:prstGeom prst="line">
            <a:avLst/>
          </a:prstGeom>
          <a:noFill/>
          <a:ln w="9525">
            <a:solidFill>
              <a:schemeClr val="tx1"/>
            </a:solidFill>
            <a:round/>
            <a:headEnd/>
            <a:tailEnd/>
          </a:ln>
        </p:spPr>
      </p:cxnSp>
      <p:cxnSp>
        <p:nvCxnSpPr>
          <p:cNvPr id="111631"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p:spPr>
      </p:cxnSp>
      <p:cxnSp>
        <p:nvCxnSpPr>
          <p:cNvPr id="111632" name="Straight Connector 508"/>
          <p:cNvCxnSpPr>
            <a:cxnSpLocks noChangeShapeType="1"/>
            <a:endCxn id="111867" idx="5"/>
          </p:cNvCxnSpPr>
          <p:nvPr/>
        </p:nvCxnSpPr>
        <p:spPr bwMode="auto">
          <a:xfrm flipH="1" flipV="1">
            <a:off x="6496050" y="4722813"/>
            <a:ext cx="1047750" cy="966787"/>
          </a:xfrm>
          <a:prstGeom prst="line">
            <a:avLst/>
          </a:prstGeom>
          <a:noFill/>
          <a:ln w="9525">
            <a:solidFill>
              <a:schemeClr val="tx1"/>
            </a:solidFill>
            <a:round/>
            <a:headEnd/>
            <a:tailEnd/>
          </a:ln>
        </p:spPr>
      </p:cxnSp>
      <p:cxnSp>
        <p:nvCxnSpPr>
          <p:cNvPr id="111633" name="Straight Connector 509"/>
          <p:cNvCxnSpPr>
            <a:cxnSpLocks noChangeShapeType="1"/>
            <a:stCxn id="111949" idx="0"/>
            <a:endCxn id="111642" idx="5"/>
          </p:cNvCxnSpPr>
          <p:nvPr/>
        </p:nvCxnSpPr>
        <p:spPr bwMode="auto">
          <a:xfrm flipH="1" flipV="1">
            <a:off x="5084763" y="5684838"/>
            <a:ext cx="520700" cy="169862"/>
          </a:xfrm>
          <a:prstGeom prst="line">
            <a:avLst/>
          </a:prstGeom>
          <a:noFill/>
          <a:ln w="9525">
            <a:solidFill>
              <a:schemeClr val="tx1"/>
            </a:solidFill>
            <a:round/>
            <a:headEnd/>
            <a:tailEnd/>
          </a:ln>
        </p:spPr>
      </p:cxnSp>
      <p:cxnSp>
        <p:nvCxnSpPr>
          <p:cNvPr id="111634"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p:spPr>
      </p:cxnSp>
      <p:cxnSp>
        <p:nvCxnSpPr>
          <p:cNvPr id="111635" name="Straight Connector 511"/>
          <p:cNvCxnSpPr>
            <a:cxnSpLocks noChangeShapeType="1"/>
            <a:stCxn id="111946" idx="0"/>
          </p:cNvCxnSpPr>
          <p:nvPr/>
        </p:nvCxnSpPr>
        <p:spPr bwMode="auto">
          <a:xfrm flipV="1">
            <a:off x="3389313" y="5689600"/>
            <a:ext cx="306387" cy="165100"/>
          </a:xfrm>
          <a:prstGeom prst="line">
            <a:avLst/>
          </a:prstGeom>
          <a:noFill/>
          <a:ln w="9525">
            <a:solidFill>
              <a:schemeClr val="tx1"/>
            </a:solidFill>
            <a:round/>
            <a:headEnd/>
            <a:tailEnd/>
          </a:ln>
        </p:spPr>
      </p:cxnSp>
      <p:cxnSp>
        <p:nvCxnSpPr>
          <p:cNvPr id="111636"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p:spPr>
      </p:cxnSp>
      <p:cxnSp>
        <p:nvCxnSpPr>
          <p:cNvPr id="111637" name="Straight Connector 513"/>
          <p:cNvCxnSpPr>
            <a:cxnSpLocks noChangeShapeType="1"/>
            <a:stCxn id="111968" idx="0"/>
          </p:cNvCxnSpPr>
          <p:nvPr/>
        </p:nvCxnSpPr>
        <p:spPr bwMode="auto">
          <a:xfrm flipV="1">
            <a:off x="1179513" y="4467225"/>
            <a:ext cx="227012" cy="282575"/>
          </a:xfrm>
          <a:prstGeom prst="line">
            <a:avLst/>
          </a:prstGeom>
          <a:noFill/>
          <a:ln w="9525">
            <a:solidFill>
              <a:schemeClr val="tx1"/>
            </a:solidFill>
            <a:round/>
            <a:headEnd/>
            <a:tailEnd/>
          </a:ln>
        </p:spPr>
      </p:cxnSp>
      <p:cxnSp>
        <p:nvCxnSpPr>
          <p:cNvPr id="111638" name="Straight Connector 514"/>
          <p:cNvCxnSpPr>
            <a:cxnSpLocks noChangeShapeType="1"/>
            <a:endCxn id="111644" idx="5"/>
          </p:cNvCxnSpPr>
          <p:nvPr/>
        </p:nvCxnSpPr>
        <p:spPr bwMode="auto">
          <a:xfrm flipV="1">
            <a:off x="1155700" y="4368800"/>
            <a:ext cx="203200" cy="7938"/>
          </a:xfrm>
          <a:prstGeom prst="line">
            <a:avLst/>
          </a:prstGeom>
          <a:noFill/>
          <a:ln w="9525">
            <a:solidFill>
              <a:schemeClr val="tx1"/>
            </a:solidFill>
            <a:round/>
            <a:headEnd/>
            <a:tailEnd/>
          </a:ln>
        </p:spPr>
      </p:cxnSp>
      <p:grpSp>
        <p:nvGrpSpPr>
          <p:cNvPr id="111639" name="Group 20"/>
          <p:cNvGrpSpPr>
            <a:grpSpLocks/>
          </p:cNvGrpSpPr>
          <p:nvPr/>
        </p:nvGrpSpPr>
        <p:grpSpPr bwMode="auto">
          <a:xfrm>
            <a:off x="4713288" y="2871788"/>
            <a:ext cx="2117725" cy="1082675"/>
            <a:chOff x="4712800" y="2871032"/>
            <a:chExt cx="2117908" cy="1082781"/>
          </a:xfrm>
        </p:grpSpPr>
        <p:grpSp>
          <p:nvGrpSpPr>
            <p:cNvPr id="111669" name="Group 16"/>
            <p:cNvGrpSpPr>
              <a:grpSpLocks/>
            </p:cNvGrpSpPr>
            <p:nvPr/>
          </p:nvGrpSpPr>
          <p:grpSpPr bwMode="auto">
            <a:xfrm>
              <a:off x="5677190" y="2871032"/>
              <a:ext cx="530938" cy="338554"/>
              <a:chOff x="5573768" y="2726239"/>
              <a:chExt cx="530938" cy="338554"/>
            </a:xfrm>
          </p:grpSpPr>
          <p:sp>
            <p:nvSpPr>
              <p:cNvPr id="111672"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sp>
            <p:nvSpPr>
              <p:cNvPr id="111673" name="TextBox 15"/>
              <p:cNvSpPr txBox="1">
                <a:spLocks noChangeArrowheads="1"/>
              </p:cNvSpPr>
              <p:nvPr/>
            </p:nvSpPr>
            <p:spPr bwMode="auto">
              <a:xfrm>
                <a:off x="5593027" y="2726239"/>
                <a:ext cx="511679" cy="338554"/>
              </a:xfrm>
              <a:prstGeom prst="rect">
                <a:avLst/>
              </a:prstGeom>
              <a:noFill/>
              <a:ln w="9525">
                <a:noFill/>
                <a:miter lim="800000"/>
                <a:headEnd/>
                <a:tailEnd/>
              </a:ln>
            </p:spPr>
            <p:txBody>
              <a:bodyPr wrap="none">
                <a:spAutoFit/>
              </a:bodyPr>
              <a:lstStyle/>
              <a:p>
                <a:r>
                  <a:rPr lang="en-US" altLang="zh-CN" sz="1600">
                    <a:solidFill>
                      <a:schemeClr val="bg1"/>
                    </a:solidFill>
                    <a:latin typeface="Arial" pitchFamily="34" charset="0"/>
                    <a:ea typeface="ＭＳ Ｐゴシック" pitchFamily="34" charset="-128"/>
                  </a:rPr>
                  <a:t>IXP</a:t>
                </a:r>
              </a:p>
            </p:txBody>
          </p:sp>
        </p:grpSp>
        <p:cxnSp>
          <p:nvCxnSpPr>
            <p:cNvPr id="111670" name="Straight Connector 18"/>
            <p:cNvCxnSpPr>
              <a:cxnSpLocks noChangeShapeType="1"/>
            </p:cNvCxnSpPr>
            <p:nvPr/>
          </p:nvCxnSpPr>
          <p:spPr bwMode="auto">
            <a:xfrm>
              <a:off x="4712800" y="3050554"/>
              <a:ext cx="964390" cy="26895"/>
            </a:xfrm>
            <a:prstGeom prst="line">
              <a:avLst/>
            </a:prstGeom>
            <a:noFill/>
            <a:ln w="38100">
              <a:solidFill>
                <a:srgbClr val="CC0000"/>
              </a:solidFill>
              <a:round/>
              <a:headEnd/>
              <a:tailEnd/>
            </a:ln>
          </p:spPr>
        </p:cxnSp>
        <p:cxnSp>
          <p:nvCxnSpPr>
            <p:cNvPr id="111671" name="Straight Connector 516"/>
            <p:cNvCxnSpPr>
              <a:cxnSpLocks noChangeShapeType="1"/>
            </p:cNvCxnSpPr>
            <p:nvPr/>
          </p:nvCxnSpPr>
          <p:spPr bwMode="auto">
            <a:xfrm>
              <a:off x="6139092" y="3168890"/>
              <a:ext cx="691616" cy="784923"/>
            </a:xfrm>
            <a:prstGeom prst="line">
              <a:avLst/>
            </a:prstGeom>
            <a:noFill/>
            <a:ln w="38100">
              <a:solidFill>
                <a:srgbClr val="CC0000"/>
              </a:solidFill>
              <a:round/>
              <a:headEnd/>
              <a:tailEnd/>
            </a:ln>
          </p:spPr>
        </p:cxnSp>
      </p:grpSp>
      <p:grpSp>
        <p:nvGrpSpPr>
          <p:cNvPr id="111640" name="Group 39937"/>
          <p:cNvGrpSpPr>
            <a:grpSpLocks/>
          </p:cNvGrpSpPr>
          <p:nvPr/>
        </p:nvGrpSpPr>
        <p:grpSpPr bwMode="auto">
          <a:xfrm>
            <a:off x="3692525" y="3789363"/>
            <a:ext cx="1538288" cy="585787"/>
            <a:chOff x="3692946" y="3789212"/>
            <a:chExt cx="1537885" cy="585306"/>
          </a:xfrm>
        </p:grpSpPr>
        <p:cxnSp>
          <p:nvCxnSpPr>
            <p:cNvPr id="111663" name="Straight Connector 515"/>
            <p:cNvCxnSpPr>
              <a:cxnSpLocks noChangeShapeType="1"/>
              <a:stCxn id="111719" idx="0"/>
            </p:cNvCxnSpPr>
            <p:nvPr/>
          </p:nvCxnSpPr>
          <p:spPr bwMode="auto">
            <a:xfrm flipV="1">
              <a:off x="3833272" y="4233204"/>
              <a:ext cx="190444" cy="141314"/>
            </a:xfrm>
            <a:prstGeom prst="line">
              <a:avLst/>
            </a:prstGeom>
            <a:noFill/>
            <a:ln w="38100">
              <a:solidFill>
                <a:srgbClr val="CC0000"/>
              </a:solidFill>
              <a:round/>
              <a:headEnd/>
              <a:tailEnd/>
            </a:ln>
          </p:spPr>
        </p:cxnSp>
        <p:grpSp>
          <p:nvGrpSpPr>
            <p:cNvPr id="111664" name="Group 518"/>
            <p:cNvGrpSpPr>
              <a:grpSpLocks/>
            </p:cNvGrpSpPr>
            <p:nvPr/>
          </p:nvGrpSpPr>
          <p:grpSpPr bwMode="auto">
            <a:xfrm>
              <a:off x="3932901" y="3934211"/>
              <a:ext cx="530938" cy="338554"/>
              <a:chOff x="5573768" y="2726239"/>
              <a:chExt cx="530938" cy="338554"/>
            </a:xfrm>
          </p:grpSpPr>
          <p:sp>
            <p:nvSpPr>
              <p:cNvPr id="111667"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sp>
            <p:nvSpPr>
              <p:cNvPr id="111668" name="TextBox 522"/>
              <p:cNvSpPr txBox="1">
                <a:spLocks noChangeArrowheads="1"/>
              </p:cNvSpPr>
              <p:nvPr/>
            </p:nvSpPr>
            <p:spPr bwMode="auto">
              <a:xfrm>
                <a:off x="5593027" y="2726239"/>
                <a:ext cx="511679" cy="338554"/>
              </a:xfrm>
              <a:prstGeom prst="rect">
                <a:avLst/>
              </a:prstGeom>
              <a:noFill/>
              <a:ln w="9525">
                <a:noFill/>
                <a:miter lim="800000"/>
                <a:headEnd/>
                <a:tailEnd/>
              </a:ln>
            </p:spPr>
            <p:txBody>
              <a:bodyPr wrap="none">
                <a:spAutoFit/>
              </a:bodyPr>
              <a:lstStyle/>
              <a:p>
                <a:r>
                  <a:rPr lang="en-US" altLang="zh-CN" sz="1600">
                    <a:solidFill>
                      <a:schemeClr val="bg1"/>
                    </a:solidFill>
                    <a:latin typeface="Arial" pitchFamily="34" charset="0"/>
                    <a:ea typeface="ＭＳ Ｐゴシック" pitchFamily="34" charset="-128"/>
                  </a:rPr>
                  <a:t>IXP</a:t>
                </a:r>
              </a:p>
            </p:txBody>
          </p:sp>
        </p:grpSp>
        <p:cxnSp>
          <p:nvCxnSpPr>
            <p:cNvPr id="111665" name="Straight Connector 519"/>
            <p:cNvCxnSpPr>
              <a:cxnSpLocks noChangeShapeType="1"/>
              <a:stCxn id="111667" idx="6"/>
              <a:endCxn id="111919" idx="1"/>
            </p:cNvCxnSpPr>
            <p:nvPr/>
          </p:nvCxnSpPr>
          <p:spPr bwMode="auto">
            <a:xfrm flipV="1">
              <a:off x="4460993" y="3953654"/>
              <a:ext cx="769838" cy="158015"/>
            </a:xfrm>
            <a:prstGeom prst="line">
              <a:avLst/>
            </a:prstGeom>
            <a:noFill/>
            <a:ln w="38100">
              <a:solidFill>
                <a:srgbClr val="CC0000"/>
              </a:solidFill>
              <a:round/>
              <a:headEnd/>
              <a:tailEnd/>
            </a:ln>
          </p:spPr>
        </p:cxnSp>
        <p:cxnSp>
          <p:nvCxnSpPr>
            <p:cNvPr id="111666" name="Straight Connector 520"/>
            <p:cNvCxnSpPr>
              <a:cxnSpLocks noChangeShapeType="1"/>
            </p:cNvCxnSpPr>
            <p:nvPr/>
          </p:nvCxnSpPr>
          <p:spPr bwMode="auto">
            <a:xfrm>
              <a:off x="3692946" y="3789212"/>
              <a:ext cx="342738" cy="204847"/>
            </a:xfrm>
            <a:prstGeom prst="line">
              <a:avLst/>
            </a:prstGeom>
            <a:noFill/>
            <a:ln w="38100">
              <a:solidFill>
                <a:srgbClr val="CC0000"/>
              </a:solidFill>
              <a:round/>
              <a:headEnd/>
              <a:tailEnd/>
            </a:ln>
          </p:spPr>
        </p:cxnSp>
      </p:grpSp>
      <p:grpSp>
        <p:nvGrpSpPr>
          <p:cNvPr id="111641" name="Group 39939"/>
          <p:cNvGrpSpPr>
            <a:grpSpLocks/>
          </p:cNvGrpSpPr>
          <p:nvPr/>
        </p:nvGrpSpPr>
        <p:grpSpPr bwMode="auto">
          <a:xfrm>
            <a:off x="2406650" y="3633788"/>
            <a:ext cx="2901950" cy="1296987"/>
            <a:chOff x="2407287" y="3633041"/>
            <a:chExt cx="2900648" cy="1297685"/>
          </a:xfrm>
        </p:grpSpPr>
        <p:cxnSp>
          <p:nvCxnSpPr>
            <p:cNvPr id="111660" name="Straight Connector 7"/>
            <p:cNvCxnSpPr>
              <a:cxnSpLocks noChangeShapeType="1"/>
              <a:stCxn id="111792" idx="5"/>
              <a:endCxn id="111917" idx="1"/>
            </p:cNvCxnSpPr>
            <p:nvPr/>
          </p:nvCxnSpPr>
          <p:spPr bwMode="auto">
            <a:xfrm>
              <a:off x="4876256" y="3633041"/>
              <a:ext cx="431679" cy="222499"/>
            </a:xfrm>
            <a:prstGeom prst="line">
              <a:avLst/>
            </a:prstGeom>
            <a:noFill/>
            <a:ln w="38100">
              <a:solidFill>
                <a:srgbClr val="CC0000"/>
              </a:solidFill>
              <a:round/>
              <a:headEnd/>
              <a:tailEnd/>
            </a:ln>
          </p:spPr>
        </p:cxnSp>
        <p:cxnSp>
          <p:nvCxnSpPr>
            <p:cNvPr id="111661" name="Straight Connector 415"/>
            <p:cNvCxnSpPr>
              <a:cxnSpLocks noChangeShapeType="1"/>
              <a:endCxn id="111751" idx="0"/>
            </p:cNvCxnSpPr>
            <p:nvPr/>
          </p:nvCxnSpPr>
          <p:spPr bwMode="auto">
            <a:xfrm flipH="1">
              <a:off x="2407287" y="3753131"/>
              <a:ext cx="282429" cy="511372"/>
            </a:xfrm>
            <a:prstGeom prst="line">
              <a:avLst/>
            </a:prstGeom>
            <a:noFill/>
            <a:ln w="38100">
              <a:solidFill>
                <a:srgbClr val="CC0000"/>
              </a:solidFill>
              <a:round/>
              <a:headEnd/>
              <a:tailEnd/>
            </a:ln>
          </p:spPr>
        </p:cxnSp>
        <p:cxnSp>
          <p:nvCxnSpPr>
            <p:cNvPr id="111662" name="Straight Connector 523"/>
            <p:cNvCxnSpPr>
              <a:cxnSpLocks noChangeShapeType="1"/>
              <a:stCxn id="111714" idx="0"/>
            </p:cNvCxnSpPr>
            <p:nvPr/>
          </p:nvCxnSpPr>
          <p:spPr bwMode="auto">
            <a:xfrm flipV="1">
              <a:off x="4307545" y="4626270"/>
              <a:ext cx="843636" cy="304456"/>
            </a:xfrm>
            <a:prstGeom prst="line">
              <a:avLst/>
            </a:prstGeom>
            <a:noFill/>
            <a:ln w="38100">
              <a:solidFill>
                <a:srgbClr val="CC0000"/>
              </a:solidFill>
              <a:round/>
              <a:headEnd/>
              <a:tailEnd/>
            </a:ln>
          </p:spPr>
        </p:cxnSp>
      </p:grpSp>
      <p:sp>
        <p:nvSpPr>
          <p:cNvPr id="111642" name="Oval 6"/>
          <p:cNvSpPr>
            <a:spLocks noChangeArrowheads="1"/>
          </p:cNvSpPr>
          <p:nvPr/>
        </p:nvSpPr>
        <p:spPr bwMode="auto">
          <a:xfrm>
            <a:off x="3340100" y="5359400"/>
            <a:ext cx="2044700" cy="381000"/>
          </a:xfrm>
          <a:prstGeom prst="ellipse">
            <a:avLst/>
          </a:prstGeom>
          <a:solidFill>
            <a:srgbClr val="FFFF00"/>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sp>
        <p:nvSpPr>
          <p:cNvPr id="111643" name="TextBox 9"/>
          <p:cNvSpPr txBox="1">
            <a:spLocks noChangeArrowheads="1"/>
          </p:cNvSpPr>
          <p:nvPr/>
        </p:nvSpPr>
        <p:spPr bwMode="auto">
          <a:xfrm>
            <a:off x="3556000" y="5334000"/>
            <a:ext cx="1587500" cy="400050"/>
          </a:xfrm>
          <a:prstGeom prst="rect">
            <a:avLst/>
          </a:prstGeom>
          <a:noFill/>
          <a:ln w="9525">
            <a:noFill/>
            <a:miter lim="800000"/>
            <a:headEnd/>
            <a:tailEnd/>
          </a:ln>
        </p:spPr>
        <p:txBody>
          <a:bodyPr wrap="none">
            <a:spAutoFit/>
          </a:bodyPr>
          <a:lstStyle/>
          <a:p>
            <a:r>
              <a:rPr lang="en-US" altLang="zh-CN" sz="2000" i="1">
                <a:latin typeface="Arial" pitchFamily="34" charset="0"/>
                <a:ea typeface="ＭＳ Ｐゴシック" pitchFamily="34" charset="-128"/>
              </a:rPr>
              <a:t>regional net</a:t>
            </a:r>
          </a:p>
        </p:txBody>
      </p:sp>
      <p:sp>
        <p:nvSpPr>
          <p:cNvPr id="111644" name="Oval 517"/>
          <p:cNvSpPr>
            <a:spLocks noChangeArrowheads="1"/>
          </p:cNvSpPr>
          <p:nvPr/>
        </p:nvSpPr>
        <p:spPr bwMode="auto">
          <a:xfrm rot="5400000">
            <a:off x="867569" y="3736182"/>
            <a:ext cx="1252537" cy="381000"/>
          </a:xfrm>
          <a:prstGeom prst="ellipse">
            <a:avLst/>
          </a:prstGeom>
          <a:solidFill>
            <a:srgbClr val="FFFF00"/>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cxnSp>
        <p:nvCxnSpPr>
          <p:cNvPr id="111645" name="Straight Connector 39941"/>
          <p:cNvCxnSpPr>
            <a:cxnSpLocks noChangeShapeType="1"/>
            <a:stCxn id="111644" idx="0"/>
            <a:endCxn id="111780" idx="0"/>
          </p:cNvCxnSpPr>
          <p:nvPr/>
        </p:nvCxnSpPr>
        <p:spPr bwMode="auto">
          <a:xfrm flipV="1">
            <a:off x="1684338" y="3654425"/>
            <a:ext cx="758825" cy="273050"/>
          </a:xfrm>
          <a:prstGeom prst="line">
            <a:avLst/>
          </a:prstGeom>
          <a:noFill/>
          <a:ln w="9525">
            <a:solidFill>
              <a:schemeClr val="tx1"/>
            </a:solidFill>
            <a:round/>
            <a:headEnd/>
            <a:tailEnd/>
          </a:ln>
        </p:spPr>
      </p:cxnSp>
      <p:cxnSp>
        <p:nvCxnSpPr>
          <p:cNvPr id="111646" name="Straight Connector 524"/>
          <p:cNvCxnSpPr>
            <a:cxnSpLocks noChangeShapeType="1"/>
            <a:endCxn id="111753" idx="1"/>
          </p:cNvCxnSpPr>
          <p:nvPr/>
        </p:nvCxnSpPr>
        <p:spPr bwMode="auto">
          <a:xfrm>
            <a:off x="1685925" y="4111625"/>
            <a:ext cx="466725" cy="269875"/>
          </a:xfrm>
          <a:prstGeom prst="line">
            <a:avLst/>
          </a:prstGeom>
          <a:noFill/>
          <a:ln w="9525">
            <a:solidFill>
              <a:schemeClr val="tx1"/>
            </a:solidFill>
            <a:round/>
            <a:headEnd/>
            <a:tailEnd/>
          </a:ln>
        </p:spPr>
      </p:cxnSp>
      <p:sp>
        <p:nvSpPr>
          <p:cNvPr id="111647" name="Oval 11"/>
          <p:cNvSpPr>
            <a:spLocks noChangeArrowheads="1"/>
          </p:cNvSpPr>
          <p:nvPr/>
        </p:nvSpPr>
        <p:spPr bwMode="auto">
          <a:xfrm>
            <a:off x="1866900" y="3429000"/>
            <a:ext cx="6096000" cy="673100"/>
          </a:xfrm>
          <a:prstGeom prst="ellipse">
            <a:avLst/>
          </a:prstGeom>
          <a:solidFill>
            <a:srgbClr val="FF6600">
              <a:alpha val="70195"/>
            </a:srgbClr>
          </a:solidFill>
          <a:ln w="9525">
            <a:solidFill>
              <a:schemeClr val="tx1"/>
            </a:solidFill>
            <a:round/>
            <a:headEnd/>
            <a:tailEnd/>
          </a:ln>
        </p:spPr>
        <p:txBody>
          <a:bodyPr/>
          <a:lstStyle/>
          <a:p>
            <a:endParaRPr lang="zh-CN" altLang="zh-CN">
              <a:latin typeface="Arial" pitchFamily="34" charset="0"/>
              <a:ea typeface="ＭＳ Ｐゴシック" pitchFamily="34" charset="-128"/>
            </a:endParaRPr>
          </a:p>
        </p:txBody>
      </p:sp>
      <p:sp>
        <p:nvSpPr>
          <p:cNvPr id="111648" name="TextBox 13"/>
          <p:cNvSpPr txBox="1">
            <a:spLocks noChangeArrowheads="1"/>
          </p:cNvSpPr>
          <p:nvPr/>
        </p:nvSpPr>
        <p:spPr bwMode="auto">
          <a:xfrm>
            <a:off x="3113088" y="3541713"/>
            <a:ext cx="3627437" cy="461962"/>
          </a:xfrm>
          <a:prstGeom prst="rect">
            <a:avLst/>
          </a:prstGeom>
          <a:noFill/>
          <a:ln w="9525">
            <a:noFill/>
            <a:miter lim="800000"/>
            <a:headEnd/>
            <a:tailEnd/>
          </a:ln>
        </p:spPr>
        <p:txBody>
          <a:bodyPr wrap="none">
            <a:spAutoFit/>
          </a:bodyPr>
          <a:lstStyle/>
          <a:p>
            <a:r>
              <a:rPr lang="en-US" altLang="zh-CN" i="1">
                <a:solidFill>
                  <a:schemeClr val="bg1"/>
                </a:solidFill>
                <a:latin typeface="Arial" pitchFamily="34" charset="0"/>
                <a:ea typeface="ＭＳ Ｐゴシック" pitchFamily="34" charset="-128"/>
              </a:rPr>
              <a:t>Content provider network</a:t>
            </a:r>
          </a:p>
        </p:txBody>
      </p:sp>
      <p:cxnSp>
        <p:nvCxnSpPr>
          <p:cNvPr id="111649" name="Straight Connector 19"/>
          <p:cNvCxnSpPr>
            <a:cxnSpLocks noChangeShapeType="1"/>
            <a:stCxn id="111972" idx="2"/>
          </p:cNvCxnSpPr>
          <p:nvPr/>
        </p:nvCxnSpPr>
        <p:spPr bwMode="auto">
          <a:xfrm flipH="1">
            <a:off x="6540500" y="2867025"/>
            <a:ext cx="150813" cy="609600"/>
          </a:xfrm>
          <a:prstGeom prst="line">
            <a:avLst/>
          </a:prstGeom>
          <a:noFill/>
          <a:ln w="9525">
            <a:solidFill>
              <a:schemeClr val="tx1"/>
            </a:solidFill>
            <a:round/>
            <a:headEnd/>
            <a:tailEnd/>
          </a:ln>
        </p:spPr>
      </p:cxnSp>
      <p:cxnSp>
        <p:nvCxnSpPr>
          <p:cNvPr id="111650" name="Straight Connector 525"/>
          <p:cNvCxnSpPr>
            <a:cxnSpLocks noChangeShapeType="1"/>
            <a:endCxn id="111647" idx="7"/>
          </p:cNvCxnSpPr>
          <p:nvPr/>
        </p:nvCxnSpPr>
        <p:spPr bwMode="auto">
          <a:xfrm flipH="1">
            <a:off x="7070725" y="3221038"/>
            <a:ext cx="142875" cy="306387"/>
          </a:xfrm>
          <a:prstGeom prst="line">
            <a:avLst/>
          </a:prstGeom>
          <a:noFill/>
          <a:ln w="9525">
            <a:solidFill>
              <a:schemeClr val="tx1"/>
            </a:solidFill>
            <a:round/>
            <a:headEnd/>
            <a:tailEnd/>
          </a:ln>
        </p:spPr>
      </p:cxnSp>
      <p:cxnSp>
        <p:nvCxnSpPr>
          <p:cNvPr id="111651" name="Straight Connector 526"/>
          <p:cNvCxnSpPr>
            <a:cxnSpLocks noChangeShapeType="1"/>
          </p:cNvCxnSpPr>
          <p:nvPr/>
        </p:nvCxnSpPr>
        <p:spPr bwMode="auto">
          <a:xfrm flipH="1">
            <a:off x="5773738" y="3205163"/>
            <a:ext cx="111125" cy="244475"/>
          </a:xfrm>
          <a:prstGeom prst="line">
            <a:avLst/>
          </a:prstGeom>
          <a:noFill/>
          <a:ln w="38100">
            <a:solidFill>
              <a:srgbClr val="CC0000"/>
            </a:solidFill>
            <a:round/>
            <a:headEnd/>
            <a:tailEnd/>
          </a:ln>
        </p:spPr>
      </p:cxnSp>
      <p:cxnSp>
        <p:nvCxnSpPr>
          <p:cNvPr id="111652" name="Straight Connector 527"/>
          <p:cNvCxnSpPr>
            <a:cxnSpLocks noChangeShapeType="1"/>
            <a:endCxn id="111647" idx="1"/>
          </p:cNvCxnSpPr>
          <p:nvPr/>
        </p:nvCxnSpPr>
        <p:spPr bwMode="auto">
          <a:xfrm>
            <a:off x="2682875" y="3008313"/>
            <a:ext cx="76200" cy="519112"/>
          </a:xfrm>
          <a:prstGeom prst="line">
            <a:avLst/>
          </a:prstGeom>
          <a:noFill/>
          <a:ln w="38100">
            <a:solidFill>
              <a:srgbClr val="CC0000"/>
            </a:solidFill>
            <a:round/>
            <a:headEnd/>
            <a:tailEnd/>
          </a:ln>
        </p:spPr>
      </p:cxnSp>
      <p:cxnSp>
        <p:nvCxnSpPr>
          <p:cNvPr id="111653" name="Straight Connector 528"/>
          <p:cNvCxnSpPr>
            <a:cxnSpLocks noChangeShapeType="1"/>
            <a:endCxn id="111719" idx="1"/>
          </p:cNvCxnSpPr>
          <p:nvPr/>
        </p:nvCxnSpPr>
        <p:spPr bwMode="auto">
          <a:xfrm>
            <a:off x="3413125" y="4049713"/>
            <a:ext cx="239713" cy="339725"/>
          </a:xfrm>
          <a:prstGeom prst="line">
            <a:avLst/>
          </a:prstGeom>
          <a:noFill/>
          <a:ln w="38100">
            <a:solidFill>
              <a:srgbClr val="CC0000"/>
            </a:solidFill>
            <a:round/>
            <a:headEnd/>
            <a:tailEnd/>
          </a:ln>
        </p:spPr>
      </p:cxnSp>
      <p:cxnSp>
        <p:nvCxnSpPr>
          <p:cNvPr id="111654" name="Straight Connector 529"/>
          <p:cNvCxnSpPr>
            <a:cxnSpLocks noChangeShapeType="1"/>
          </p:cNvCxnSpPr>
          <p:nvPr/>
        </p:nvCxnSpPr>
        <p:spPr bwMode="auto">
          <a:xfrm>
            <a:off x="2303463" y="2651125"/>
            <a:ext cx="14287" cy="941388"/>
          </a:xfrm>
          <a:prstGeom prst="line">
            <a:avLst/>
          </a:prstGeom>
          <a:noFill/>
          <a:ln w="9525">
            <a:solidFill>
              <a:schemeClr val="tx1"/>
            </a:solidFill>
            <a:round/>
            <a:headEnd/>
            <a:tailEnd/>
          </a:ln>
        </p:spPr>
      </p:cxnSp>
      <p:cxnSp>
        <p:nvCxnSpPr>
          <p:cNvPr id="111655" name="Straight Connector 530"/>
          <p:cNvCxnSpPr>
            <a:cxnSpLocks noChangeShapeType="1"/>
          </p:cNvCxnSpPr>
          <p:nvPr/>
        </p:nvCxnSpPr>
        <p:spPr bwMode="auto">
          <a:xfrm flipH="1">
            <a:off x="1693863" y="3935413"/>
            <a:ext cx="528637" cy="117475"/>
          </a:xfrm>
          <a:prstGeom prst="line">
            <a:avLst/>
          </a:prstGeom>
          <a:noFill/>
          <a:ln w="9525">
            <a:solidFill>
              <a:schemeClr val="tx1"/>
            </a:solidFill>
            <a:round/>
            <a:headEnd/>
            <a:tailEnd/>
          </a:ln>
        </p:spPr>
      </p:cxnSp>
      <p:cxnSp>
        <p:nvCxnSpPr>
          <p:cNvPr id="111656" name="Straight Connector 531"/>
          <p:cNvCxnSpPr>
            <a:cxnSpLocks noChangeShapeType="1"/>
            <a:stCxn id="111951" idx="3"/>
          </p:cNvCxnSpPr>
          <p:nvPr/>
        </p:nvCxnSpPr>
        <p:spPr bwMode="auto">
          <a:xfrm flipH="1" flipV="1">
            <a:off x="7713663" y="3903663"/>
            <a:ext cx="400050" cy="282575"/>
          </a:xfrm>
          <a:prstGeom prst="line">
            <a:avLst/>
          </a:prstGeom>
          <a:noFill/>
          <a:ln w="9525">
            <a:solidFill>
              <a:schemeClr val="tx1"/>
            </a:solidFill>
            <a:round/>
            <a:headEnd/>
            <a:tailEnd/>
          </a:ln>
        </p:spPr>
      </p:cxnSp>
      <p:cxnSp>
        <p:nvCxnSpPr>
          <p:cNvPr id="111657" name="Straight Connector 532"/>
          <p:cNvCxnSpPr>
            <a:cxnSpLocks noChangeShapeType="1"/>
            <a:stCxn id="111953" idx="4"/>
          </p:cNvCxnSpPr>
          <p:nvPr/>
        </p:nvCxnSpPr>
        <p:spPr bwMode="auto">
          <a:xfrm flipH="1" flipV="1">
            <a:off x="7624763" y="3929063"/>
            <a:ext cx="628650" cy="1214437"/>
          </a:xfrm>
          <a:prstGeom prst="line">
            <a:avLst/>
          </a:prstGeom>
          <a:noFill/>
          <a:ln w="9525">
            <a:solidFill>
              <a:schemeClr val="tx1"/>
            </a:solidFill>
            <a:round/>
            <a:headEnd/>
            <a:tailEnd/>
          </a:ln>
        </p:spPr>
      </p:cxnSp>
      <p:sp>
        <p:nvSpPr>
          <p:cNvPr id="111658" name="Rectangle 2"/>
          <p:cNvSpPr>
            <a:spLocks noGrp="1" noChangeArrowheads="1"/>
          </p:cNvSpPr>
          <p:nvPr>
            <p:ph type="title"/>
          </p:nvPr>
        </p:nvSpPr>
        <p:spPr>
          <a:xfrm>
            <a:off x="533400" y="228600"/>
            <a:ext cx="7772400" cy="996950"/>
          </a:xfrm>
        </p:spPr>
        <p:txBody>
          <a:bodyPr/>
          <a:lstStyle/>
          <a:p>
            <a:pPr eaLnBrk="1" hangingPunct="1"/>
            <a:r>
              <a:rPr lang="zh-CN" altLang="en-US" sz="3600" smtClean="0">
                <a:solidFill>
                  <a:srgbClr val="008000"/>
                </a:solidFill>
              </a:rPr>
              <a:t>因特网结构：网络的网络</a:t>
            </a:r>
            <a:endParaRPr lang="en-US" altLang="zh-CN" sz="3600" smtClean="0">
              <a:solidFill>
                <a:srgbClr val="008000"/>
              </a:solidFill>
            </a:endParaRPr>
          </a:p>
        </p:txBody>
      </p:sp>
      <p:sp>
        <p:nvSpPr>
          <p:cNvPr id="111659" name="灯片编号占位符 5"/>
          <p:cNvSpPr>
            <a:spLocks noGrp="1"/>
          </p:cNvSpPr>
          <p:nvPr>
            <p:ph type="sldNum" sz="quarter" idx="12"/>
          </p:nvPr>
        </p:nvSpPr>
        <p:spPr>
          <a:noFill/>
          <a:ln>
            <a:miter lim="800000"/>
            <a:headEnd/>
            <a:tailEnd/>
          </a:ln>
        </p:spPr>
        <p:txBody>
          <a:bodyPr/>
          <a:lstStyle/>
          <a:p>
            <a:r>
              <a:rPr lang="en-US" altLang="zh-CN"/>
              <a:t>60</a:t>
            </a:r>
          </a:p>
        </p:txBody>
      </p:sp>
    </p:spTree>
  </p:cSld>
  <p:clrMapOvr>
    <a:masterClrMapping/>
  </p:clrMapOvr>
  <p:transition>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3"/>
          <p:cNvSpPr>
            <a:spLocks noGrp="1" noChangeArrowheads="1"/>
          </p:cNvSpPr>
          <p:nvPr>
            <p:ph type="body" sz="half" idx="4294967295"/>
          </p:nvPr>
        </p:nvSpPr>
        <p:spPr>
          <a:xfrm>
            <a:off x="234950" y="4703763"/>
            <a:ext cx="8440738" cy="1611312"/>
          </a:xfrm>
        </p:spPr>
        <p:txBody>
          <a:bodyPr/>
          <a:lstStyle/>
          <a:p>
            <a:pPr eaLnBrk="1" hangingPunct="1">
              <a:buSzPct val="75000"/>
            </a:pPr>
            <a:r>
              <a:rPr lang="en-US" altLang="zh-CN" sz="2400" smtClean="0">
                <a:ea typeface="ＭＳ Ｐゴシック" pitchFamily="34" charset="-128"/>
              </a:rPr>
              <a:t>at center: small # of well-connected large networks</a:t>
            </a:r>
          </a:p>
          <a:p>
            <a:pPr lvl="1" eaLnBrk="1" hangingPunct="1"/>
            <a:r>
              <a:rPr lang="ja-JP" altLang="en-US" sz="2000" smtClean="0">
                <a:solidFill>
                  <a:srgbClr val="CC0000"/>
                </a:solidFill>
                <a:ea typeface="ＭＳ Ｐゴシック" pitchFamily="34" charset="-128"/>
              </a:rPr>
              <a:t>“</a:t>
            </a:r>
            <a:r>
              <a:rPr lang="en-US" altLang="ja-JP" sz="2000" smtClean="0">
                <a:solidFill>
                  <a:srgbClr val="CC0000"/>
                </a:solidFill>
                <a:ea typeface="ＭＳ Ｐゴシック" pitchFamily="34" charset="-128"/>
              </a:rPr>
              <a:t>tier-1</a:t>
            </a:r>
            <a:r>
              <a:rPr lang="ja-JP" altLang="en-US" sz="2000" smtClean="0">
                <a:solidFill>
                  <a:srgbClr val="CC0000"/>
                </a:solidFill>
                <a:ea typeface="ＭＳ Ｐゴシック" pitchFamily="34" charset="-128"/>
              </a:rPr>
              <a:t>”</a:t>
            </a:r>
            <a:r>
              <a:rPr lang="en-US" altLang="ja-JP" sz="2000" smtClean="0">
                <a:solidFill>
                  <a:srgbClr val="CC0000"/>
                </a:solidFill>
                <a:ea typeface="ＭＳ Ｐゴシック" pitchFamily="34" charset="-128"/>
              </a:rPr>
              <a:t> commercial ISPs</a:t>
            </a:r>
            <a:r>
              <a:rPr lang="en-US" altLang="ja-JP" sz="2000" smtClean="0">
                <a:solidFill>
                  <a:srgbClr val="FF0000"/>
                </a:solidFill>
                <a:ea typeface="ＭＳ Ｐゴシック" pitchFamily="34" charset="-128"/>
              </a:rPr>
              <a:t> </a:t>
            </a:r>
            <a:r>
              <a:rPr lang="en-US" altLang="ja-JP" sz="2000" smtClean="0">
                <a:ea typeface="ＭＳ Ｐゴシック" pitchFamily="34" charset="-128"/>
              </a:rPr>
              <a:t>(e.g., Level 3, Sprint, AT&amp;T, NTT), national &amp; international coverage</a:t>
            </a:r>
          </a:p>
          <a:p>
            <a:pPr lvl="1" eaLnBrk="1" hangingPunct="1"/>
            <a:r>
              <a:rPr lang="en-US" altLang="zh-CN" sz="2000" smtClean="0">
                <a:solidFill>
                  <a:srgbClr val="CC0000"/>
                </a:solidFill>
                <a:ea typeface="宋体" pitchFamily="2" charset="-122"/>
              </a:rPr>
              <a:t>content provider network </a:t>
            </a:r>
            <a:r>
              <a:rPr lang="en-US" altLang="zh-CN" sz="2000" smtClean="0">
                <a:ea typeface="宋体" pitchFamily="2" charset="-122"/>
              </a:rPr>
              <a:t>(e.g, Google): private network that connects it data centers to Internet, often bypassing tier-1, regional ISPs</a:t>
            </a:r>
          </a:p>
        </p:txBody>
      </p:sp>
      <p:grpSp>
        <p:nvGrpSpPr>
          <p:cNvPr id="113667" name="Group 67"/>
          <p:cNvGrpSpPr>
            <a:grpSpLocks/>
          </p:cNvGrpSpPr>
          <p:nvPr/>
        </p:nvGrpSpPr>
        <p:grpSpPr bwMode="auto">
          <a:xfrm>
            <a:off x="939800" y="541338"/>
            <a:ext cx="7658100" cy="3984625"/>
            <a:chOff x="1066800" y="1371600"/>
            <a:chExt cx="7194549" cy="3984625"/>
          </a:xfrm>
        </p:grpSpPr>
        <p:sp>
          <p:nvSpPr>
            <p:cNvPr id="113669" name="Oval 76"/>
            <p:cNvSpPr>
              <a:spLocks noChangeArrowheads="1"/>
            </p:cNvSpPr>
            <p:nvPr/>
          </p:nvSpPr>
          <p:spPr bwMode="auto">
            <a:xfrm>
              <a:off x="19812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altLang="zh-CN" sz="1600">
                  <a:solidFill>
                    <a:srgbClr val="000000"/>
                  </a:solidFill>
                  <a:latin typeface="Arial" pitchFamily="34" charset="0"/>
                  <a:ea typeface="ＭＳ Ｐゴシック" pitchFamily="34" charset="-128"/>
                </a:rPr>
                <a:t>access</a:t>
              </a:r>
            </a:p>
            <a:p>
              <a:pPr algn="ctr"/>
              <a:r>
                <a:rPr lang="en-US" altLang="zh-CN" sz="1600">
                  <a:solidFill>
                    <a:srgbClr val="000000"/>
                  </a:solidFill>
                  <a:latin typeface="Arial" pitchFamily="34" charset="0"/>
                  <a:ea typeface="ＭＳ Ｐゴシック" pitchFamily="34" charset="-128"/>
                </a:rPr>
                <a:t>ISP</a:t>
              </a:r>
            </a:p>
          </p:txBody>
        </p:sp>
        <p:sp>
          <p:nvSpPr>
            <p:cNvPr id="113670" name="Oval 76"/>
            <p:cNvSpPr>
              <a:spLocks noChangeArrowheads="1"/>
            </p:cNvSpPr>
            <p:nvPr/>
          </p:nvSpPr>
          <p:spPr bwMode="auto">
            <a:xfrm>
              <a:off x="10668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altLang="zh-CN" sz="1600">
                  <a:solidFill>
                    <a:srgbClr val="000000"/>
                  </a:solidFill>
                  <a:latin typeface="Arial" pitchFamily="34" charset="0"/>
                  <a:ea typeface="ＭＳ Ｐゴシック" pitchFamily="34" charset="-128"/>
                </a:rPr>
                <a:t>access</a:t>
              </a:r>
            </a:p>
            <a:p>
              <a:pPr algn="ctr"/>
              <a:r>
                <a:rPr lang="en-US" altLang="zh-CN" sz="1600">
                  <a:solidFill>
                    <a:srgbClr val="000000"/>
                  </a:solidFill>
                  <a:latin typeface="Arial" pitchFamily="34" charset="0"/>
                  <a:ea typeface="ＭＳ Ｐゴシック" pitchFamily="34" charset="-128"/>
                </a:rPr>
                <a:t>ISP</a:t>
              </a:r>
            </a:p>
          </p:txBody>
        </p:sp>
        <p:sp>
          <p:nvSpPr>
            <p:cNvPr id="113671" name="Oval 76"/>
            <p:cNvSpPr>
              <a:spLocks noChangeArrowheads="1"/>
            </p:cNvSpPr>
            <p:nvPr/>
          </p:nvSpPr>
          <p:spPr bwMode="auto">
            <a:xfrm>
              <a:off x="56388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altLang="zh-CN" sz="1600">
                  <a:solidFill>
                    <a:srgbClr val="000000"/>
                  </a:solidFill>
                  <a:latin typeface="Arial" pitchFamily="34" charset="0"/>
                  <a:ea typeface="ＭＳ Ｐゴシック" pitchFamily="34" charset="-128"/>
                </a:rPr>
                <a:t>access</a:t>
              </a:r>
            </a:p>
            <a:p>
              <a:pPr algn="ctr"/>
              <a:r>
                <a:rPr lang="en-US" altLang="zh-CN" sz="1600">
                  <a:solidFill>
                    <a:srgbClr val="000000"/>
                  </a:solidFill>
                  <a:latin typeface="Arial" pitchFamily="34" charset="0"/>
                  <a:ea typeface="ＭＳ Ｐゴシック" pitchFamily="34" charset="-128"/>
                </a:rPr>
                <a:t>ISP</a:t>
              </a:r>
            </a:p>
          </p:txBody>
        </p:sp>
        <p:sp>
          <p:nvSpPr>
            <p:cNvPr id="113672" name="Oval 76"/>
            <p:cNvSpPr>
              <a:spLocks noChangeArrowheads="1"/>
            </p:cNvSpPr>
            <p:nvPr/>
          </p:nvSpPr>
          <p:spPr bwMode="auto">
            <a:xfrm>
              <a:off x="47244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altLang="zh-CN" sz="1600">
                  <a:solidFill>
                    <a:srgbClr val="000000"/>
                  </a:solidFill>
                  <a:latin typeface="Arial" pitchFamily="34" charset="0"/>
                  <a:ea typeface="ＭＳ Ｐゴシック" pitchFamily="34" charset="-128"/>
                </a:rPr>
                <a:t>access</a:t>
              </a:r>
            </a:p>
            <a:p>
              <a:pPr algn="ctr"/>
              <a:r>
                <a:rPr lang="en-US" altLang="zh-CN" sz="1600">
                  <a:solidFill>
                    <a:srgbClr val="000000"/>
                  </a:solidFill>
                  <a:latin typeface="Arial" pitchFamily="34" charset="0"/>
                  <a:ea typeface="ＭＳ Ｐゴシック" pitchFamily="34" charset="-128"/>
                </a:rPr>
                <a:t>ISP</a:t>
              </a:r>
            </a:p>
          </p:txBody>
        </p:sp>
        <p:sp>
          <p:nvSpPr>
            <p:cNvPr id="113673" name="Oval 76"/>
            <p:cNvSpPr>
              <a:spLocks noChangeArrowheads="1"/>
            </p:cNvSpPr>
            <p:nvPr/>
          </p:nvSpPr>
          <p:spPr bwMode="auto">
            <a:xfrm>
              <a:off x="38100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altLang="zh-CN" sz="1600">
                  <a:solidFill>
                    <a:srgbClr val="000000"/>
                  </a:solidFill>
                  <a:latin typeface="Arial" pitchFamily="34" charset="0"/>
                  <a:ea typeface="ＭＳ Ｐゴシック" pitchFamily="34" charset="-128"/>
                </a:rPr>
                <a:t>access</a:t>
              </a:r>
            </a:p>
            <a:p>
              <a:pPr algn="ctr"/>
              <a:r>
                <a:rPr lang="en-US" altLang="zh-CN" sz="1600">
                  <a:solidFill>
                    <a:srgbClr val="000000"/>
                  </a:solidFill>
                  <a:latin typeface="Arial" pitchFamily="34" charset="0"/>
                  <a:ea typeface="ＭＳ Ｐゴシック" pitchFamily="34" charset="-128"/>
                </a:rPr>
                <a:t>ISP</a:t>
              </a:r>
            </a:p>
          </p:txBody>
        </p:sp>
        <p:sp>
          <p:nvSpPr>
            <p:cNvPr id="113674" name="Oval 76"/>
            <p:cNvSpPr>
              <a:spLocks noChangeArrowheads="1"/>
            </p:cNvSpPr>
            <p:nvPr/>
          </p:nvSpPr>
          <p:spPr bwMode="auto">
            <a:xfrm>
              <a:off x="28956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altLang="zh-CN" sz="1600">
                  <a:solidFill>
                    <a:srgbClr val="000000"/>
                  </a:solidFill>
                  <a:latin typeface="Arial" pitchFamily="34" charset="0"/>
                  <a:ea typeface="ＭＳ Ｐゴシック" pitchFamily="34" charset="-128"/>
                </a:rPr>
                <a:t>access</a:t>
              </a:r>
            </a:p>
            <a:p>
              <a:pPr algn="ctr"/>
              <a:r>
                <a:rPr lang="en-US" altLang="zh-CN" sz="1600">
                  <a:solidFill>
                    <a:srgbClr val="000000"/>
                  </a:solidFill>
                  <a:latin typeface="Arial" pitchFamily="34" charset="0"/>
                  <a:ea typeface="ＭＳ Ｐゴシック" pitchFamily="34" charset="-128"/>
                </a:rPr>
                <a:t>ISP</a:t>
              </a:r>
            </a:p>
          </p:txBody>
        </p:sp>
        <p:sp>
          <p:nvSpPr>
            <p:cNvPr id="113675" name="Oval 76"/>
            <p:cNvSpPr>
              <a:spLocks noChangeArrowheads="1"/>
            </p:cNvSpPr>
            <p:nvPr/>
          </p:nvSpPr>
          <p:spPr bwMode="auto">
            <a:xfrm>
              <a:off x="65532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altLang="zh-CN" sz="1600">
                  <a:solidFill>
                    <a:srgbClr val="000000"/>
                  </a:solidFill>
                  <a:latin typeface="Arial" pitchFamily="34" charset="0"/>
                  <a:ea typeface="ＭＳ Ｐゴシック" pitchFamily="34" charset="-128"/>
                </a:rPr>
                <a:t>access</a:t>
              </a:r>
            </a:p>
            <a:p>
              <a:pPr algn="ctr"/>
              <a:r>
                <a:rPr lang="en-US" altLang="zh-CN" sz="1600">
                  <a:solidFill>
                    <a:srgbClr val="000000"/>
                  </a:solidFill>
                  <a:latin typeface="Arial" pitchFamily="34" charset="0"/>
                  <a:ea typeface="ＭＳ Ｐゴシック" pitchFamily="34" charset="-128"/>
                </a:rPr>
                <a:t>ISP</a:t>
              </a:r>
            </a:p>
          </p:txBody>
        </p:sp>
        <p:sp>
          <p:nvSpPr>
            <p:cNvPr id="113676" name="Oval 76"/>
            <p:cNvSpPr>
              <a:spLocks noChangeArrowheads="1"/>
            </p:cNvSpPr>
            <p:nvPr/>
          </p:nvSpPr>
          <p:spPr bwMode="auto">
            <a:xfrm>
              <a:off x="74676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altLang="zh-CN" sz="1600">
                  <a:solidFill>
                    <a:srgbClr val="000000"/>
                  </a:solidFill>
                  <a:latin typeface="Arial" pitchFamily="34" charset="0"/>
                  <a:ea typeface="ＭＳ Ｐゴシック" pitchFamily="34" charset="-128"/>
                </a:rPr>
                <a:t>access</a:t>
              </a:r>
            </a:p>
            <a:p>
              <a:pPr algn="ctr"/>
              <a:r>
                <a:rPr lang="en-US" altLang="zh-CN" sz="1600">
                  <a:solidFill>
                    <a:srgbClr val="000000"/>
                  </a:solidFill>
                  <a:latin typeface="Arial" pitchFamily="34" charset="0"/>
                  <a:ea typeface="ＭＳ Ｐゴシック" pitchFamily="34" charset="-128"/>
                </a:rPr>
                <a:t>ISP</a:t>
              </a:r>
            </a:p>
          </p:txBody>
        </p:sp>
        <p:sp>
          <p:nvSpPr>
            <p:cNvPr id="113677" name="Oval 33"/>
            <p:cNvSpPr>
              <a:spLocks noChangeArrowheads="1"/>
            </p:cNvSpPr>
            <p:nvPr/>
          </p:nvSpPr>
          <p:spPr bwMode="auto">
            <a:xfrm>
              <a:off x="2438400" y="3429000"/>
              <a:ext cx="1863725" cy="790575"/>
            </a:xfrm>
            <a:prstGeom prst="ellipse">
              <a:avLst/>
            </a:prstGeom>
            <a:solidFill>
              <a:schemeClr val="hlink"/>
            </a:solidFill>
            <a:ln w="9525">
              <a:solidFill>
                <a:schemeClr val="bg2"/>
              </a:solidFill>
              <a:round/>
              <a:headEnd/>
              <a:tailEnd/>
            </a:ln>
          </p:spPr>
          <p:txBody>
            <a:bodyPr wrap="none" anchor="ctr"/>
            <a:lstStyle/>
            <a:p>
              <a:pPr algn="ctr"/>
              <a:r>
                <a:rPr lang="en-US" altLang="zh-CN">
                  <a:solidFill>
                    <a:srgbClr val="808080"/>
                  </a:solidFill>
                  <a:latin typeface="Arial" pitchFamily="34" charset="0"/>
                  <a:ea typeface="ＭＳ Ｐゴシック" pitchFamily="34" charset="-128"/>
                </a:rPr>
                <a:t>Regional ISP</a:t>
              </a:r>
            </a:p>
          </p:txBody>
        </p:sp>
        <p:sp>
          <p:nvSpPr>
            <p:cNvPr id="113678" name="Oval 33"/>
            <p:cNvSpPr>
              <a:spLocks noChangeArrowheads="1"/>
            </p:cNvSpPr>
            <p:nvPr/>
          </p:nvSpPr>
          <p:spPr bwMode="auto">
            <a:xfrm>
              <a:off x="4800600" y="3429000"/>
              <a:ext cx="1863725" cy="790575"/>
            </a:xfrm>
            <a:prstGeom prst="ellipse">
              <a:avLst/>
            </a:prstGeom>
            <a:solidFill>
              <a:schemeClr val="hlink"/>
            </a:solidFill>
            <a:ln w="9525">
              <a:solidFill>
                <a:schemeClr val="bg2"/>
              </a:solidFill>
              <a:round/>
              <a:headEnd/>
              <a:tailEnd/>
            </a:ln>
          </p:spPr>
          <p:txBody>
            <a:bodyPr wrap="none" anchor="ctr"/>
            <a:lstStyle/>
            <a:p>
              <a:pPr algn="ctr"/>
              <a:r>
                <a:rPr lang="en-US" altLang="zh-CN">
                  <a:solidFill>
                    <a:srgbClr val="808080"/>
                  </a:solidFill>
                  <a:latin typeface="Arial" pitchFamily="34" charset="0"/>
                  <a:ea typeface="ＭＳ Ｐゴシック" pitchFamily="34" charset="-128"/>
                </a:rPr>
                <a:t>Regional ISP</a:t>
              </a:r>
            </a:p>
          </p:txBody>
        </p:sp>
        <p:sp>
          <p:nvSpPr>
            <p:cNvPr id="79" name="Rectangle 78"/>
            <p:cNvSpPr/>
            <p:nvPr/>
          </p:nvSpPr>
          <p:spPr>
            <a:xfrm>
              <a:off x="2133157" y="2819400"/>
              <a:ext cx="609985"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FFFF"/>
                  </a:solidFill>
                </a:rPr>
                <a:t>IXP</a:t>
              </a:r>
            </a:p>
          </p:txBody>
        </p:sp>
        <p:sp>
          <p:nvSpPr>
            <p:cNvPr id="80" name="Rectangle 79"/>
            <p:cNvSpPr/>
            <p:nvPr/>
          </p:nvSpPr>
          <p:spPr>
            <a:xfrm>
              <a:off x="4801284" y="2743200"/>
              <a:ext cx="608494"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FFFF"/>
                  </a:solidFill>
                </a:rPr>
                <a:t>IXP</a:t>
              </a:r>
            </a:p>
          </p:txBody>
        </p:sp>
        <p:sp>
          <p:nvSpPr>
            <p:cNvPr id="113681" name="Oval 34"/>
            <p:cNvSpPr>
              <a:spLocks noChangeArrowheads="1"/>
            </p:cNvSpPr>
            <p:nvPr/>
          </p:nvSpPr>
          <p:spPr bwMode="auto">
            <a:xfrm>
              <a:off x="1143000" y="1600200"/>
              <a:ext cx="1863725" cy="790575"/>
            </a:xfrm>
            <a:prstGeom prst="ellipse">
              <a:avLst/>
            </a:prstGeom>
            <a:solidFill>
              <a:schemeClr val="accent2"/>
            </a:solidFill>
            <a:ln w="9525">
              <a:solidFill>
                <a:schemeClr val="tx1"/>
              </a:solidFill>
              <a:round/>
              <a:headEnd/>
              <a:tailEnd/>
            </a:ln>
          </p:spPr>
          <p:txBody>
            <a:bodyPr wrap="none" anchor="ctr"/>
            <a:lstStyle/>
            <a:p>
              <a:pPr algn="ctr"/>
              <a:r>
                <a:rPr lang="en-US" altLang="zh-CN">
                  <a:solidFill>
                    <a:srgbClr val="FFFFFF"/>
                  </a:solidFill>
                  <a:latin typeface="Arial" pitchFamily="34" charset="0"/>
                  <a:ea typeface="ＭＳ Ｐゴシック" pitchFamily="34" charset="-128"/>
                </a:rPr>
                <a:t>Tier 1 ISP</a:t>
              </a:r>
              <a:endParaRPr lang="en-US" altLang="zh-CN">
                <a:solidFill>
                  <a:srgbClr val="000000"/>
                </a:solidFill>
                <a:latin typeface="Arial" pitchFamily="34" charset="0"/>
                <a:ea typeface="ＭＳ Ｐゴシック" pitchFamily="34" charset="-128"/>
              </a:endParaRPr>
            </a:p>
          </p:txBody>
        </p:sp>
        <p:sp>
          <p:nvSpPr>
            <p:cNvPr id="113682" name="Oval 34"/>
            <p:cNvSpPr>
              <a:spLocks noChangeArrowheads="1"/>
            </p:cNvSpPr>
            <p:nvPr/>
          </p:nvSpPr>
          <p:spPr bwMode="auto">
            <a:xfrm>
              <a:off x="3352800" y="1600200"/>
              <a:ext cx="1863725" cy="790575"/>
            </a:xfrm>
            <a:prstGeom prst="ellipse">
              <a:avLst/>
            </a:prstGeom>
            <a:solidFill>
              <a:schemeClr val="accent2"/>
            </a:solidFill>
            <a:ln w="9525">
              <a:solidFill>
                <a:schemeClr val="tx1"/>
              </a:solidFill>
              <a:round/>
              <a:headEnd/>
              <a:tailEnd/>
            </a:ln>
          </p:spPr>
          <p:txBody>
            <a:bodyPr wrap="none" anchor="ctr"/>
            <a:lstStyle/>
            <a:p>
              <a:pPr algn="ctr"/>
              <a:r>
                <a:rPr lang="en-US" altLang="zh-CN">
                  <a:solidFill>
                    <a:srgbClr val="FFFFFF"/>
                  </a:solidFill>
                  <a:latin typeface="Arial" pitchFamily="34" charset="0"/>
                  <a:ea typeface="ＭＳ Ｐゴシック" pitchFamily="34" charset="-128"/>
                </a:rPr>
                <a:t>Tier 1 ISP</a:t>
              </a:r>
              <a:endParaRPr lang="en-US" altLang="zh-CN">
                <a:solidFill>
                  <a:srgbClr val="000000"/>
                </a:solidFill>
                <a:latin typeface="Arial" pitchFamily="34" charset="0"/>
                <a:ea typeface="ＭＳ Ｐゴシック" pitchFamily="34" charset="-128"/>
              </a:endParaRPr>
            </a:p>
          </p:txBody>
        </p:sp>
        <p:sp>
          <p:nvSpPr>
            <p:cNvPr id="113683" name="Oval 34"/>
            <p:cNvSpPr>
              <a:spLocks noChangeArrowheads="1"/>
            </p:cNvSpPr>
            <p:nvPr/>
          </p:nvSpPr>
          <p:spPr bwMode="auto">
            <a:xfrm>
              <a:off x="5638800" y="1600200"/>
              <a:ext cx="1981200" cy="838200"/>
            </a:xfrm>
            <a:prstGeom prst="ellipse">
              <a:avLst/>
            </a:prstGeom>
            <a:solidFill>
              <a:srgbClr val="002060"/>
            </a:solidFill>
            <a:ln w="9525">
              <a:solidFill>
                <a:schemeClr val="tx1"/>
              </a:solidFill>
              <a:round/>
              <a:headEnd/>
              <a:tailEnd/>
            </a:ln>
          </p:spPr>
          <p:txBody>
            <a:bodyPr wrap="none" anchor="ctr"/>
            <a:lstStyle/>
            <a:p>
              <a:pPr algn="ctr"/>
              <a:r>
                <a:rPr lang="en-US" altLang="zh-CN">
                  <a:solidFill>
                    <a:srgbClr val="FFFFFF"/>
                  </a:solidFill>
                  <a:latin typeface="Arial" pitchFamily="34" charset="0"/>
                  <a:ea typeface="ＭＳ Ｐゴシック" pitchFamily="34" charset="-128"/>
                </a:rPr>
                <a:t>Google</a:t>
              </a:r>
              <a:endParaRPr lang="en-US" altLang="zh-CN">
                <a:solidFill>
                  <a:srgbClr val="000000"/>
                </a:solidFill>
                <a:latin typeface="Arial" pitchFamily="34" charset="0"/>
                <a:ea typeface="ＭＳ Ｐゴシック" pitchFamily="34" charset="-128"/>
              </a:endParaRPr>
            </a:p>
          </p:txBody>
        </p:sp>
        <p:cxnSp>
          <p:nvCxnSpPr>
            <p:cNvPr id="84" name="Straight Connector 83"/>
            <p:cNvCxnSpPr>
              <a:endCxn id="113670" idx="0"/>
            </p:cNvCxnSpPr>
            <p:nvPr/>
          </p:nvCxnSpPr>
          <p:spPr>
            <a:xfrm rot="5400000">
              <a:off x="427081" y="3398633"/>
              <a:ext cx="2362200" cy="28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113677" idx="4"/>
            </p:cNvCxnSpPr>
            <p:nvPr/>
          </p:nvCxnSpPr>
          <p:spPr>
            <a:xfrm rot="5400000">
              <a:off x="3070887" y="4425754"/>
              <a:ext cx="504825" cy="92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13677" idx="3"/>
            </p:cNvCxnSpPr>
            <p:nvPr/>
          </p:nvCxnSpPr>
          <p:spPr>
            <a:xfrm rot="5400000">
              <a:off x="2265002" y="4277579"/>
              <a:ext cx="620713" cy="272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808066" y="3459105"/>
              <a:ext cx="2438400" cy="2445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a:xfrm rot="5400000">
              <a:off x="1333803" y="3771707"/>
              <a:ext cx="1600200" cy="609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315797" y="2819400"/>
              <a:ext cx="608494"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FFFF"/>
                  </a:solidFill>
                </a:rPr>
                <a:t>IXP</a:t>
              </a:r>
            </a:p>
          </p:txBody>
        </p:sp>
        <p:cxnSp>
          <p:nvCxnSpPr>
            <p:cNvPr id="90" name="Straight Connector 89"/>
            <p:cNvCxnSpPr/>
            <p:nvPr/>
          </p:nvCxnSpPr>
          <p:spPr>
            <a:xfrm rot="16200000" flipH="1">
              <a:off x="3747986" y="4252513"/>
              <a:ext cx="504825" cy="38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113678" idx="2"/>
              <a:endCxn id="113677" idx="6"/>
            </p:cNvCxnSpPr>
            <p:nvPr/>
          </p:nvCxnSpPr>
          <p:spPr>
            <a:xfrm rot="10800000">
              <a:off x="4301663" y="3824287"/>
              <a:ext cx="4996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5400000">
              <a:off x="4931640" y="4288691"/>
              <a:ext cx="620712" cy="272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5633415" y="4425225"/>
              <a:ext cx="544512" cy="760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113678" idx="5"/>
            </p:cNvCxnSpPr>
            <p:nvPr/>
          </p:nvCxnSpPr>
          <p:spPr>
            <a:xfrm rot="16200000" flipH="1">
              <a:off x="6276142" y="4218669"/>
              <a:ext cx="620713" cy="390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13683" idx="4"/>
            </p:cNvCxnSpPr>
            <p:nvPr/>
          </p:nvCxnSpPr>
          <p:spPr>
            <a:xfrm rot="16200000" flipH="1">
              <a:off x="5747410" y="3320740"/>
              <a:ext cx="2297112" cy="5324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0800000">
              <a:off x="2971328" y="1981200"/>
              <a:ext cx="4996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0800000">
              <a:off x="5181593" y="1981200"/>
              <a:ext cx="4981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a:xfrm>
              <a:off x="2133157" y="1371600"/>
              <a:ext cx="419085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cxnSp>
          <p:nvCxnSpPr>
            <p:cNvPr id="99" name="Straight Connector 98"/>
            <p:cNvCxnSpPr/>
            <p:nvPr/>
          </p:nvCxnSpPr>
          <p:spPr>
            <a:xfrm rot="16200000" flipH="1">
              <a:off x="6972290" y="2399831"/>
              <a:ext cx="533400" cy="305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a:xfrm rot="16200000" flipH="1">
              <a:off x="2095457" y="2475961"/>
              <a:ext cx="457200" cy="2296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6200000" flipH="1">
              <a:off x="2628635" y="3238707"/>
              <a:ext cx="457200" cy="228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0800000" flipV="1">
              <a:off x="2743142" y="2209800"/>
              <a:ext cx="2972375" cy="773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6200000" flipH="1">
              <a:off x="4662218" y="2423713"/>
              <a:ext cx="504825" cy="38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5400000">
              <a:off x="3314806" y="2856893"/>
              <a:ext cx="1143000" cy="153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flipH="1">
              <a:off x="5105256" y="3276738"/>
              <a:ext cx="304800" cy="152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10800000" flipV="1">
              <a:off x="4039175" y="3124200"/>
              <a:ext cx="762109" cy="544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13681" idx="5"/>
            </p:cNvCxnSpPr>
            <p:nvPr/>
          </p:nvCxnSpPr>
          <p:spPr>
            <a:xfrm rot="16200000" flipH="1">
              <a:off x="3070757" y="1938324"/>
              <a:ext cx="1470025" cy="2143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a:xfrm rot="16200000" flipH="1">
              <a:off x="7004681" y="3891963"/>
              <a:ext cx="1458912" cy="228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5400000">
              <a:off x="6052349" y="3472201"/>
              <a:ext cx="1535112" cy="11439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a:xfrm rot="10800000" flipV="1">
              <a:off x="6095826" y="3048000"/>
              <a:ext cx="1219971" cy="468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a:xfrm rot="10800000" flipV="1">
              <a:off x="5409778" y="2362200"/>
              <a:ext cx="780007"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053332" y="2217737"/>
              <a:ext cx="228632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3668" name="灯片编号占位符 5"/>
          <p:cNvSpPr>
            <a:spLocks noGrp="1"/>
          </p:cNvSpPr>
          <p:nvPr>
            <p:ph type="sldNum" sz="quarter" idx="12"/>
          </p:nvPr>
        </p:nvSpPr>
        <p:spPr>
          <a:xfrm>
            <a:off x="8305800" y="6400800"/>
            <a:ext cx="625475" cy="457200"/>
          </a:xfrm>
          <a:noFill/>
        </p:spPr>
        <p:txBody>
          <a:bodyPr/>
          <a:lstStyle/>
          <a:p>
            <a:pPr algn="r"/>
            <a:r>
              <a:rPr lang="en-US" altLang="zh-CN" sz="1400">
                <a:solidFill>
                  <a:schemeClr val="tx1"/>
                </a:solidFill>
                <a:latin typeface="Times New Roman" pitchFamily="18" charset="0"/>
              </a:rPr>
              <a:t>61</a:t>
            </a:r>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533400" y="127000"/>
            <a:ext cx="7772400" cy="1143000"/>
          </a:xfrm>
        </p:spPr>
        <p:txBody>
          <a:bodyPr/>
          <a:lstStyle/>
          <a:p>
            <a:r>
              <a:rPr lang="en-US" altLang="zh-CN" sz="3600" dirty="0" smtClean="0"/>
              <a:t> </a:t>
            </a:r>
            <a:r>
              <a:rPr lang="en-US" altLang="zh-CN" sz="3200" dirty="0" smtClean="0">
                <a:solidFill>
                  <a:srgbClr val="008000"/>
                </a:solidFill>
              </a:rPr>
              <a:t>Tier-1 ISP: Sprint</a:t>
            </a:r>
            <a:r>
              <a:rPr lang="zh-CN" altLang="en-US" sz="3200" dirty="0" smtClean="0">
                <a:solidFill>
                  <a:srgbClr val="008000"/>
                </a:solidFill>
              </a:rPr>
              <a:t>美国主干网络</a:t>
            </a:r>
            <a:endParaRPr lang="en-US" altLang="zh-CN" sz="3200" dirty="0" smtClean="0">
              <a:solidFill>
                <a:srgbClr val="008000"/>
              </a:solidFill>
            </a:endParaRPr>
          </a:p>
        </p:txBody>
      </p:sp>
      <p:sp>
        <p:nvSpPr>
          <p:cNvPr id="116739" name="灯片编号占位符 4"/>
          <p:cNvSpPr>
            <a:spLocks noGrp="1"/>
          </p:cNvSpPr>
          <p:nvPr>
            <p:ph type="sldNum" sz="quarter" idx="12"/>
          </p:nvPr>
        </p:nvSpPr>
        <p:spPr>
          <a:noFill/>
          <a:ln>
            <a:miter lim="800000"/>
            <a:headEnd/>
            <a:tailEnd/>
          </a:ln>
        </p:spPr>
        <p:txBody>
          <a:bodyPr/>
          <a:lstStyle/>
          <a:p>
            <a:fld id="{BB22096B-56FC-49D6-90E7-3890C2951A98}" type="slidenum">
              <a:rPr lang="en-US" altLang="zh-CN"/>
              <a:pPr/>
              <a:t>63</a:t>
            </a:fld>
            <a:endParaRPr lang="en-US" altLang="zh-CN"/>
          </a:p>
        </p:txBody>
      </p:sp>
      <p:pic>
        <p:nvPicPr>
          <p:cNvPr id="116740" name="Picture 313"/>
          <p:cNvPicPr>
            <a:picLocks noChangeAspect="1" noChangeArrowheads="1"/>
          </p:cNvPicPr>
          <p:nvPr/>
        </p:nvPicPr>
        <p:blipFill>
          <a:blip r:embed="rId3" cstate="print"/>
          <a:srcRect/>
          <a:stretch>
            <a:fillRect/>
          </a:stretch>
        </p:blipFill>
        <p:spPr bwMode="auto">
          <a:xfrm>
            <a:off x="565150" y="1465263"/>
            <a:ext cx="8385175" cy="4765675"/>
          </a:xfrm>
          <a:prstGeom prst="rect">
            <a:avLst/>
          </a:prstGeom>
          <a:noFill/>
          <a:ln w="9525">
            <a:noFill/>
            <a:miter lim="800000"/>
            <a:headEnd/>
            <a:tailEnd/>
          </a:ln>
          <a:effectLst/>
        </p:spPr>
      </p:pic>
      <p:grpSp>
        <p:nvGrpSpPr>
          <p:cNvPr id="6" name="Group 312"/>
          <p:cNvGrpSpPr>
            <a:grpSpLocks/>
          </p:cNvGrpSpPr>
          <p:nvPr/>
        </p:nvGrpSpPr>
        <p:grpSpPr bwMode="auto">
          <a:xfrm>
            <a:off x="1452563" y="1674813"/>
            <a:ext cx="3089275" cy="3046412"/>
            <a:chOff x="1063" y="1858"/>
            <a:chExt cx="1946" cy="1919"/>
          </a:xfrm>
        </p:grpSpPr>
        <p:grpSp>
          <p:nvGrpSpPr>
            <p:cNvPr id="116742" name="Group 201"/>
            <p:cNvGrpSpPr>
              <a:grpSpLocks/>
            </p:cNvGrpSpPr>
            <p:nvPr/>
          </p:nvGrpSpPr>
          <p:grpSpPr bwMode="auto">
            <a:xfrm>
              <a:off x="1449" y="1866"/>
              <a:ext cx="1560" cy="1911"/>
              <a:chOff x="2472" y="1212"/>
              <a:chExt cx="1908" cy="2232"/>
            </a:xfrm>
          </p:grpSpPr>
          <p:sp>
            <p:nvSpPr>
              <p:cNvPr id="116744" name="Rectangle 202"/>
              <p:cNvSpPr>
                <a:spLocks noChangeArrowheads="1"/>
              </p:cNvSpPr>
              <p:nvPr/>
            </p:nvSpPr>
            <p:spPr bwMode="auto">
              <a:xfrm>
                <a:off x="2472" y="1242"/>
                <a:ext cx="1908" cy="2202"/>
              </a:xfrm>
              <a:prstGeom prst="rect">
                <a:avLst/>
              </a:prstGeom>
              <a:solidFill>
                <a:schemeClr val="bg1"/>
              </a:solidFill>
              <a:ln w="9525">
                <a:noFill/>
                <a:miter lim="800000"/>
                <a:headEnd/>
                <a:tailEnd/>
              </a:ln>
              <a:effectLst/>
            </p:spPr>
            <p:txBody>
              <a:bodyPr wrap="none" anchor="ctr"/>
              <a:lstStyle/>
              <a:p>
                <a:pPr algn="ctr"/>
                <a:endParaRPr lang="zh-CN" altLang="en-US"/>
              </a:p>
            </p:txBody>
          </p:sp>
          <p:grpSp>
            <p:nvGrpSpPr>
              <p:cNvPr id="116745" name="Group 203"/>
              <p:cNvGrpSpPr>
                <a:grpSpLocks/>
              </p:cNvGrpSpPr>
              <p:nvPr/>
            </p:nvGrpSpPr>
            <p:grpSpPr bwMode="auto">
              <a:xfrm>
                <a:off x="2547" y="1212"/>
                <a:ext cx="1781" cy="2179"/>
                <a:chOff x="2547" y="1212"/>
                <a:chExt cx="1781" cy="2179"/>
              </a:xfrm>
            </p:grpSpPr>
            <p:grpSp>
              <p:nvGrpSpPr>
                <p:cNvPr id="116746" name="Group 204"/>
                <p:cNvGrpSpPr>
                  <a:grpSpLocks/>
                </p:cNvGrpSpPr>
                <p:nvPr/>
              </p:nvGrpSpPr>
              <p:grpSpPr bwMode="auto">
                <a:xfrm flipH="1">
                  <a:off x="2612" y="2114"/>
                  <a:ext cx="345" cy="337"/>
                  <a:chOff x="3776" y="2126"/>
                  <a:chExt cx="441" cy="337"/>
                </a:xfrm>
              </p:grpSpPr>
              <p:sp>
                <p:nvSpPr>
                  <p:cNvPr id="116850" name="Line 205"/>
                  <p:cNvSpPr>
                    <a:spLocks noChangeShapeType="1"/>
                  </p:cNvSpPr>
                  <p:nvPr/>
                </p:nvSpPr>
                <p:spPr bwMode="auto">
                  <a:xfrm>
                    <a:off x="3776" y="2278"/>
                    <a:ext cx="441" cy="0"/>
                  </a:xfrm>
                  <a:prstGeom prst="line">
                    <a:avLst/>
                  </a:prstGeom>
                  <a:noFill/>
                  <a:ln w="12700">
                    <a:solidFill>
                      <a:schemeClr val="tx1"/>
                    </a:solidFill>
                    <a:round/>
                    <a:headEnd/>
                    <a:tailEnd/>
                  </a:ln>
                  <a:effectLst/>
                </p:spPr>
                <p:txBody>
                  <a:bodyPr/>
                  <a:lstStyle/>
                  <a:p>
                    <a:endParaRPr lang="zh-CN" altLang="en-US"/>
                  </a:p>
                </p:txBody>
              </p:sp>
              <p:sp>
                <p:nvSpPr>
                  <p:cNvPr id="116851" name="Line 206"/>
                  <p:cNvSpPr>
                    <a:spLocks noChangeShapeType="1"/>
                  </p:cNvSpPr>
                  <p:nvPr/>
                </p:nvSpPr>
                <p:spPr bwMode="auto">
                  <a:xfrm>
                    <a:off x="3776" y="2374"/>
                    <a:ext cx="441" cy="0"/>
                  </a:xfrm>
                  <a:prstGeom prst="line">
                    <a:avLst/>
                  </a:prstGeom>
                  <a:noFill/>
                  <a:ln w="12700">
                    <a:solidFill>
                      <a:schemeClr val="tx1"/>
                    </a:solidFill>
                    <a:round/>
                    <a:headEnd/>
                    <a:tailEnd/>
                  </a:ln>
                  <a:effectLst/>
                </p:spPr>
                <p:txBody>
                  <a:bodyPr/>
                  <a:lstStyle/>
                  <a:p>
                    <a:endParaRPr lang="zh-CN" altLang="en-US"/>
                  </a:p>
                </p:txBody>
              </p:sp>
              <p:sp>
                <p:nvSpPr>
                  <p:cNvPr id="116852" name="Text Box 207"/>
                  <p:cNvSpPr txBox="1">
                    <a:spLocks noChangeArrowheads="1"/>
                  </p:cNvSpPr>
                  <p:nvPr/>
                </p:nvSpPr>
                <p:spPr bwMode="auto">
                  <a:xfrm>
                    <a:off x="3787" y="2126"/>
                    <a:ext cx="358" cy="337"/>
                  </a:xfrm>
                  <a:prstGeom prst="rect">
                    <a:avLst/>
                  </a:prstGeom>
                  <a:noFill/>
                  <a:ln w="9525">
                    <a:noFill/>
                    <a:miter lim="800000"/>
                    <a:headEnd/>
                    <a:tailEnd/>
                  </a:ln>
                  <a:effectLst/>
                </p:spPr>
                <p:txBody>
                  <a:bodyPr>
                    <a:spAutoFit/>
                  </a:bodyPr>
                  <a:lstStyle/>
                  <a:p>
                    <a:pPr algn="ctr"/>
                    <a:r>
                      <a:rPr lang="en-US" altLang="zh-CN"/>
                      <a:t>…</a:t>
                    </a:r>
                  </a:p>
                </p:txBody>
              </p:sp>
            </p:grpSp>
            <p:grpSp>
              <p:nvGrpSpPr>
                <p:cNvPr id="116747" name="Group 208"/>
                <p:cNvGrpSpPr>
                  <a:grpSpLocks/>
                </p:cNvGrpSpPr>
                <p:nvPr/>
              </p:nvGrpSpPr>
              <p:grpSpPr bwMode="auto">
                <a:xfrm flipH="1">
                  <a:off x="2867" y="2398"/>
                  <a:ext cx="949" cy="332"/>
                  <a:chOff x="2927" y="2500"/>
                  <a:chExt cx="949" cy="332"/>
                </a:xfrm>
              </p:grpSpPr>
              <p:sp>
                <p:nvSpPr>
                  <p:cNvPr id="116847" name="Line 209"/>
                  <p:cNvSpPr>
                    <a:spLocks noChangeShapeType="1"/>
                  </p:cNvSpPr>
                  <p:nvPr/>
                </p:nvSpPr>
                <p:spPr bwMode="auto">
                  <a:xfrm flipH="1">
                    <a:off x="2927" y="2515"/>
                    <a:ext cx="236" cy="311"/>
                  </a:xfrm>
                  <a:prstGeom prst="line">
                    <a:avLst/>
                  </a:prstGeom>
                  <a:noFill/>
                  <a:ln w="12700">
                    <a:solidFill>
                      <a:srgbClr val="000000"/>
                    </a:solidFill>
                    <a:round/>
                    <a:headEnd/>
                    <a:tailEnd/>
                  </a:ln>
                </p:spPr>
                <p:txBody>
                  <a:bodyPr/>
                  <a:lstStyle/>
                  <a:p>
                    <a:endParaRPr lang="zh-CN" altLang="en-US"/>
                  </a:p>
                </p:txBody>
              </p:sp>
              <p:sp>
                <p:nvSpPr>
                  <p:cNvPr id="116848" name="Line 210"/>
                  <p:cNvSpPr>
                    <a:spLocks noChangeShapeType="1"/>
                  </p:cNvSpPr>
                  <p:nvPr/>
                </p:nvSpPr>
                <p:spPr bwMode="auto">
                  <a:xfrm>
                    <a:off x="3209" y="2500"/>
                    <a:ext cx="201" cy="332"/>
                  </a:xfrm>
                  <a:prstGeom prst="line">
                    <a:avLst/>
                  </a:prstGeom>
                  <a:noFill/>
                  <a:ln w="12700">
                    <a:solidFill>
                      <a:srgbClr val="000000"/>
                    </a:solidFill>
                    <a:round/>
                    <a:headEnd/>
                    <a:tailEnd/>
                  </a:ln>
                </p:spPr>
                <p:txBody>
                  <a:bodyPr/>
                  <a:lstStyle/>
                  <a:p>
                    <a:endParaRPr lang="zh-CN" altLang="en-US"/>
                  </a:p>
                </p:txBody>
              </p:sp>
              <p:sp>
                <p:nvSpPr>
                  <p:cNvPr id="116849" name="Line 211"/>
                  <p:cNvSpPr>
                    <a:spLocks noChangeShapeType="1"/>
                  </p:cNvSpPr>
                  <p:nvPr/>
                </p:nvSpPr>
                <p:spPr bwMode="auto">
                  <a:xfrm>
                    <a:off x="3315" y="2500"/>
                    <a:ext cx="561" cy="324"/>
                  </a:xfrm>
                  <a:prstGeom prst="line">
                    <a:avLst/>
                  </a:prstGeom>
                  <a:noFill/>
                  <a:ln w="12700">
                    <a:solidFill>
                      <a:srgbClr val="000000"/>
                    </a:solidFill>
                    <a:round/>
                    <a:headEnd/>
                    <a:tailEnd/>
                  </a:ln>
                </p:spPr>
                <p:txBody>
                  <a:bodyPr/>
                  <a:lstStyle/>
                  <a:p>
                    <a:endParaRPr lang="zh-CN" altLang="en-US"/>
                  </a:p>
                </p:txBody>
              </p:sp>
            </p:grpSp>
            <p:sp>
              <p:nvSpPr>
                <p:cNvPr id="116748" name="Line 212"/>
                <p:cNvSpPr>
                  <a:spLocks noChangeShapeType="1"/>
                </p:cNvSpPr>
                <p:nvPr/>
              </p:nvSpPr>
              <p:spPr bwMode="auto">
                <a:xfrm flipH="1" flipV="1">
                  <a:off x="3114" y="1780"/>
                  <a:ext cx="1" cy="415"/>
                </a:xfrm>
                <a:prstGeom prst="line">
                  <a:avLst/>
                </a:prstGeom>
                <a:noFill/>
                <a:ln w="12700">
                  <a:solidFill>
                    <a:srgbClr val="000000"/>
                  </a:solidFill>
                  <a:round/>
                  <a:headEnd/>
                  <a:tailEnd/>
                </a:ln>
              </p:spPr>
              <p:txBody>
                <a:bodyPr/>
                <a:lstStyle/>
                <a:p>
                  <a:endParaRPr lang="zh-CN" altLang="en-US"/>
                </a:p>
              </p:txBody>
            </p:sp>
            <p:sp>
              <p:nvSpPr>
                <p:cNvPr id="116749" name="Line 213"/>
                <p:cNvSpPr>
                  <a:spLocks noChangeShapeType="1"/>
                </p:cNvSpPr>
                <p:nvPr/>
              </p:nvSpPr>
              <p:spPr bwMode="auto">
                <a:xfrm flipH="1">
                  <a:off x="2831" y="2419"/>
                  <a:ext cx="236" cy="311"/>
                </a:xfrm>
                <a:prstGeom prst="line">
                  <a:avLst/>
                </a:prstGeom>
                <a:noFill/>
                <a:ln w="12700">
                  <a:solidFill>
                    <a:srgbClr val="000000"/>
                  </a:solidFill>
                  <a:round/>
                  <a:headEnd/>
                  <a:tailEnd/>
                </a:ln>
              </p:spPr>
              <p:txBody>
                <a:bodyPr/>
                <a:lstStyle/>
                <a:p>
                  <a:endParaRPr lang="zh-CN" altLang="en-US"/>
                </a:p>
              </p:txBody>
            </p:sp>
            <p:sp>
              <p:nvSpPr>
                <p:cNvPr id="116750" name="Line 214"/>
                <p:cNvSpPr>
                  <a:spLocks noChangeShapeType="1"/>
                </p:cNvSpPr>
                <p:nvPr/>
              </p:nvSpPr>
              <p:spPr bwMode="auto">
                <a:xfrm>
                  <a:off x="3113" y="2404"/>
                  <a:ext cx="201" cy="332"/>
                </a:xfrm>
                <a:prstGeom prst="line">
                  <a:avLst/>
                </a:prstGeom>
                <a:noFill/>
                <a:ln w="12700">
                  <a:solidFill>
                    <a:srgbClr val="000000"/>
                  </a:solidFill>
                  <a:round/>
                  <a:headEnd/>
                  <a:tailEnd/>
                </a:ln>
              </p:spPr>
              <p:txBody>
                <a:bodyPr/>
                <a:lstStyle/>
                <a:p>
                  <a:endParaRPr lang="zh-CN" altLang="en-US"/>
                </a:p>
              </p:txBody>
            </p:sp>
            <p:sp>
              <p:nvSpPr>
                <p:cNvPr id="116751" name="Line 215"/>
                <p:cNvSpPr>
                  <a:spLocks noChangeShapeType="1"/>
                </p:cNvSpPr>
                <p:nvPr/>
              </p:nvSpPr>
              <p:spPr bwMode="auto">
                <a:xfrm>
                  <a:off x="3219" y="2404"/>
                  <a:ext cx="561" cy="324"/>
                </a:xfrm>
                <a:prstGeom prst="line">
                  <a:avLst/>
                </a:prstGeom>
                <a:noFill/>
                <a:ln w="12700">
                  <a:solidFill>
                    <a:srgbClr val="000000"/>
                  </a:solidFill>
                  <a:round/>
                  <a:headEnd/>
                  <a:tailEnd/>
                </a:ln>
              </p:spPr>
              <p:txBody>
                <a:bodyPr/>
                <a:lstStyle/>
                <a:p>
                  <a:endParaRPr lang="zh-CN" altLang="en-US"/>
                </a:p>
              </p:txBody>
            </p:sp>
            <p:grpSp>
              <p:nvGrpSpPr>
                <p:cNvPr id="116752" name="Group 216"/>
                <p:cNvGrpSpPr>
                  <a:grpSpLocks/>
                </p:cNvGrpSpPr>
                <p:nvPr/>
              </p:nvGrpSpPr>
              <p:grpSpPr bwMode="auto">
                <a:xfrm>
                  <a:off x="3408" y="2216"/>
                  <a:ext cx="370" cy="208"/>
                  <a:chOff x="3600" y="219"/>
                  <a:chExt cx="360" cy="175"/>
                </a:xfrm>
              </p:grpSpPr>
              <p:sp>
                <p:nvSpPr>
                  <p:cNvPr id="116834" name="Oval 217"/>
                  <p:cNvSpPr>
                    <a:spLocks noChangeArrowheads="1"/>
                  </p:cNvSpPr>
                  <p:nvPr/>
                </p:nvSpPr>
                <p:spPr bwMode="auto">
                  <a:xfrm>
                    <a:off x="3603" y="297"/>
                    <a:ext cx="357" cy="97"/>
                  </a:xfrm>
                  <a:prstGeom prst="ellipse">
                    <a:avLst/>
                  </a:prstGeom>
                  <a:solidFill>
                    <a:srgbClr val="CC66FF"/>
                  </a:solidFill>
                  <a:ln w="12700">
                    <a:solidFill>
                      <a:schemeClr val="tx1"/>
                    </a:solidFill>
                    <a:round/>
                    <a:headEnd/>
                    <a:tailEnd/>
                  </a:ln>
                  <a:effectLst/>
                </p:spPr>
                <p:txBody>
                  <a:bodyPr wrap="none" anchor="ctr"/>
                  <a:lstStyle/>
                  <a:p>
                    <a:pPr algn="ctr"/>
                    <a:endParaRPr lang="zh-CN" altLang="en-US"/>
                  </a:p>
                </p:txBody>
              </p:sp>
              <p:sp>
                <p:nvSpPr>
                  <p:cNvPr id="116835" name="Line 218"/>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16836" name="Line 219"/>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16837" name="Rectangle 220"/>
                  <p:cNvSpPr>
                    <a:spLocks noChangeArrowheads="1"/>
                  </p:cNvSpPr>
                  <p:nvPr/>
                </p:nvSpPr>
                <p:spPr bwMode="auto">
                  <a:xfrm>
                    <a:off x="3603" y="289"/>
                    <a:ext cx="354" cy="59"/>
                  </a:xfrm>
                  <a:prstGeom prst="rect">
                    <a:avLst/>
                  </a:prstGeom>
                  <a:solidFill>
                    <a:srgbClr val="CC66FF"/>
                  </a:solidFill>
                  <a:ln w="12700">
                    <a:noFill/>
                    <a:miter lim="800000"/>
                    <a:headEnd/>
                    <a:tailEnd/>
                  </a:ln>
                  <a:effectLst/>
                </p:spPr>
                <p:txBody>
                  <a:bodyPr wrap="none" anchor="ctr"/>
                  <a:lstStyle/>
                  <a:p>
                    <a:pPr algn="ctr"/>
                    <a:endParaRPr lang="zh-CN" altLang="zh-CN">
                      <a:cs typeface="Arial" pitchFamily="34" charset="0"/>
                    </a:endParaRPr>
                  </a:p>
                </p:txBody>
              </p:sp>
              <p:sp>
                <p:nvSpPr>
                  <p:cNvPr id="116838" name="Oval 221"/>
                  <p:cNvSpPr>
                    <a:spLocks noChangeArrowheads="1"/>
                  </p:cNvSpPr>
                  <p:nvPr/>
                </p:nvSpPr>
                <p:spPr bwMode="auto">
                  <a:xfrm>
                    <a:off x="3600" y="219"/>
                    <a:ext cx="357" cy="113"/>
                  </a:xfrm>
                  <a:prstGeom prst="ellipse">
                    <a:avLst/>
                  </a:prstGeom>
                  <a:solidFill>
                    <a:srgbClr val="CC66FF"/>
                  </a:solidFill>
                  <a:ln w="12700">
                    <a:solidFill>
                      <a:schemeClr val="tx1"/>
                    </a:solidFill>
                    <a:round/>
                    <a:headEnd/>
                    <a:tailEnd/>
                  </a:ln>
                  <a:effectLst/>
                </p:spPr>
                <p:txBody>
                  <a:bodyPr wrap="none" anchor="ctr"/>
                  <a:lstStyle/>
                  <a:p>
                    <a:pPr algn="ctr"/>
                    <a:endParaRPr lang="zh-CN" altLang="en-US"/>
                  </a:p>
                </p:txBody>
              </p:sp>
              <p:grpSp>
                <p:nvGrpSpPr>
                  <p:cNvPr id="116839" name="Group 222"/>
                  <p:cNvGrpSpPr>
                    <a:grpSpLocks/>
                  </p:cNvGrpSpPr>
                  <p:nvPr/>
                </p:nvGrpSpPr>
                <p:grpSpPr bwMode="auto">
                  <a:xfrm>
                    <a:off x="3686" y="244"/>
                    <a:ext cx="177" cy="66"/>
                    <a:chOff x="2848" y="848"/>
                    <a:chExt cx="140" cy="98"/>
                  </a:xfrm>
                </p:grpSpPr>
                <p:sp>
                  <p:nvSpPr>
                    <p:cNvPr id="116844" name="Line 223"/>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16845" name="Line 224"/>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16846" name="Line 225"/>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16840" name="Group 226"/>
                  <p:cNvGrpSpPr>
                    <a:grpSpLocks/>
                  </p:cNvGrpSpPr>
                  <p:nvPr/>
                </p:nvGrpSpPr>
                <p:grpSpPr bwMode="auto">
                  <a:xfrm flipV="1">
                    <a:off x="3686" y="243"/>
                    <a:ext cx="177" cy="66"/>
                    <a:chOff x="2848" y="848"/>
                    <a:chExt cx="140" cy="98"/>
                  </a:xfrm>
                </p:grpSpPr>
                <p:sp>
                  <p:nvSpPr>
                    <p:cNvPr id="116841" name="Line 227"/>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16842" name="Line 228"/>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16843" name="Line 229"/>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116753" name="Group 230"/>
                <p:cNvGrpSpPr>
                  <a:grpSpLocks/>
                </p:cNvGrpSpPr>
                <p:nvPr/>
              </p:nvGrpSpPr>
              <p:grpSpPr bwMode="auto">
                <a:xfrm>
                  <a:off x="3606" y="2727"/>
                  <a:ext cx="369" cy="208"/>
                  <a:chOff x="3600" y="219"/>
                  <a:chExt cx="360" cy="175"/>
                </a:xfrm>
              </p:grpSpPr>
              <p:sp>
                <p:nvSpPr>
                  <p:cNvPr id="116821" name="Oval 231"/>
                  <p:cNvSpPr>
                    <a:spLocks noChangeArrowheads="1"/>
                  </p:cNvSpPr>
                  <p:nvPr/>
                </p:nvSpPr>
                <p:spPr bwMode="auto">
                  <a:xfrm>
                    <a:off x="3603" y="297"/>
                    <a:ext cx="357" cy="97"/>
                  </a:xfrm>
                  <a:prstGeom prst="ellipse">
                    <a:avLst/>
                  </a:prstGeom>
                  <a:solidFill>
                    <a:srgbClr val="CC66FF"/>
                  </a:solidFill>
                  <a:ln w="12700">
                    <a:solidFill>
                      <a:schemeClr val="tx1"/>
                    </a:solidFill>
                    <a:round/>
                    <a:headEnd/>
                    <a:tailEnd/>
                  </a:ln>
                  <a:effectLst/>
                </p:spPr>
                <p:txBody>
                  <a:bodyPr wrap="none" anchor="ctr"/>
                  <a:lstStyle/>
                  <a:p>
                    <a:pPr algn="ctr"/>
                    <a:endParaRPr lang="zh-CN" altLang="en-US"/>
                  </a:p>
                </p:txBody>
              </p:sp>
              <p:sp>
                <p:nvSpPr>
                  <p:cNvPr id="116822" name="Line 232"/>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16823" name="Line 233"/>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16824" name="Rectangle 234"/>
                  <p:cNvSpPr>
                    <a:spLocks noChangeArrowheads="1"/>
                  </p:cNvSpPr>
                  <p:nvPr/>
                </p:nvSpPr>
                <p:spPr bwMode="auto">
                  <a:xfrm>
                    <a:off x="3603" y="289"/>
                    <a:ext cx="354" cy="59"/>
                  </a:xfrm>
                  <a:prstGeom prst="rect">
                    <a:avLst/>
                  </a:prstGeom>
                  <a:solidFill>
                    <a:srgbClr val="CC66FF"/>
                  </a:solidFill>
                  <a:ln w="12700">
                    <a:noFill/>
                    <a:miter lim="800000"/>
                    <a:headEnd/>
                    <a:tailEnd/>
                  </a:ln>
                  <a:effectLst/>
                </p:spPr>
                <p:txBody>
                  <a:bodyPr wrap="none" anchor="ctr"/>
                  <a:lstStyle/>
                  <a:p>
                    <a:pPr algn="ctr"/>
                    <a:endParaRPr lang="zh-CN" altLang="zh-CN">
                      <a:cs typeface="Arial" pitchFamily="34" charset="0"/>
                    </a:endParaRPr>
                  </a:p>
                </p:txBody>
              </p:sp>
              <p:sp>
                <p:nvSpPr>
                  <p:cNvPr id="116825" name="Oval 235"/>
                  <p:cNvSpPr>
                    <a:spLocks noChangeArrowheads="1"/>
                  </p:cNvSpPr>
                  <p:nvPr/>
                </p:nvSpPr>
                <p:spPr bwMode="auto">
                  <a:xfrm>
                    <a:off x="3600" y="219"/>
                    <a:ext cx="357" cy="113"/>
                  </a:xfrm>
                  <a:prstGeom prst="ellipse">
                    <a:avLst/>
                  </a:prstGeom>
                  <a:solidFill>
                    <a:srgbClr val="CC66FF"/>
                  </a:solidFill>
                  <a:ln w="12700">
                    <a:solidFill>
                      <a:schemeClr val="tx1"/>
                    </a:solidFill>
                    <a:round/>
                    <a:headEnd/>
                    <a:tailEnd/>
                  </a:ln>
                  <a:effectLst/>
                </p:spPr>
                <p:txBody>
                  <a:bodyPr wrap="none" anchor="ctr"/>
                  <a:lstStyle/>
                  <a:p>
                    <a:pPr algn="ctr"/>
                    <a:endParaRPr lang="zh-CN" altLang="en-US"/>
                  </a:p>
                </p:txBody>
              </p:sp>
              <p:grpSp>
                <p:nvGrpSpPr>
                  <p:cNvPr id="116826" name="Group 236"/>
                  <p:cNvGrpSpPr>
                    <a:grpSpLocks/>
                  </p:cNvGrpSpPr>
                  <p:nvPr/>
                </p:nvGrpSpPr>
                <p:grpSpPr bwMode="auto">
                  <a:xfrm>
                    <a:off x="3686" y="244"/>
                    <a:ext cx="177" cy="66"/>
                    <a:chOff x="2848" y="848"/>
                    <a:chExt cx="140" cy="98"/>
                  </a:xfrm>
                </p:grpSpPr>
                <p:sp>
                  <p:nvSpPr>
                    <p:cNvPr id="116831" name="Line 237"/>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16832" name="Line 238"/>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16833" name="Line 239"/>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16827" name="Group 240"/>
                  <p:cNvGrpSpPr>
                    <a:grpSpLocks/>
                  </p:cNvGrpSpPr>
                  <p:nvPr/>
                </p:nvGrpSpPr>
                <p:grpSpPr bwMode="auto">
                  <a:xfrm flipV="1">
                    <a:off x="3686" y="243"/>
                    <a:ext cx="177" cy="66"/>
                    <a:chOff x="2848" y="848"/>
                    <a:chExt cx="140" cy="98"/>
                  </a:xfrm>
                </p:grpSpPr>
                <p:sp>
                  <p:nvSpPr>
                    <p:cNvPr id="116828" name="Line 241"/>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16829" name="Line 242"/>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16830" name="Line 243"/>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116754" name="Group 244"/>
                <p:cNvGrpSpPr>
                  <a:grpSpLocks/>
                </p:cNvGrpSpPr>
                <p:nvPr/>
              </p:nvGrpSpPr>
              <p:grpSpPr bwMode="auto">
                <a:xfrm>
                  <a:off x="3124" y="2738"/>
                  <a:ext cx="370" cy="208"/>
                  <a:chOff x="3600" y="219"/>
                  <a:chExt cx="360" cy="175"/>
                </a:xfrm>
              </p:grpSpPr>
              <p:sp>
                <p:nvSpPr>
                  <p:cNvPr id="116808" name="Oval 245"/>
                  <p:cNvSpPr>
                    <a:spLocks noChangeArrowheads="1"/>
                  </p:cNvSpPr>
                  <p:nvPr/>
                </p:nvSpPr>
                <p:spPr bwMode="auto">
                  <a:xfrm>
                    <a:off x="3603" y="297"/>
                    <a:ext cx="357" cy="97"/>
                  </a:xfrm>
                  <a:prstGeom prst="ellipse">
                    <a:avLst/>
                  </a:prstGeom>
                  <a:solidFill>
                    <a:srgbClr val="CC66FF"/>
                  </a:solidFill>
                  <a:ln w="12700">
                    <a:solidFill>
                      <a:schemeClr val="tx1"/>
                    </a:solidFill>
                    <a:round/>
                    <a:headEnd/>
                    <a:tailEnd/>
                  </a:ln>
                  <a:effectLst/>
                </p:spPr>
                <p:txBody>
                  <a:bodyPr wrap="none" anchor="ctr"/>
                  <a:lstStyle/>
                  <a:p>
                    <a:pPr algn="ctr"/>
                    <a:endParaRPr lang="zh-CN" altLang="en-US"/>
                  </a:p>
                </p:txBody>
              </p:sp>
              <p:sp>
                <p:nvSpPr>
                  <p:cNvPr id="116809" name="Line 246"/>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16810" name="Line 247"/>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16811" name="Rectangle 248"/>
                  <p:cNvSpPr>
                    <a:spLocks noChangeArrowheads="1"/>
                  </p:cNvSpPr>
                  <p:nvPr/>
                </p:nvSpPr>
                <p:spPr bwMode="auto">
                  <a:xfrm>
                    <a:off x="3603" y="289"/>
                    <a:ext cx="354" cy="59"/>
                  </a:xfrm>
                  <a:prstGeom prst="rect">
                    <a:avLst/>
                  </a:prstGeom>
                  <a:solidFill>
                    <a:srgbClr val="CC66FF"/>
                  </a:solidFill>
                  <a:ln w="12700">
                    <a:noFill/>
                    <a:miter lim="800000"/>
                    <a:headEnd/>
                    <a:tailEnd/>
                  </a:ln>
                  <a:effectLst/>
                </p:spPr>
                <p:txBody>
                  <a:bodyPr wrap="none" anchor="ctr"/>
                  <a:lstStyle/>
                  <a:p>
                    <a:pPr algn="ctr"/>
                    <a:endParaRPr lang="zh-CN" altLang="zh-CN">
                      <a:cs typeface="Arial" pitchFamily="34" charset="0"/>
                    </a:endParaRPr>
                  </a:p>
                </p:txBody>
              </p:sp>
              <p:sp>
                <p:nvSpPr>
                  <p:cNvPr id="116812" name="Oval 249"/>
                  <p:cNvSpPr>
                    <a:spLocks noChangeArrowheads="1"/>
                  </p:cNvSpPr>
                  <p:nvPr/>
                </p:nvSpPr>
                <p:spPr bwMode="auto">
                  <a:xfrm>
                    <a:off x="3600" y="219"/>
                    <a:ext cx="357" cy="113"/>
                  </a:xfrm>
                  <a:prstGeom prst="ellipse">
                    <a:avLst/>
                  </a:prstGeom>
                  <a:solidFill>
                    <a:srgbClr val="CC66FF"/>
                  </a:solidFill>
                  <a:ln w="12700">
                    <a:solidFill>
                      <a:schemeClr val="tx1"/>
                    </a:solidFill>
                    <a:round/>
                    <a:headEnd/>
                    <a:tailEnd/>
                  </a:ln>
                  <a:effectLst/>
                </p:spPr>
                <p:txBody>
                  <a:bodyPr wrap="none" anchor="ctr"/>
                  <a:lstStyle/>
                  <a:p>
                    <a:pPr algn="ctr"/>
                    <a:endParaRPr lang="zh-CN" altLang="en-US"/>
                  </a:p>
                </p:txBody>
              </p:sp>
              <p:grpSp>
                <p:nvGrpSpPr>
                  <p:cNvPr id="116813" name="Group 250"/>
                  <p:cNvGrpSpPr>
                    <a:grpSpLocks/>
                  </p:cNvGrpSpPr>
                  <p:nvPr/>
                </p:nvGrpSpPr>
                <p:grpSpPr bwMode="auto">
                  <a:xfrm>
                    <a:off x="3686" y="244"/>
                    <a:ext cx="177" cy="66"/>
                    <a:chOff x="2848" y="848"/>
                    <a:chExt cx="140" cy="98"/>
                  </a:xfrm>
                </p:grpSpPr>
                <p:sp>
                  <p:nvSpPr>
                    <p:cNvPr id="116818" name="Line 251"/>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16819" name="Line 252"/>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16820" name="Line 253"/>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16814" name="Group 254"/>
                  <p:cNvGrpSpPr>
                    <a:grpSpLocks/>
                  </p:cNvGrpSpPr>
                  <p:nvPr/>
                </p:nvGrpSpPr>
                <p:grpSpPr bwMode="auto">
                  <a:xfrm flipV="1">
                    <a:off x="3686" y="243"/>
                    <a:ext cx="177" cy="66"/>
                    <a:chOff x="2848" y="848"/>
                    <a:chExt cx="140" cy="98"/>
                  </a:xfrm>
                </p:grpSpPr>
                <p:sp>
                  <p:nvSpPr>
                    <p:cNvPr id="116815" name="Line 255"/>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16816" name="Line 256"/>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16817" name="Line 257"/>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116755" name="Group 258"/>
                <p:cNvGrpSpPr>
                  <a:grpSpLocks/>
                </p:cNvGrpSpPr>
                <p:nvPr/>
              </p:nvGrpSpPr>
              <p:grpSpPr bwMode="auto">
                <a:xfrm>
                  <a:off x="2639" y="2739"/>
                  <a:ext cx="369" cy="207"/>
                  <a:chOff x="3600" y="219"/>
                  <a:chExt cx="360" cy="175"/>
                </a:xfrm>
              </p:grpSpPr>
              <p:sp>
                <p:nvSpPr>
                  <p:cNvPr id="116795" name="Oval 259"/>
                  <p:cNvSpPr>
                    <a:spLocks noChangeArrowheads="1"/>
                  </p:cNvSpPr>
                  <p:nvPr/>
                </p:nvSpPr>
                <p:spPr bwMode="auto">
                  <a:xfrm>
                    <a:off x="3603" y="297"/>
                    <a:ext cx="357" cy="97"/>
                  </a:xfrm>
                  <a:prstGeom prst="ellipse">
                    <a:avLst/>
                  </a:prstGeom>
                  <a:solidFill>
                    <a:srgbClr val="CC66FF"/>
                  </a:solidFill>
                  <a:ln w="12700">
                    <a:solidFill>
                      <a:schemeClr val="tx1"/>
                    </a:solidFill>
                    <a:round/>
                    <a:headEnd/>
                    <a:tailEnd/>
                  </a:ln>
                  <a:effectLst/>
                </p:spPr>
                <p:txBody>
                  <a:bodyPr wrap="none" anchor="ctr"/>
                  <a:lstStyle/>
                  <a:p>
                    <a:pPr algn="ctr"/>
                    <a:endParaRPr lang="zh-CN" altLang="en-US"/>
                  </a:p>
                </p:txBody>
              </p:sp>
              <p:sp>
                <p:nvSpPr>
                  <p:cNvPr id="116796" name="Line 260"/>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16797" name="Line 261"/>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16798" name="Rectangle 262"/>
                  <p:cNvSpPr>
                    <a:spLocks noChangeArrowheads="1"/>
                  </p:cNvSpPr>
                  <p:nvPr/>
                </p:nvSpPr>
                <p:spPr bwMode="auto">
                  <a:xfrm>
                    <a:off x="3603" y="289"/>
                    <a:ext cx="354" cy="59"/>
                  </a:xfrm>
                  <a:prstGeom prst="rect">
                    <a:avLst/>
                  </a:prstGeom>
                  <a:solidFill>
                    <a:srgbClr val="CC66FF"/>
                  </a:solidFill>
                  <a:ln w="12700">
                    <a:noFill/>
                    <a:miter lim="800000"/>
                    <a:headEnd/>
                    <a:tailEnd/>
                  </a:ln>
                  <a:effectLst/>
                </p:spPr>
                <p:txBody>
                  <a:bodyPr wrap="none" anchor="ctr"/>
                  <a:lstStyle/>
                  <a:p>
                    <a:pPr algn="ctr"/>
                    <a:endParaRPr lang="zh-CN" altLang="zh-CN">
                      <a:cs typeface="Arial" pitchFamily="34" charset="0"/>
                    </a:endParaRPr>
                  </a:p>
                </p:txBody>
              </p:sp>
              <p:sp>
                <p:nvSpPr>
                  <p:cNvPr id="116799" name="Oval 263"/>
                  <p:cNvSpPr>
                    <a:spLocks noChangeArrowheads="1"/>
                  </p:cNvSpPr>
                  <p:nvPr/>
                </p:nvSpPr>
                <p:spPr bwMode="auto">
                  <a:xfrm>
                    <a:off x="3600" y="219"/>
                    <a:ext cx="357" cy="113"/>
                  </a:xfrm>
                  <a:prstGeom prst="ellipse">
                    <a:avLst/>
                  </a:prstGeom>
                  <a:solidFill>
                    <a:srgbClr val="CC66FF"/>
                  </a:solidFill>
                  <a:ln w="12700">
                    <a:solidFill>
                      <a:schemeClr val="tx1"/>
                    </a:solidFill>
                    <a:round/>
                    <a:headEnd/>
                    <a:tailEnd/>
                  </a:ln>
                  <a:effectLst/>
                </p:spPr>
                <p:txBody>
                  <a:bodyPr wrap="none" anchor="ctr"/>
                  <a:lstStyle/>
                  <a:p>
                    <a:pPr algn="ctr"/>
                    <a:endParaRPr lang="zh-CN" altLang="en-US"/>
                  </a:p>
                </p:txBody>
              </p:sp>
              <p:grpSp>
                <p:nvGrpSpPr>
                  <p:cNvPr id="116800" name="Group 264"/>
                  <p:cNvGrpSpPr>
                    <a:grpSpLocks/>
                  </p:cNvGrpSpPr>
                  <p:nvPr/>
                </p:nvGrpSpPr>
                <p:grpSpPr bwMode="auto">
                  <a:xfrm>
                    <a:off x="3686" y="244"/>
                    <a:ext cx="177" cy="66"/>
                    <a:chOff x="2848" y="848"/>
                    <a:chExt cx="140" cy="98"/>
                  </a:xfrm>
                </p:grpSpPr>
                <p:sp>
                  <p:nvSpPr>
                    <p:cNvPr id="116805" name="Line 265"/>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16806" name="Line 266"/>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16807" name="Line 267"/>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16801" name="Group 268"/>
                  <p:cNvGrpSpPr>
                    <a:grpSpLocks/>
                  </p:cNvGrpSpPr>
                  <p:nvPr/>
                </p:nvGrpSpPr>
                <p:grpSpPr bwMode="auto">
                  <a:xfrm flipV="1">
                    <a:off x="3686" y="243"/>
                    <a:ext cx="177" cy="66"/>
                    <a:chOff x="2848" y="848"/>
                    <a:chExt cx="140" cy="98"/>
                  </a:xfrm>
                </p:grpSpPr>
                <p:sp>
                  <p:nvSpPr>
                    <p:cNvPr id="116802" name="Line 269"/>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16803" name="Line 270"/>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16804" name="Line 271"/>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sp>
              <p:nvSpPr>
                <p:cNvPr id="116756" name="Text Box 272"/>
                <p:cNvSpPr txBox="1">
                  <a:spLocks noChangeArrowheads="1"/>
                </p:cNvSpPr>
                <p:nvPr/>
              </p:nvSpPr>
              <p:spPr bwMode="auto">
                <a:xfrm>
                  <a:off x="2826" y="3132"/>
                  <a:ext cx="1397" cy="247"/>
                </a:xfrm>
                <a:prstGeom prst="rect">
                  <a:avLst/>
                </a:prstGeom>
                <a:noFill/>
                <a:ln w="9525">
                  <a:noFill/>
                  <a:miter lim="800000"/>
                  <a:headEnd/>
                  <a:tailEnd/>
                </a:ln>
                <a:effectLst/>
              </p:spPr>
              <p:txBody>
                <a:bodyPr wrap="none">
                  <a:spAutoFit/>
                </a:bodyPr>
                <a:lstStyle/>
                <a:p>
                  <a:pPr algn="ctr" eaLnBrk="1" hangingPunct="1"/>
                  <a:r>
                    <a:rPr lang="en-US" altLang="zh-CN" sz="1600">
                      <a:latin typeface="Arial" pitchFamily="34" charset="0"/>
                      <a:cs typeface="Arial" pitchFamily="34" charset="0"/>
                    </a:rPr>
                    <a:t>to/from customers</a:t>
                  </a:r>
                </a:p>
              </p:txBody>
            </p:sp>
            <p:sp>
              <p:nvSpPr>
                <p:cNvPr id="116757" name="Text Box 273"/>
                <p:cNvSpPr txBox="1">
                  <a:spLocks noChangeArrowheads="1"/>
                </p:cNvSpPr>
                <p:nvPr/>
              </p:nvSpPr>
              <p:spPr bwMode="auto">
                <a:xfrm>
                  <a:off x="3666" y="2030"/>
                  <a:ext cx="662" cy="248"/>
                </a:xfrm>
                <a:prstGeom prst="rect">
                  <a:avLst/>
                </a:prstGeom>
                <a:noFill/>
                <a:ln w="9525">
                  <a:noFill/>
                  <a:miter lim="800000"/>
                  <a:headEnd/>
                  <a:tailEnd/>
                </a:ln>
                <a:effectLst/>
              </p:spPr>
              <p:txBody>
                <a:bodyPr wrap="none">
                  <a:spAutoFit/>
                </a:bodyPr>
                <a:lstStyle/>
                <a:p>
                  <a:pPr algn="ctr" eaLnBrk="1" hangingPunct="1"/>
                  <a:r>
                    <a:rPr lang="en-US" altLang="zh-CN" sz="1600">
                      <a:latin typeface="Arial" pitchFamily="34" charset="0"/>
                      <a:cs typeface="Arial" pitchFamily="34" charset="0"/>
                    </a:rPr>
                    <a:t>peering</a:t>
                  </a:r>
                </a:p>
              </p:txBody>
            </p:sp>
            <p:sp>
              <p:nvSpPr>
                <p:cNvPr id="116758" name="Text Box 274"/>
                <p:cNvSpPr txBox="1">
                  <a:spLocks noChangeArrowheads="1"/>
                </p:cNvSpPr>
                <p:nvPr/>
              </p:nvSpPr>
              <p:spPr bwMode="auto">
                <a:xfrm>
                  <a:off x="2891" y="1586"/>
                  <a:ext cx="1396" cy="247"/>
                </a:xfrm>
                <a:prstGeom prst="rect">
                  <a:avLst/>
                </a:prstGeom>
                <a:noFill/>
                <a:ln w="9525">
                  <a:noFill/>
                  <a:miter lim="800000"/>
                  <a:headEnd/>
                  <a:tailEnd/>
                </a:ln>
                <a:effectLst/>
              </p:spPr>
              <p:txBody>
                <a:bodyPr wrap="none">
                  <a:spAutoFit/>
                </a:bodyPr>
                <a:lstStyle/>
                <a:p>
                  <a:pPr algn="ctr" eaLnBrk="1" hangingPunct="1"/>
                  <a:r>
                    <a:rPr lang="en-US" altLang="zh-CN" sz="1600">
                      <a:latin typeface="Arial" pitchFamily="34" charset="0"/>
                      <a:cs typeface="Arial" pitchFamily="34" charset="0"/>
                    </a:rPr>
                    <a:t> to/from backbone</a:t>
                  </a:r>
                </a:p>
              </p:txBody>
            </p:sp>
            <p:sp>
              <p:nvSpPr>
                <p:cNvPr id="116759" name="Rectangle 275"/>
                <p:cNvSpPr>
                  <a:spLocks noChangeArrowheads="1"/>
                </p:cNvSpPr>
                <p:nvPr/>
              </p:nvSpPr>
              <p:spPr bwMode="auto">
                <a:xfrm>
                  <a:off x="2547" y="1319"/>
                  <a:ext cx="1770" cy="2072"/>
                </a:xfrm>
                <a:prstGeom prst="rect">
                  <a:avLst/>
                </a:prstGeom>
                <a:noFill/>
                <a:ln w="9525">
                  <a:solidFill>
                    <a:srgbClr val="FF0000"/>
                  </a:solidFill>
                  <a:miter lim="800000"/>
                  <a:headEnd/>
                  <a:tailEnd/>
                </a:ln>
                <a:effectLst/>
              </p:spPr>
              <p:txBody>
                <a:bodyPr wrap="none" anchor="ctr"/>
                <a:lstStyle/>
                <a:p>
                  <a:pPr algn="ctr"/>
                  <a:endParaRPr lang="zh-CN" altLang="en-US"/>
                </a:p>
              </p:txBody>
            </p:sp>
            <p:grpSp>
              <p:nvGrpSpPr>
                <p:cNvPr id="116760" name="Group 276"/>
                <p:cNvGrpSpPr>
                  <a:grpSpLocks/>
                </p:cNvGrpSpPr>
                <p:nvPr/>
              </p:nvGrpSpPr>
              <p:grpSpPr bwMode="auto">
                <a:xfrm>
                  <a:off x="2922" y="2204"/>
                  <a:ext cx="370" cy="208"/>
                  <a:chOff x="3600" y="219"/>
                  <a:chExt cx="360" cy="175"/>
                </a:xfrm>
              </p:grpSpPr>
              <p:sp>
                <p:nvSpPr>
                  <p:cNvPr id="116782" name="Oval 277"/>
                  <p:cNvSpPr>
                    <a:spLocks noChangeArrowheads="1"/>
                  </p:cNvSpPr>
                  <p:nvPr/>
                </p:nvSpPr>
                <p:spPr bwMode="auto">
                  <a:xfrm>
                    <a:off x="3603" y="297"/>
                    <a:ext cx="357" cy="97"/>
                  </a:xfrm>
                  <a:prstGeom prst="ellipse">
                    <a:avLst/>
                  </a:prstGeom>
                  <a:solidFill>
                    <a:srgbClr val="CC66FF"/>
                  </a:solidFill>
                  <a:ln w="12700">
                    <a:solidFill>
                      <a:schemeClr val="tx1"/>
                    </a:solidFill>
                    <a:round/>
                    <a:headEnd/>
                    <a:tailEnd/>
                  </a:ln>
                  <a:effectLst/>
                </p:spPr>
                <p:txBody>
                  <a:bodyPr wrap="none" anchor="ctr"/>
                  <a:lstStyle/>
                  <a:p>
                    <a:pPr algn="ctr"/>
                    <a:endParaRPr lang="zh-CN" altLang="en-US"/>
                  </a:p>
                </p:txBody>
              </p:sp>
              <p:sp>
                <p:nvSpPr>
                  <p:cNvPr id="116783" name="Line 278"/>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16784" name="Line 279"/>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16785" name="Rectangle 280"/>
                  <p:cNvSpPr>
                    <a:spLocks noChangeArrowheads="1"/>
                  </p:cNvSpPr>
                  <p:nvPr/>
                </p:nvSpPr>
                <p:spPr bwMode="auto">
                  <a:xfrm>
                    <a:off x="3603" y="289"/>
                    <a:ext cx="354" cy="59"/>
                  </a:xfrm>
                  <a:prstGeom prst="rect">
                    <a:avLst/>
                  </a:prstGeom>
                  <a:solidFill>
                    <a:srgbClr val="CC66FF"/>
                  </a:solidFill>
                  <a:ln w="12700">
                    <a:noFill/>
                    <a:miter lim="800000"/>
                    <a:headEnd/>
                    <a:tailEnd/>
                  </a:ln>
                  <a:effectLst/>
                </p:spPr>
                <p:txBody>
                  <a:bodyPr wrap="none" anchor="ctr"/>
                  <a:lstStyle/>
                  <a:p>
                    <a:pPr algn="ctr"/>
                    <a:endParaRPr lang="zh-CN" altLang="zh-CN">
                      <a:cs typeface="Arial" pitchFamily="34" charset="0"/>
                    </a:endParaRPr>
                  </a:p>
                </p:txBody>
              </p:sp>
              <p:sp>
                <p:nvSpPr>
                  <p:cNvPr id="116786" name="Oval 281"/>
                  <p:cNvSpPr>
                    <a:spLocks noChangeArrowheads="1"/>
                  </p:cNvSpPr>
                  <p:nvPr/>
                </p:nvSpPr>
                <p:spPr bwMode="auto">
                  <a:xfrm>
                    <a:off x="3600" y="219"/>
                    <a:ext cx="357" cy="113"/>
                  </a:xfrm>
                  <a:prstGeom prst="ellipse">
                    <a:avLst/>
                  </a:prstGeom>
                  <a:solidFill>
                    <a:srgbClr val="CC66FF"/>
                  </a:solidFill>
                  <a:ln w="12700">
                    <a:solidFill>
                      <a:schemeClr val="tx1"/>
                    </a:solidFill>
                    <a:round/>
                    <a:headEnd/>
                    <a:tailEnd/>
                  </a:ln>
                  <a:effectLst/>
                </p:spPr>
                <p:txBody>
                  <a:bodyPr wrap="none" anchor="ctr"/>
                  <a:lstStyle/>
                  <a:p>
                    <a:pPr algn="ctr"/>
                    <a:endParaRPr lang="zh-CN" altLang="en-US"/>
                  </a:p>
                </p:txBody>
              </p:sp>
              <p:grpSp>
                <p:nvGrpSpPr>
                  <p:cNvPr id="116787" name="Group 282"/>
                  <p:cNvGrpSpPr>
                    <a:grpSpLocks/>
                  </p:cNvGrpSpPr>
                  <p:nvPr/>
                </p:nvGrpSpPr>
                <p:grpSpPr bwMode="auto">
                  <a:xfrm>
                    <a:off x="3686" y="244"/>
                    <a:ext cx="177" cy="66"/>
                    <a:chOff x="2848" y="848"/>
                    <a:chExt cx="140" cy="98"/>
                  </a:xfrm>
                </p:grpSpPr>
                <p:sp>
                  <p:nvSpPr>
                    <p:cNvPr id="116792" name="Line 283"/>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16793" name="Line 284"/>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16794" name="Line 285"/>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16788" name="Group 286"/>
                  <p:cNvGrpSpPr>
                    <a:grpSpLocks/>
                  </p:cNvGrpSpPr>
                  <p:nvPr/>
                </p:nvGrpSpPr>
                <p:grpSpPr bwMode="auto">
                  <a:xfrm flipV="1">
                    <a:off x="3686" y="243"/>
                    <a:ext cx="177" cy="66"/>
                    <a:chOff x="2848" y="848"/>
                    <a:chExt cx="140" cy="98"/>
                  </a:xfrm>
                </p:grpSpPr>
                <p:sp>
                  <p:nvSpPr>
                    <p:cNvPr id="116789" name="Line 287"/>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16790" name="Line 288"/>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16791" name="Line 289"/>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sp>
              <p:nvSpPr>
                <p:cNvPr id="116761" name="Line 290"/>
                <p:cNvSpPr>
                  <a:spLocks noChangeShapeType="1"/>
                </p:cNvSpPr>
                <p:nvPr/>
              </p:nvSpPr>
              <p:spPr bwMode="auto">
                <a:xfrm flipH="1" flipV="1">
                  <a:off x="3612" y="1810"/>
                  <a:ext cx="1" cy="415"/>
                </a:xfrm>
                <a:prstGeom prst="line">
                  <a:avLst/>
                </a:prstGeom>
                <a:noFill/>
                <a:ln w="12700">
                  <a:solidFill>
                    <a:srgbClr val="000000"/>
                  </a:solidFill>
                  <a:round/>
                  <a:headEnd/>
                  <a:tailEnd/>
                </a:ln>
              </p:spPr>
              <p:txBody>
                <a:bodyPr/>
                <a:lstStyle/>
                <a:p>
                  <a:endParaRPr lang="zh-CN" altLang="en-US"/>
                </a:p>
              </p:txBody>
            </p:sp>
            <p:grpSp>
              <p:nvGrpSpPr>
                <p:cNvPr id="116762" name="Group 291"/>
                <p:cNvGrpSpPr>
                  <a:grpSpLocks/>
                </p:cNvGrpSpPr>
                <p:nvPr/>
              </p:nvGrpSpPr>
              <p:grpSpPr bwMode="auto">
                <a:xfrm>
                  <a:off x="3776" y="2126"/>
                  <a:ext cx="441" cy="606"/>
                  <a:chOff x="3776" y="2126"/>
                  <a:chExt cx="441" cy="606"/>
                </a:xfrm>
              </p:grpSpPr>
              <p:sp>
                <p:nvSpPr>
                  <p:cNvPr id="116779" name="Line 292"/>
                  <p:cNvSpPr>
                    <a:spLocks noChangeShapeType="1"/>
                  </p:cNvSpPr>
                  <p:nvPr/>
                </p:nvSpPr>
                <p:spPr bwMode="auto">
                  <a:xfrm>
                    <a:off x="3776" y="2278"/>
                    <a:ext cx="441" cy="0"/>
                  </a:xfrm>
                  <a:prstGeom prst="line">
                    <a:avLst/>
                  </a:prstGeom>
                  <a:noFill/>
                  <a:ln w="12700">
                    <a:solidFill>
                      <a:schemeClr val="tx1"/>
                    </a:solidFill>
                    <a:round/>
                    <a:headEnd/>
                    <a:tailEnd/>
                  </a:ln>
                  <a:effectLst/>
                </p:spPr>
                <p:txBody>
                  <a:bodyPr/>
                  <a:lstStyle/>
                  <a:p>
                    <a:endParaRPr lang="zh-CN" altLang="en-US"/>
                  </a:p>
                </p:txBody>
              </p:sp>
              <p:sp>
                <p:nvSpPr>
                  <p:cNvPr id="116780" name="Line 293"/>
                  <p:cNvSpPr>
                    <a:spLocks noChangeShapeType="1"/>
                  </p:cNvSpPr>
                  <p:nvPr/>
                </p:nvSpPr>
                <p:spPr bwMode="auto">
                  <a:xfrm>
                    <a:off x="3776" y="2374"/>
                    <a:ext cx="441" cy="0"/>
                  </a:xfrm>
                  <a:prstGeom prst="line">
                    <a:avLst/>
                  </a:prstGeom>
                  <a:noFill/>
                  <a:ln w="12700">
                    <a:solidFill>
                      <a:schemeClr val="tx1"/>
                    </a:solidFill>
                    <a:round/>
                    <a:headEnd/>
                    <a:tailEnd/>
                  </a:ln>
                  <a:effectLst/>
                </p:spPr>
                <p:txBody>
                  <a:bodyPr/>
                  <a:lstStyle/>
                  <a:p>
                    <a:endParaRPr lang="zh-CN" altLang="en-US"/>
                  </a:p>
                </p:txBody>
              </p:sp>
              <p:sp>
                <p:nvSpPr>
                  <p:cNvPr id="116781" name="Text Box 294"/>
                  <p:cNvSpPr txBox="1">
                    <a:spLocks noChangeArrowheads="1"/>
                  </p:cNvSpPr>
                  <p:nvPr/>
                </p:nvSpPr>
                <p:spPr bwMode="auto">
                  <a:xfrm>
                    <a:off x="3788" y="2126"/>
                    <a:ext cx="356" cy="606"/>
                  </a:xfrm>
                  <a:prstGeom prst="rect">
                    <a:avLst/>
                  </a:prstGeom>
                  <a:noFill/>
                  <a:ln w="9525">
                    <a:noFill/>
                    <a:miter lim="800000"/>
                    <a:headEnd/>
                    <a:tailEnd/>
                  </a:ln>
                  <a:effectLst/>
                </p:spPr>
                <p:txBody>
                  <a:bodyPr>
                    <a:spAutoFit/>
                  </a:bodyPr>
                  <a:lstStyle/>
                  <a:p>
                    <a:pPr algn="ctr"/>
                    <a:r>
                      <a:rPr lang="en-US" altLang="zh-CN"/>
                      <a:t>….</a:t>
                    </a:r>
                  </a:p>
                </p:txBody>
              </p:sp>
            </p:grpSp>
            <p:grpSp>
              <p:nvGrpSpPr>
                <p:cNvPr id="116763" name="Group 295"/>
                <p:cNvGrpSpPr>
                  <a:grpSpLocks/>
                </p:cNvGrpSpPr>
                <p:nvPr/>
              </p:nvGrpSpPr>
              <p:grpSpPr bwMode="auto">
                <a:xfrm>
                  <a:off x="3594" y="2893"/>
                  <a:ext cx="351" cy="279"/>
                  <a:chOff x="4302" y="2857"/>
                  <a:chExt cx="351" cy="279"/>
                </a:xfrm>
              </p:grpSpPr>
              <p:grpSp>
                <p:nvGrpSpPr>
                  <p:cNvPr id="116775" name="Group 296"/>
                  <p:cNvGrpSpPr>
                    <a:grpSpLocks/>
                  </p:cNvGrpSpPr>
                  <p:nvPr/>
                </p:nvGrpSpPr>
                <p:grpSpPr bwMode="auto">
                  <a:xfrm>
                    <a:off x="4461" y="2895"/>
                    <a:ext cx="102" cy="195"/>
                    <a:chOff x="4467" y="2745"/>
                    <a:chExt cx="96" cy="345"/>
                  </a:xfrm>
                </p:grpSpPr>
                <p:sp>
                  <p:nvSpPr>
                    <p:cNvPr id="116777"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ffectLst/>
                  </p:spPr>
                  <p:txBody>
                    <a:bodyPr/>
                    <a:lstStyle/>
                    <a:p>
                      <a:endParaRPr lang="zh-CN" altLang="en-US"/>
                    </a:p>
                  </p:txBody>
                </p:sp>
                <p:sp>
                  <p:nvSpPr>
                    <p:cNvPr id="116778"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ffectLst/>
                  </p:spPr>
                  <p:txBody>
                    <a:bodyPr/>
                    <a:lstStyle/>
                    <a:p>
                      <a:endParaRPr lang="zh-CN" altLang="en-US"/>
                    </a:p>
                  </p:txBody>
                </p:sp>
              </p:grpSp>
              <p:sp>
                <p:nvSpPr>
                  <p:cNvPr id="116776" name="Text Box 299"/>
                  <p:cNvSpPr txBox="1">
                    <a:spLocks noChangeArrowheads="1"/>
                  </p:cNvSpPr>
                  <p:nvPr/>
                </p:nvSpPr>
                <p:spPr bwMode="auto">
                  <a:xfrm rot="16200000" flipH="1">
                    <a:off x="4338" y="2821"/>
                    <a:ext cx="279" cy="351"/>
                  </a:xfrm>
                  <a:prstGeom prst="rect">
                    <a:avLst/>
                  </a:prstGeom>
                  <a:noFill/>
                  <a:ln w="9525">
                    <a:noFill/>
                    <a:miter lim="800000"/>
                    <a:headEnd/>
                    <a:tailEnd/>
                  </a:ln>
                  <a:effectLst/>
                </p:spPr>
                <p:txBody>
                  <a:bodyPr>
                    <a:spAutoFit/>
                  </a:bodyPr>
                  <a:lstStyle/>
                  <a:p>
                    <a:pPr algn="ctr"/>
                    <a:r>
                      <a:rPr lang="en-US" altLang="zh-CN"/>
                      <a:t>…</a:t>
                    </a:r>
                  </a:p>
                </p:txBody>
              </p:sp>
            </p:grpSp>
            <p:grpSp>
              <p:nvGrpSpPr>
                <p:cNvPr id="116764" name="Group 300"/>
                <p:cNvGrpSpPr>
                  <a:grpSpLocks/>
                </p:cNvGrpSpPr>
                <p:nvPr/>
              </p:nvGrpSpPr>
              <p:grpSpPr bwMode="auto">
                <a:xfrm>
                  <a:off x="3104" y="2919"/>
                  <a:ext cx="352" cy="279"/>
                  <a:chOff x="4304" y="2859"/>
                  <a:chExt cx="352" cy="279"/>
                </a:xfrm>
              </p:grpSpPr>
              <p:grpSp>
                <p:nvGrpSpPr>
                  <p:cNvPr id="116771" name="Group 301"/>
                  <p:cNvGrpSpPr>
                    <a:grpSpLocks/>
                  </p:cNvGrpSpPr>
                  <p:nvPr/>
                </p:nvGrpSpPr>
                <p:grpSpPr bwMode="auto">
                  <a:xfrm>
                    <a:off x="4461" y="2895"/>
                    <a:ext cx="102" cy="195"/>
                    <a:chOff x="4467" y="2745"/>
                    <a:chExt cx="96" cy="345"/>
                  </a:xfrm>
                </p:grpSpPr>
                <p:sp>
                  <p:nvSpPr>
                    <p:cNvPr id="116773"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ffectLst/>
                  </p:spPr>
                  <p:txBody>
                    <a:bodyPr/>
                    <a:lstStyle/>
                    <a:p>
                      <a:endParaRPr lang="zh-CN" altLang="en-US"/>
                    </a:p>
                  </p:txBody>
                </p:sp>
                <p:sp>
                  <p:nvSpPr>
                    <p:cNvPr id="116774"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ffectLst/>
                  </p:spPr>
                  <p:txBody>
                    <a:bodyPr/>
                    <a:lstStyle/>
                    <a:p>
                      <a:endParaRPr lang="zh-CN" altLang="en-US"/>
                    </a:p>
                  </p:txBody>
                </p:sp>
              </p:grpSp>
              <p:sp>
                <p:nvSpPr>
                  <p:cNvPr id="116772" name="Text Box 304"/>
                  <p:cNvSpPr txBox="1">
                    <a:spLocks noChangeArrowheads="1"/>
                  </p:cNvSpPr>
                  <p:nvPr/>
                </p:nvSpPr>
                <p:spPr bwMode="auto">
                  <a:xfrm rot="16200000" flipH="1">
                    <a:off x="4340" y="2823"/>
                    <a:ext cx="279" cy="352"/>
                  </a:xfrm>
                  <a:prstGeom prst="rect">
                    <a:avLst/>
                  </a:prstGeom>
                  <a:noFill/>
                  <a:ln w="9525">
                    <a:noFill/>
                    <a:miter lim="800000"/>
                    <a:headEnd/>
                    <a:tailEnd/>
                  </a:ln>
                  <a:effectLst/>
                </p:spPr>
                <p:txBody>
                  <a:bodyPr>
                    <a:spAutoFit/>
                  </a:bodyPr>
                  <a:lstStyle/>
                  <a:p>
                    <a:pPr algn="ctr"/>
                    <a:r>
                      <a:rPr lang="en-US" altLang="zh-CN"/>
                      <a:t>…</a:t>
                    </a:r>
                  </a:p>
                </p:txBody>
              </p:sp>
            </p:grpSp>
            <p:grpSp>
              <p:nvGrpSpPr>
                <p:cNvPr id="116765" name="Group 305"/>
                <p:cNvGrpSpPr>
                  <a:grpSpLocks/>
                </p:cNvGrpSpPr>
                <p:nvPr/>
              </p:nvGrpSpPr>
              <p:grpSpPr bwMode="auto">
                <a:xfrm>
                  <a:off x="2588" y="2913"/>
                  <a:ext cx="353" cy="279"/>
                  <a:chOff x="4304" y="2859"/>
                  <a:chExt cx="320" cy="279"/>
                </a:xfrm>
              </p:grpSpPr>
              <p:grpSp>
                <p:nvGrpSpPr>
                  <p:cNvPr id="116767" name="Group 306"/>
                  <p:cNvGrpSpPr>
                    <a:grpSpLocks/>
                  </p:cNvGrpSpPr>
                  <p:nvPr/>
                </p:nvGrpSpPr>
                <p:grpSpPr bwMode="auto">
                  <a:xfrm>
                    <a:off x="4461" y="2895"/>
                    <a:ext cx="102" cy="195"/>
                    <a:chOff x="4467" y="2745"/>
                    <a:chExt cx="96" cy="345"/>
                  </a:xfrm>
                </p:grpSpPr>
                <p:sp>
                  <p:nvSpPr>
                    <p:cNvPr id="116769"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ffectLst/>
                  </p:spPr>
                  <p:txBody>
                    <a:bodyPr/>
                    <a:lstStyle/>
                    <a:p>
                      <a:endParaRPr lang="zh-CN" altLang="en-US"/>
                    </a:p>
                  </p:txBody>
                </p:sp>
                <p:sp>
                  <p:nvSpPr>
                    <p:cNvPr id="116770"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ffectLst/>
                  </p:spPr>
                  <p:txBody>
                    <a:bodyPr/>
                    <a:lstStyle/>
                    <a:p>
                      <a:endParaRPr lang="zh-CN" altLang="en-US"/>
                    </a:p>
                  </p:txBody>
                </p:sp>
              </p:grpSp>
              <p:sp>
                <p:nvSpPr>
                  <p:cNvPr id="116768" name="Text Box 309"/>
                  <p:cNvSpPr txBox="1">
                    <a:spLocks noChangeArrowheads="1"/>
                  </p:cNvSpPr>
                  <p:nvPr/>
                </p:nvSpPr>
                <p:spPr bwMode="auto">
                  <a:xfrm rot="16200000" flipH="1">
                    <a:off x="4324" y="2839"/>
                    <a:ext cx="279" cy="320"/>
                  </a:xfrm>
                  <a:prstGeom prst="rect">
                    <a:avLst/>
                  </a:prstGeom>
                  <a:noFill/>
                  <a:ln w="9525">
                    <a:noFill/>
                    <a:miter lim="800000"/>
                    <a:headEnd/>
                    <a:tailEnd/>
                  </a:ln>
                  <a:effectLst/>
                </p:spPr>
                <p:txBody>
                  <a:bodyPr>
                    <a:spAutoFit/>
                  </a:bodyPr>
                  <a:lstStyle/>
                  <a:p>
                    <a:pPr algn="ctr"/>
                    <a:r>
                      <a:rPr lang="en-US" altLang="zh-CN"/>
                      <a:t>…</a:t>
                    </a:r>
                  </a:p>
                </p:txBody>
              </p:sp>
            </p:grpSp>
            <p:sp>
              <p:nvSpPr>
                <p:cNvPr id="116766" name="Text Box 310"/>
                <p:cNvSpPr txBox="1">
                  <a:spLocks noChangeArrowheads="1"/>
                </p:cNvSpPr>
                <p:nvPr/>
              </p:nvSpPr>
              <p:spPr bwMode="auto">
                <a:xfrm>
                  <a:off x="2620" y="1212"/>
                  <a:ext cx="1569" cy="224"/>
                </a:xfrm>
                <a:prstGeom prst="rect">
                  <a:avLst/>
                </a:prstGeom>
                <a:solidFill>
                  <a:schemeClr val="bg1"/>
                </a:solidFill>
                <a:ln w="9525">
                  <a:noFill/>
                  <a:miter lim="800000"/>
                  <a:headEnd/>
                  <a:tailEnd/>
                </a:ln>
                <a:effectLst/>
              </p:spPr>
              <p:txBody>
                <a:bodyPr wrap="none">
                  <a:spAutoFit/>
                </a:bodyPr>
                <a:lstStyle/>
                <a:p>
                  <a:pPr algn="ctr" eaLnBrk="1" hangingPunct="1"/>
                  <a:r>
                    <a:rPr lang="en-US" altLang="zh-CN" sz="1400">
                      <a:solidFill>
                        <a:srgbClr val="FF0000"/>
                      </a:solidFill>
                      <a:latin typeface="Arial" pitchFamily="34" charset="0"/>
                      <a:cs typeface="Arial" pitchFamily="34" charset="0"/>
                    </a:rPr>
                    <a:t>POP: point-of-presence</a:t>
                  </a:r>
                </a:p>
              </p:txBody>
            </p:sp>
          </p:grpSp>
        </p:grpSp>
        <p:sp>
          <p:nvSpPr>
            <p:cNvPr id="116743" name="Freeform 311"/>
            <p:cNvSpPr>
              <a:spLocks/>
            </p:cNvSpPr>
            <p:nvPr/>
          </p:nvSpPr>
          <p:spPr bwMode="auto">
            <a:xfrm>
              <a:off x="1063" y="1858"/>
              <a:ext cx="446" cy="1866"/>
            </a:xfrm>
            <a:custGeom>
              <a:avLst/>
              <a:gdLst>
                <a:gd name="T0" fmla="*/ 0 w 446"/>
                <a:gd name="T1" fmla="*/ 1290 h 1866"/>
                <a:gd name="T2" fmla="*/ 389 w 446"/>
                <a:gd name="T3" fmla="*/ 0 h 1866"/>
                <a:gd name="T4" fmla="*/ 414 w 446"/>
                <a:gd name="T5" fmla="*/ 933 h 1866"/>
                <a:gd name="T6" fmla="*/ 446 w 446"/>
                <a:gd name="T7" fmla="*/ 1509 h 1866"/>
                <a:gd name="T8" fmla="*/ 446 w 446"/>
                <a:gd name="T9" fmla="*/ 1866 h 1866"/>
                <a:gd name="T10" fmla="*/ 0 w 446"/>
                <a:gd name="T11" fmla="*/ 1290 h 18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6" h="1866">
                  <a:moveTo>
                    <a:pt x="0" y="1290"/>
                  </a:moveTo>
                  <a:lnTo>
                    <a:pt x="389" y="0"/>
                  </a:lnTo>
                  <a:lnTo>
                    <a:pt x="414" y="933"/>
                  </a:lnTo>
                  <a:lnTo>
                    <a:pt x="446" y="1509"/>
                  </a:lnTo>
                  <a:lnTo>
                    <a:pt x="446" y="1866"/>
                  </a:lnTo>
                  <a:lnTo>
                    <a:pt x="0" y="1290"/>
                  </a:lnTo>
                  <a:close/>
                </a:path>
              </a:pathLst>
            </a:custGeom>
            <a:gradFill rotWithShape="1">
              <a:gsLst>
                <a:gs pos="0">
                  <a:srgbClr val="FF0000"/>
                </a:gs>
                <a:gs pos="100000">
                  <a:schemeClr val="bg1"/>
                </a:gs>
              </a:gsLst>
              <a:lin ang="0" scaled="1"/>
            </a:gradFill>
            <a:ln w="9525">
              <a:noFill/>
              <a:round/>
              <a:headEnd/>
              <a:tailEnd/>
            </a:ln>
            <a:effectLst/>
          </p:spPr>
          <p:txBody>
            <a:bodyPr/>
            <a:lstStyle/>
            <a:p>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533400" y="165100"/>
            <a:ext cx="7772400" cy="1143000"/>
          </a:xfrm>
        </p:spPr>
        <p:txBody>
          <a:bodyPr/>
          <a:lstStyle/>
          <a:p>
            <a:r>
              <a:rPr lang="zh-CN" altLang="en-US" sz="3200" smtClean="0">
                <a:solidFill>
                  <a:srgbClr val="008000"/>
                </a:solidFill>
              </a:rPr>
              <a:t>第一层</a:t>
            </a:r>
            <a:r>
              <a:rPr lang="en-US" altLang="zh-CN" sz="3200" smtClean="0">
                <a:solidFill>
                  <a:srgbClr val="008000"/>
                </a:solidFill>
              </a:rPr>
              <a:t>ISP(Tier-1 ISP)</a:t>
            </a:r>
            <a:endParaRPr lang="zh-CN" altLang="en-US" sz="3200" smtClean="0">
              <a:solidFill>
                <a:srgbClr val="008000"/>
              </a:solidFill>
            </a:endParaRPr>
          </a:p>
        </p:txBody>
      </p:sp>
      <p:sp>
        <p:nvSpPr>
          <p:cNvPr id="311299" name="Rectangle 3"/>
          <p:cNvSpPr>
            <a:spLocks noGrp="1" noChangeArrowheads="1"/>
          </p:cNvSpPr>
          <p:nvPr>
            <p:ph idx="1"/>
          </p:nvPr>
        </p:nvSpPr>
        <p:spPr>
          <a:xfrm>
            <a:off x="533400" y="1181100"/>
            <a:ext cx="7772400" cy="2649538"/>
          </a:xfrm>
        </p:spPr>
        <p:txBody>
          <a:bodyPr/>
          <a:lstStyle/>
          <a:p>
            <a:pPr eaLnBrk="1">
              <a:buFont typeface="Wingdings" pitchFamily="2" charset="2"/>
              <a:buChar char="ü"/>
            </a:pPr>
            <a:r>
              <a:rPr lang="zh-CN" altLang="en-US" sz="2400" b="1" smtClean="0">
                <a:ea typeface="华文中宋" pitchFamily="2" charset="-122"/>
              </a:rPr>
              <a:t>最顶层，数量少。是因特网</a:t>
            </a:r>
            <a:r>
              <a:rPr lang="zh-CN" altLang="en-US" sz="2400" b="1" smtClean="0">
                <a:solidFill>
                  <a:srgbClr val="FF0000"/>
                </a:solidFill>
                <a:ea typeface="华文中宋" pitchFamily="2" charset="-122"/>
              </a:rPr>
              <a:t>主干网络</a:t>
            </a:r>
            <a:r>
              <a:rPr lang="zh-CN" altLang="en-US" sz="2400" b="1" smtClean="0">
                <a:ea typeface="华文中宋" pitchFamily="2" charset="-122"/>
              </a:rPr>
              <a:t>，覆盖国家或国际 </a:t>
            </a:r>
            <a:r>
              <a:rPr lang="en-US" altLang="zh-CN" sz="2400" b="1" smtClean="0">
                <a:ea typeface="华文中宋" pitchFamily="2" charset="-122"/>
              </a:rPr>
              <a:t>(</a:t>
            </a:r>
            <a:r>
              <a:rPr lang="zh-CN" altLang="en-US" sz="2400" b="1" smtClean="0">
                <a:ea typeface="华文中宋" pitchFamily="2" charset="-122"/>
              </a:rPr>
              <a:t>如</a:t>
            </a:r>
            <a:r>
              <a:rPr lang="en-US" altLang="zh-CN" sz="2400" b="1" smtClean="0">
                <a:ea typeface="华文中宋" pitchFamily="2" charset="-122"/>
              </a:rPr>
              <a:t> Sprint</a:t>
            </a:r>
            <a:r>
              <a:rPr lang="zh-CN" altLang="en-US" sz="2400" b="1" smtClean="0">
                <a:ea typeface="华文中宋" pitchFamily="2" charset="-122"/>
              </a:rPr>
              <a:t>，</a:t>
            </a:r>
            <a:r>
              <a:rPr lang="en-US" altLang="zh-CN" sz="2400" b="1" smtClean="0">
                <a:ea typeface="华文中宋" pitchFamily="2" charset="-122"/>
              </a:rPr>
              <a:t> AT&amp;T)</a:t>
            </a:r>
            <a:r>
              <a:rPr lang="zh-CN" altLang="en-US" sz="2400" b="1" smtClean="0">
                <a:ea typeface="华文中宋" pitchFamily="2" charset="-122"/>
              </a:rPr>
              <a:t>。</a:t>
            </a:r>
            <a:r>
              <a:rPr lang="en-US" altLang="zh-CN" sz="2400" b="1" smtClean="0">
                <a:ea typeface="华文中宋" pitchFamily="2" charset="-122"/>
              </a:rPr>
              <a:t> </a:t>
            </a:r>
            <a:endParaRPr lang="zh-CN" altLang="en-US" sz="2400" b="1" smtClean="0">
              <a:ea typeface="华文中宋" pitchFamily="2" charset="-122"/>
            </a:endParaRPr>
          </a:p>
          <a:p>
            <a:pPr eaLnBrk="1">
              <a:buFont typeface="Wingdings" pitchFamily="2" charset="2"/>
              <a:buChar char="ü"/>
            </a:pPr>
            <a:r>
              <a:rPr lang="zh-CN" altLang="en-US" sz="2400" b="1" smtClean="0">
                <a:solidFill>
                  <a:srgbClr val="FF0000"/>
                </a:solidFill>
                <a:ea typeface="华文中宋" pitchFamily="2" charset="-122"/>
              </a:rPr>
              <a:t>与一般网络类似</a:t>
            </a:r>
            <a:r>
              <a:rPr lang="zh-CN" altLang="en-US" sz="2400" b="1" smtClean="0">
                <a:ea typeface="华文中宋" pitchFamily="2" charset="-122"/>
              </a:rPr>
              <a:t>：有链路和路由器，速率高。</a:t>
            </a:r>
          </a:p>
          <a:p>
            <a:pPr eaLnBrk="1">
              <a:buFont typeface="Wingdings" pitchFamily="2" charset="2"/>
              <a:buChar char="ü"/>
            </a:pPr>
            <a:r>
              <a:rPr lang="zh-CN" altLang="en-US" sz="2400" b="1" smtClean="0">
                <a:ea typeface="华文中宋" pitchFamily="2" charset="-122"/>
              </a:rPr>
              <a:t>第一层</a:t>
            </a:r>
            <a:r>
              <a:rPr lang="en-US" altLang="zh-CN" sz="2400" b="1" smtClean="0">
                <a:ea typeface="华文中宋" pitchFamily="2" charset="-122"/>
              </a:rPr>
              <a:t>ISP</a:t>
            </a:r>
            <a:r>
              <a:rPr lang="zh-CN" altLang="en-US" sz="2400" b="1" smtClean="0">
                <a:ea typeface="华文中宋" pitchFamily="2" charset="-122"/>
              </a:rPr>
              <a:t>可直接相连</a:t>
            </a:r>
          </a:p>
          <a:p>
            <a:pPr eaLnBrk="1">
              <a:buFont typeface="Wingdings" pitchFamily="2" charset="2"/>
              <a:buChar char="ü"/>
            </a:pPr>
            <a:r>
              <a:rPr lang="zh-CN" altLang="en-US" sz="2400" b="1" i="1" smtClean="0">
                <a:solidFill>
                  <a:srgbClr val="FF0066"/>
                </a:solidFill>
                <a:ea typeface="华文中宋" pitchFamily="2" charset="-122"/>
              </a:rPr>
              <a:t>对等</a:t>
            </a:r>
            <a:r>
              <a:rPr lang="en-US" altLang="zh-CN" sz="2400" b="1" smtClean="0">
                <a:solidFill>
                  <a:srgbClr val="FF0066"/>
                </a:solidFill>
                <a:ea typeface="华文中宋" pitchFamily="2" charset="-122"/>
              </a:rPr>
              <a:t>(</a:t>
            </a:r>
            <a:r>
              <a:rPr lang="en-US" altLang="zh-CN" sz="2400" b="1" i="1" smtClean="0">
                <a:solidFill>
                  <a:srgbClr val="FF0066"/>
                </a:solidFill>
                <a:ea typeface="华文中宋" pitchFamily="2" charset="-122"/>
              </a:rPr>
              <a:t>peer</a:t>
            </a:r>
            <a:r>
              <a:rPr lang="en-US" altLang="zh-CN" sz="2400" b="1" smtClean="0">
                <a:solidFill>
                  <a:srgbClr val="FF0066"/>
                </a:solidFill>
                <a:ea typeface="华文中宋" pitchFamily="2" charset="-122"/>
              </a:rPr>
              <a:t>)</a:t>
            </a:r>
            <a:r>
              <a:rPr lang="zh-CN" altLang="en-US" sz="2400" b="1" smtClean="0">
                <a:solidFill>
                  <a:srgbClr val="FF0066"/>
                </a:solidFill>
                <a:ea typeface="华文中宋" pitchFamily="2" charset="-122"/>
              </a:rPr>
              <a:t>：</a:t>
            </a:r>
            <a:r>
              <a:rPr lang="zh-CN" altLang="en-US" sz="2400" b="1" smtClean="0">
                <a:ea typeface="华文中宋" pitchFamily="2" charset="-122"/>
              </a:rPr>
              <a:t>两个</a:t>
            </a:r>
            <a:r>
              <a:rPr lang="en-US" altLang="zh-CN" sz="2400" b="1" smtClean="0">
                <a:ea typeface="华文中宋" pitchFamily="2" charset="-122"/>
              </a:rPr>
              <a:t>ISP</a:t>
            </a:r>
            <a:r>
              <a:rPr lang="zh-CN" altLang="en-US" sz="2400" b="1" smtClean="0">
                <a:ea typeface="华文中宋" pitchFamily="2" charset="-122"/>
              </a:rPr>
              <a:t>彼此直接相连。不存在从属关系，都是平等的。 </a:t>
            </a:r>
            <a:r>
              <a:rPr lang="zh-CN" altLang="en-US" b="1" smtClean="0"/>
              <a:t> </a:t>
            </a:r>
          </a:p>
        </p:txBody>
      </p:sp>
      <p:sp>
        <p:nvSpPr>
          <p:cNvPr id="115716" name="灯片编号占位符 5"/>
          <p:cNvSpPr>
            <a:spLocks noGrp="1"/>
          </p:cNvSpPr>
          <p:nvPr>
            <p:ph type="sldNum" sz="quarter" idx="12"/>
          </p:nvPr>
        </p:nvSpPr>
        <p:spPr>
          <a:noFill/>
          <a:ln>
            <a:miter lim="800000"/>
            <a:headEnd/>
            <a:tailEnd/>
          </a:ln>
        </p:spPr>
        <p:txBody>
          <a:bodyPr/>
          <a:lstStyle/>
          <a:p>
            <a:fld id="{3B36255C-35C8-429D-9005-F84C8B15C0F4}" type="slidenum">
              <a:rPr lang="en-US" altLang="zh-CN"/>
              <a:pPr/>
              <a:t>64</a:t>
            </a:fld>
            <a:endParaRPr lang="en-US" altLang="zh-CN"/>
          </a:p>
        </p:txBody>
      </p:sp>
      <p:sp>
        <p:nvSpPr>
          <p:cNvPr id="115717" name="Oval 4"/>
          <p:cNvSpPr>
            <a:spLocks noChangeArrowheads="1"/>
          </p:cNvSpPr>
          <p:nvPr/>
        </p:nvSpPr>
        <p:spPr bwMode="auto">
          <a:xfrm>
            <a:off x="2432050" y="5238750"/>
            <a:ext cx="1863725" cy="790575"/>
          </a:xfrm>
          <a:prstGeom prst="ellipse">
            <a:avLst/>
          </a:prstGeom>
          <a:solidFill>
            <a:srgbClr val="FF0000"/>
          </a:solidFill>
          <a:ln w="9525">
            <a:solidFill>
              <a:schemeClr val="tx1"/>
            </a:solidFill>
            <a:round/>
            <a:headEnd/>
            <a:tailEnd/>
          </a:ln>
          <a:effectLst/>
        </p:spPr>
        <p:txBody>
          <a:bodyPr wrap="none" anchor="ctr"/>
          <a:lstStyle/>
          <a:p>
            <a:pPr algn="ctr"/>
            <a:r>
              <a:rPr lang="zh-CN" altLang="en-US">
                <a:solidFill>
                  <a:schemeClr val="bg1"/>
                </a:solidFill>
                <a:latin typeface="Comic Sans MS" pitchFamily="66" charset="0"/>
              </a:rPr>
              <a:t>第一层 </a:t>
            </a:r>
            <a:r>
              <a:rPr lang="en-US" altLang="zh-CN">
                <a:solidFill>
                  <a:schemeClr val="bg1"/>
                </a:solidFill>
                <a:latin typeface="Comic Sans MS" pitchFamily="66" charset="0"/>
              </a:rPr>
              <a:t>ISP</a:t>
            </a:r>
            <a:endParaRPr lang="en-US" altLang="zh-CN"/>
          </a:p>
        </p:txBody>
      </p:sp>
      <p:sp>
        <p:nvSpPr>
          <p:cNvPr id="115718" name="Oval 5"/>
          <p:cNvSpPr>
            <a:spLocks noChangeArrowheads="1"/>
          </p:cNvSpPr>
          <p:nvPr/>
        </p:nvSpPr>
        <p:spPr bwMode="auto">
          <a:xfrm>
            <a:off x="3530600" y="4035425"/>
            <a:ext cx="1863725" cy="790575"/>
          </a:xfrm>
          <a:prstGeom prst="ellipse">
            <a:avLst/>
          </a:prstGeom>
          <a:solidFill>
            <a:schemeClr val="accent2"/>
          </a:solidFill>
          <a:ln w="9525">
            <a:solidFill>
              <a:schemeClr val="tx1"/>
            </a:solidFill>
            <a:round/>
            <a:headEnd/>
            <a:tailEnd/>
          </a:ln>
          <a:effectLst/>
        </p:spPr>
        <p:txBody>
          <a:bodyPr wrap="none" anchor="ctr"/>
          <a:lstStyle/>
          <a:p>
            <a:pPr algn="ctr"/>
            <a:r>
              <a:rPr lang="zh-CN" altLang="en-US">
                <a:solidFill>
                  <a:schemeClr val="bg1"/>
                </a:solidFill>
                <a:latin typeface="Comic Sans MS" pitchFamily="66" charset="0"/>
              </a:rPr>
              <a:t>第一层 </a:t>
            </a:r>
            <a:r>
              <a:rPr lang="en-US" altLang="zh-CN">
                <a:solidFill>
                  <a:schemeClr val="bg1"/>
                </a:solidFill>
                <a:latin typeface="Comic Sans MS" pitchFamily="66" charset="0"/>
              </a:rPr>
              <a:t>ISP</a:t>
            </a:r>
            <a:endParaRPr lang="en-US" altLang="zh-CN"/>
          </a:p>
        </p:txBody>
      </p:sp>
      <p:sp>
        <p:nvSpPr>
          <p:cNvPr id="115719" name="Oval 6"/>
          <p:cNvSpPr>
            <a:spLocks noChangeArrowheads="1"/>
          </p:cNvSpPr>
          <p:nvPr/>
        </p:nvSpPr>
        <p:spPr bwMode="auto">
          <a:xfrm>
            <a:off x="4800600" y="5200650"/>
            <a:ext cx="1863725" cy="790575"/>
          </a:xfrm>
          <a:prstGeom prst="ellipse">
            <a:avLst/>
          </a:prstGeom>
          <a:solidFill>
            <a:schemeClr val="accent1"/>
          </a:solidFill>
          <a:ln w="9525">
            <a:solidFill>
              <a:schemeClr val="tx1"/>
            </a:solidFill>
            <a:round/>
            <a:headEnd/>
            <a:tailEnd/>
          </a:ln>
          <a:effectLst/>
        </p:spPr>
        <p:txBody>
          <a:bodyPr wrap="none" anchor="ctr"/>
          <a:lstStyle/>
          <a:p>
            <a:pPr algn="ctr"/>
            <a:r>
              <a:rPr lang="zh-CN" altLang="en-US">
                <a:solidFill>
                  <a:schemeClr val="bg1"/>
                </a:solidFill>
                <a:latin typeface="Comic Sans MS" pitchFamily="66" charset="0"/>
              </a:rPr>
              <a:t>第一层 </a:t>
            </a:r>
            <a:r>
              <a:rPr lang="en-US" altLang="zh-CN">
                <a:solidFill>
                  <a:schemeClr val="bg1"/>
                </a:solidFill>
                <a:latin typeface="Comic Sans MS" pitchFamily="66" charset="0"/>
              </a:rPr>
              <a:t>ISP</a:t>
            </a:r>
            <a:endParaRPr lang="en-US" altLang="zh-CN"/>
          </a:p>
        </p:txBody>
      </p:sp>
      <p:grpSp>
        <p:nvGrpSpPr>
          <p:cNvPr id="311325" name="Group 29"/>
          <p:cNvGrpSpPr>
            <a:grpSpLocks/>
          </p:cNvGrpSpPr>
          <p:nvPr/>
        </p:nvGrpSpPr>
        <p:grpSpPr bwMode="auto">
          <a:xfrm>
            <a:off x="1009650" y="4111625"/>
            <a:ext cx="4244975" cy="1498600"/>
            <a:chOff x="636" y="2590"/>
            <a:chExt cx="2674" cy="944"/>
          </a:xfrm>
        </p:grpSpPr>
        <p:sp>
          <p:nvSpPr>
            <p:cNvPr id="115731" name="Oval 8"/>
            <p:cNvSpPr>
              <a:spLocks noChangeArrowheads="1"/>
            </p:cNvSpPr>
            <p:nvPr/>
          </p:nvSpPr>
          <p:spPr bwMode="auto">
            <a:xfrm>
              <a:off x="3226" y="3236"/>
              <a:ext cx="84" cy="90"/>
            </a:xfrm>
            <a:prstGeom prst="ellipse">
              <a:avLst/>
            </a:prstGeom>
            <a:solidFill>
              <a:schemeClr val="accent1"/>
            </a:solidFill>
            <a:ln w="9525">
              <a:solidFill>
                <a:schemeClr val="tx1"/>
              </a:solidFill>
              <a:round/>
              <a:headEnd/>
              <a:tailEnd/>
            </a:ln>
            <a:effectLst/>
          </p:spPr>
          <p:txBody>
            <a:bodyPr wrap="none" anchor="ctr"/>
            <a:lstStyle/>
            <a:p>
              <a:pPr algn="ctr"/>
              <a:endParaRPr lang="zh-CN" altLang="en-US"/>
            </a:p>
          </p:txBody>
        </p:sp>
        <p:sp>
          <p:nvSpPr>
            <p:cNvPr id="115732" name="Oval 9"/>
            <p:cNvSpPr>
              <a:spLocks noChangeArrowheads="1"/>
            </p:cNvSpPr>
            <p:nvPr/>
          </p:nvSpPr>
          <p:spPr bwMode="auto">
            <a:xfrm>
              <a:off x="2942" y="2940"/>
              <a:ext cx="84" cy="90"/>
            </a:xfrm>
            <a:prstGeom prst="ellipse">
              <a:avLst/>
            </a:prstGeom>
            <a:solidFill>
              <a:schemeClr val="accent2"/>
            </a:solidFill>
            <a:ln w="9525">
              <a:solidFill>
                <a:schemeClr val="tx1"/>
              </a:solidFill>
              <a:round/>
              <a:headEnd/>
              <a:tailEnd/>
            </a:ln>
            <a:effectLst/>
          </p:spPr>
          <p:txBody>
            <a:bodyPr wrap="none" anchor="ctr"/>
            <a:lstStyle/>
            <a:p>
              <a:pPr algn="ctr"/>
              <a:endParaRPr lang="zh-CN" altLang="en-US"/>
            </a:p>
          </p:txBody>
        </p:sp>
        <p:sp>
          <p:nvSpPr>
            <p:cNvPr id="115733" name="Oval 10"/>
            <p:cNvSpPr>
              <a:spLocks noChangeArrowheads="1"/>
            </p:cNvSpPr>
            <p:nvPr/>
          </p:nvSpPr>
          <p:spPr bwMode="auto">
            <a:xfrm>
              <a:off x="2650" y="2956"/>
              <a:ext cx="84" cy="90"/>
            </a:xfrm>
            <a:prstGeom prst="ellipse">
              <a:avLst/>
            </a:prstGeom>
            <a:solidFill>
              <a:schemeClr val="accent2"/>
            </a:solidFill>
            <a:ln w="9525">
              <a:solidFill>
                <a:schemeClr val="tx1"/>
              </a:solidFill>
              <a:round/>
              <a:headEnd/>
              <a:tailEnd/>
            </a:ln>
            <a:effectLst/>
          </p:spPr>
          <p:txBody>
            <a:bodyPr wrap="none" anchor="ctr"/>
            <a:lstStyle/>
            <a:p>
              <a:pPr algn="ctr"/>
              <a:endParaRPr lang="zh-CN" altLang="en-US"/>
            </a:p>
          </p:txBody>
        </p:sp>
        <p:sp>
          <p:nvSpPr>
            <p:cNvPr id="115734" name="Oval 11"/>
            <p:cNvSpPr>
              <a:spLocks noChangeArrowheads="1"/>
            </p:cNvSpPr>
            <p:nvPr/>
          </p:nvSpPr>
          <p:spPr bwMode="auto">
            <a:xfrm>
              <a:off x="2354" y="3244"/>
              <a:ext cx="84" cy="90"/>
            </a:xfrm>
            <a:prstGeom prst="ellipse">
              <a:avLst/>
            </a:prstGeom>
            <a:solidFill>
              <a:srgbClr val="FF0000"/>
            </a:solidFill>
            <a:ln w="9525">
              <a:solidFill>
                <a:schemeClr val="tx1"/>
              </a:solidFill>
              <a:round/>
              <a:headEnd/>
              <a:tailEnd/>
            </a:ln>
            <a:effectLst/>
          </p:spPr>
          <p:txBody>
            <a:bodyPr wrap="none" anchor="ctr"/>
            <a:lstStyle/>
            <a:p>
              <a:pPr algn="ctr"/>
              <a:endParaRPr lang="zh-CN" altLang="en-US"/>
            </a:p>
          </p:txBody>
        </p:sp>
        <p:sp>
          <p:nvSpPr>
            <p:cNvPr id="115735" name="Oval 12"/>
            <p:cNvSpPr>
              <a:spLocks noChangeArrowheads="1"/>
            </p:cNvSpPr>
            <p:nvPr/>
          </p:nvSpPr>
          <p:spPr bwMode="auto">
            <a:xfrm>
              <a:off x="2666" y="3444"/>
              <a:ext cx="84" cy="90"/>
            </a:xfrm>
            <a:prstGeom prst="ellipse">
              <a:avLst/>
            </a:prstGeom>
            <a:solidFill>
              <a:srgbClr val="FF0000"/>
            </a:solidFill>
            <a:ln w="9525">
              <a:solidFill>
                <a:schemeClr val="tx1"/>
              </a:solidFill>
              <a:round/>
              <a:headEnd/>
              <a:tailEnd/>
            </a:ln>
            <a:effectLst/>
          </p:spPr>
          <p:txBody>
            <a:bodyPr wrap="none" anchor="ctr"/>
            <a:lstStyle/>
            <a:p>
              <a:pPr algn="ctr"/>
              <a:endParaRPr lang="zh-CN" altLang="en-US"/>
            </a:p>
          </p:txBody>
        </p:sp>
        <p:sp>
          <p:nvSpPr>
            <p:cNvPr id="115736" name="Oval 13"/>
            <p:cNvSpPr>
              <a:spLocks noChangeArrowheads="1"/>
            </p:cNvSpPr>
            <p:nvPr/>
          </p:nvSpPr>
          <p:spPr bwMode="auto">
            <a:xfrm>
              <a:off x="2990" y="3436"/>
              <a:ext cx="84" cy="90"/>
            </a:xfrm>
            <a:prstGeom prst="ellipse">
              <a:avLst/>
            </a:prstGeom>
            <a:solidFill>
              <a:schemeClr val="accent1"/>
            </a:solidFill>
            <a:ln w="9525">
              <a:solidFill>
                <a:schemeClr val="tx1"/>
              </a:solidFill>
              <a:round/>
              <a:headEnd/>
              <a:tailEnd/>
            </a:ln>
            <a:effectLst/>
          </p:spPr>
          <p:txBody>
            <a:bodyPr wrap="none" anchor="ctr"/>
            <a:lstStyle/>
            <a:p>
              <a:pPr algn="ctr"/>
              <a:endParaRPr lang="zh-CN" altLang="en-US"/>
            </a:p>
          </p:txBody>
        </p:sp>
        <p:grpSp>
          <p:nvGrpSpPr>
            <p:cNvPr id="115737" name="Group 28"/>
            <p:cNvGrpSpPr>
              <a:grpSpLocks/>
            </p:cNvGrpSpPr>
            <p:nvPr/>
          </p:nvGrpSpPr>
          <p:grpSpPr bwMode="auto">
            <a:xfrm>
              <a:off x="636" y="2590"/>
              <a:ext cx="2606" cy="894"/>
              <a:chOff x="636" y="2590"/>
              <a:chExt cx="2606" cy="894"/>
            </a:xfrm>
          </p:grpSpPr>
          <p:sp>
            <p:nvSpPr>
              <p:cNvPr id="115738" name="Line 14"/>
              <p:cNvSpPr>
                <a:spLocks noChangeShapeType="1"/>
              </p:cNvSpPr>
              <p:nvPr/>
            </p:nvSpPr>
            <p:spPr bwMode="auto">
              <a:xfrm flipV="1">
                <a:off x="2752" y="3480"/>
                <a:ext cx="240" cy="4"/>
              </a:xfrm>
              <a:prstGeom prst="line">
                <a:avLst/>
              </a:prstGeom>
              <a:noFill/>
              <a:ln w="19050">
                <a:solidFill>
                  <a:schemeClr val="tx1"/>
                </a:solidFill>
                <a:round/>
                <a:headEnd/>
                <a:tailEnd/>
              </a:ln>
              <a:effectLst/>
            </p:spPr>
            <p:txBody>
              <a:bodyPr/>
              <a:lstStyle/>
              <a:p>
                <a:endParaRPr lang="zh-CN" altLang="en-US"/>
              </a:p>
            </p:txBody>
          </p:sp>
          <p:sp>
            <p:nvSpPr>
              <p:cNvPr id="115739" name="Line 15"/>
              <p:cNvSpPr>
                <a:spLocks noChangeShapeType="1"/>
              </p:cNvSpPr>
              <p:nvPr/>
            </p:nvSpPr>
            <p:spPr bwMode="auto">
              <a:xfrm>
                <a:off x="3010" y="3012"/>
                <a:ext cx="232" cy="232"/>
              </a:xfrm>
              <a:prstGeom prst="line">
                <a:avLst/>
              </a:prstGeom>
              <a:noFill/>
              <a:ln w="19050">
                <a:solidFill>
                  <a:schemeClr val="tx1"/>
                </a:solidFill>
                <a:round/>
                <a:headEnd/>
                <a:tailEnd/>
              </a:ln>
              <a:effectLst/>
            </p:spPr>
            <p:txBody>
              <a:bodyPr/>
              <a:lstStyle/>
              <a:p>
                <a:endParaRPr lang="zh-CN" altLang="en-US"/>
              </a:p>
            </p:txBody>
          </p:sp>
          <p:sp>
            <p:nvSpPr>
              <p:cNvPr id="115740" name="Line 16"/>
              <p:cNvSpPr>
                <a:spLocks noChangeShapeType="1"/>
              </p:cNvSpPr>
              <p:nvPr/>
            </p:nvSpPr>
            <p:spPr bwMode="auto">
              <a:xfrm flipV="1">
                <a:off x="2416" y="3032"/>
                <a:ext cx="248" cy="224"/>
              </a:xfrm>
              <a:prstGeom prst="line">
                <a:avLst/>
              </a:prstGeom>
              <a:noFill/>
              <a:ln w="19050">
                <a:solidFill>
                  <a:schemeClr val="tx1"/>
                </a:solidFill>
                <a:round/>
                <a:headEnd/>
                <a:tailEnd/>
              </a:ln>
              <a:effectLst/>
            </p:spPr>
            <p:txBody>
              <a:bodyPr/>
              <a:lstStyle/>
              <a:p>
                <a:endParaRPr lang="zh-CN" altLang="en-US"/>
              </a:p>
            </p:txBody>
          </p:sp>
          <p:sp>
            <p:nvSpPr>
              <p:cNvPr id="115741" name="Text Box 17"/>
              <p:cNvSpPr txBox="1">
                <a:spLocks noChangeArrowheads="1"/>
              </p:cNvSpPr>
              <p:nvPr/>
            </p:nvSpPr>
            <p:spPr bwMode="auto">
              <a:xfrm>
                <a:off x="636" y="2590"/>
                <a:ext cx="896" cy="442"/>
              </a:xfrm>
              <a:prstGeom prst="rect">
                <a:avLst/>
              </a:prstGeom>
              <a:noFill/>
              <a:ln w="9525">
                <a:noFill/>
                <a:miter lim="800000"/>
                <a:headEnd/>
                <a:tailEnd/>
              </a:ln>
              <a:effectLst/>
            </p:spPr>
            <p:txBody>
              <a:bodyPr>
                <a:spAutoFit/>
              </a:bodyPr>
              <a:lstStyle/>
              <a:p>
                <a:r>
                  <a:rPr lang="zh-CN" altLang="en-US" sz="2000">
                    <a:latin typeface="Comic Sans MS" pitchFamily="66" charset="0"/>
                    <a:ea typeface="华文中宋" pitchFamily="2" charset="-122"/>
                  </a:rPr>
                  <a:t>彼此成为对等方</a:t>
                </a:r>
                <a:endParaRPr lang="en-US" altLang="zh-CN" sz="2000">
                  <a:latin typeface="Comic Sans MS" pitchFamily="66" charset="0"/>
                  <a:ea typeface="华文中宋" pitchFamily="2" charset="-122"/>
                </a:endParaRPr>
              </a:p>
            </p:txBody>
          </p:sp>
          <p:sp>
            <p:nvSpPr>
              <p:cNvPr id="115742" name="Line 18"/>
              <p:cNvSpPr>
                <a:spLocks noChangeShapeType="1"/>
              </p:cNvSpPr>
              <p:nvPr/>
            </p:nvSpPr>
            <p:spPr bwMode="auto">
              <a:xfrm>
                <a:off x="1441" y="2808"/>
                <a:ext cx="1023" cy="288"/>
              </a:xfrm>
              <a:prstGeom prst="line">
                <a:avLst/>
              </a:prstGeom>
              <a:noFill/>
              <a:ln w="9525">
                <a:solidFill>
                  <a:schemeClr val="tx1"/>
                </a:solidFill>
                <a:round/>
                <a:headEnd/>
                <a:tailEnd type="triangle" w="med" len="med"/>
              </a:ln>
              <a:effectLst/>
            </p:spPr>
            <p:txBody>
              <a:bodyPr/>
              <a:lstStyle/>
              <a:p>
                <a:endParaRPr lang="zh-CN" altLang="en-US"/>
              </a:p>
            </p:txBody>
          </p:sp>
        </p:grpSp>
      </p:grpSp>
      <p:grpSp>
        <p:nvGrpSpPr>
          <p:cNvPr id="311315" name="Group 19"/>
          <p:cNvGrpSpPr>
            <a:grpSpLocks/>
          </p:cNvGrpSpPr>
          <p:nvPr/>
        </p:nvGrpSpPr>
        <p:grpSpPr bwMode="auto">
          <a:xfrm>
            <a:off x="3835400" y="3565525"/>
            <a:ext cx="4783138" cy="1616075"/>
            <a:chOff x="2442" y="1810"/>
            <a:chExt cx="3013" cy="1018"/>
          </a:xfrm>
        </p:grpSpPr>
        <p:grpSp>
          <p:nvGrpSpPr>
            <p:cNvPr id="115723" name="Group 20"/>
            <p:cNvGrpSpPr>
              <a:grpSpLocks/>
            </p:cNvGrpSpPr>
            <p:nvPr/>
          </p:nvGrpSpPr>
          <p:grpSpPr bwMode="auto">
            <a:xfrm>
              <a:off x="3572" y="2372"/>
              <a:ext cx="453" cy="250"/>
              <a:chOff x="3740" y="1244"/>
              <a:chExt cx="453" cy="250"/>
            </a:xfrm>
          </p:grpSpPr>
          <p:sp>
            <p:nvSpPr>
              <p:cNvPr id="115729" name="Rectangle 21"/>
              <p:cNvSpPr>
                <a:spLocks noChangeArrowheads="1"/>
              </p:cNvSpPr>
              <p:nvPr/>
            </p:nvSpPr>
            <p:spPr bwMode="auto">
              <a:xfrm>
                <a:off x="3755" y="1248"/>
                <a:ext cx="438" cy="198"/>
              </a:xfrm>
              <a:prstGeom prst="rect">
                <a:avLst/>
              </a:prstGeom>
              <a:solidFill>
                <a:schemeClr val="tx1"/>
              </a:solidFill>
              <a:ln w="9525">
                <a:solidFill>
                  <a:schemeClr val="tx1"/>
                </a:solidFill>
                <a:miter lim="800000"/>
                <a:headEnd/>
                <a:tailEnd/>
              </a:ln>
              <a:effectLst/>
            </p:spPr>
            <p:txBody>
              <a:bodyPr wrap="none" anchor="ctr"/>
              <a:lstStyle/>
              <a:p>
                <a:pPr algn="ctr"/>
                <a:endParaRPr lang="zh-CN" altLang="en-US"/>
              </a:p>
            </p:txBody>
          </p:sp>
          <p:sp>
            <p:nvSpPr>
              <p:cNvPr id="115730" name="Text Box 22"/>
              <p:cNvSpPr txBox="1">
                <a:spLocks noChangeArrowheads="1"/>
              </p:cNvSpPr>
              <p:nvPr/>
            </p:nvSpPr>
            <p:spPr bwMode="auto">
              <a:xfrm>
                <a:off x="3740" y="1244"/>
                <a:ext cx="444" cy="250"/>
              </a:xfrm>
              <a:prstGeom prst="rect">
                <a:avLst/>
              </a:prstGeom>
              <a:noFill/>
              <a:ln w="9525">
                <a:noFill/>
                <a:miter lim="800000"/>
                <a:headEnd/>
                <a:tailEnd/>
              </a:ln>
              <a:effectLst/>
            </p:spPr>
            <p:txBody>
              <a:bodyPr wrap="none">
                <a:spAutoFit/>
              </a:bodyPr>
              <a:lstStyle/>
              <a:p>
                <a:r>
                  <a:rPr lang="en-US" altLang="zh-CN" sz="2000">
                    <a:solidFill>
                      <a:schemeClr val="bg1"/>
                    </a:solidFill>
                    <a:latin typeface="Comic Sans MS" pitchFamily="66" charset="0"/>
                  </a:rPr>
                  <a:t>NAP</a:t>
                </a:r>
                <a:endParaRPr lang="en-US" altLang="zh-CN" sz="2000"/>
              </a:p>
            </p:txBody>
          </p:sp>
        </p:grpSp>
        <p:sp>
          <p:nvSpPr>
            <p:cNvPr id="115724" name="Line 23"/>
            <p:cNvSpPr>
              <a:spLocks noChangeShapeType="1"/>
            </p:cNvSpPr>
            <p:nvPr/>
          </p:nvSpPr>
          <p:spPr bwMode="auto">
            <a:xfrm flipH="1">
              <a:off x="3290" y="2540"/>
              <a:ext cx="316" cy="268"/>
            </a:xfrm>
            <a:prstGeom prst="line">
              <a:avLst/>
            </a:prstGeom>
            <a:noFill/>
            <a:ln w="19050">
              <a:solidFill>
                <a:schemeClr val="tx1"/>
              </a:solidFill>
              <a:round/>
              <a:headEnd/>
              <a:tailEnd/>
            </a:ln>
            <a:effectLst/>
          </p:spPr>
          <p:txBody>
            <a:bodyPr/>
            <a:lstStyle/>
            <a:p>
              <a:endParaRPr lang="zh-CN" altLang="en-US"/>
            </a:p>
          </p:txBody>
        </p:sp>
        <p:sp>
          <p:nvSpPr>
            <p:cNvPr id="115725" name="Line 24"/>
            <p:cNvSpPr>
              <a:spLocks noChangeShapeType="1"/>
            </p:cNvSpPr>
            <p:nvPr/>
          </p:nvSpPr>
          <p:spPr bwMode="auto">
            <a:xfrm flipH="1">
              <a:off x="3018" y="2488"/>
              <a:ext cx="568" cy="72"/>
            </a:xfrm>
            <a:prstGeom prst="line">
              <a:avLst/>
            </a:prstGeom>
            <a:noFill/>
            <a:ln w="19050">
              <a:solidFill>
                <a:schemeClr val="tx1"/>
              </a:solidFill>
              <a:round/>
              <a:headEnd/>
              <a:tailEnd/>
            </a:ln>
            <a:effectLst/>
          </p:spPr>
          <p:txBody>
            <a:bodyPr/>
            <a:lstStyle/>
            <a:p>
              <a:endParaRPr lang="zh-CN" altLang="en-US"/>
            </a:p>
          </p:txBody>
        </p:sp>
        <p:sp>
          <p:nvSpPr>
            <p:cNvPr id="115726" name="Line 25"/>
            <p:cNvSpPr>
              <a:spLocks noChangeShapeType="1"/>
            </p:cNvSpPr>
            <p:nvPr/>
          </p:nvSpPr>
          <p:spPr bwMode="auto">
            <a:xfrm flipH="1">
              <a:off x="2442" y="2524"/>
              <a:ext cx="1144" cy="304"/>
            </a:xfrm>
            <a:prstGeom prst="line">
              <a:avLst/>
            </a:prstGeom>
            <a:noFill/>
            <a:ln w="19050">
              <a:solidFill>
                <a:schemeClr val="tx1"/>
              </a:solidFill>
              <a:round/>
              <a:headEnd/>
              <a:tailEnd/>
            </a:ln>
            <a:effectLst/>
          </p:spPr>
          <p:txBody>
            <a:bodyPr/>
            <a:lstStyle/>
            <a:p>
              <a:endParaRPr lang="zh-CN" altLang="en-US"/>
            </a:p>
          </p:txBody>
        </p:sp>
        <p:sp>
          <p:nvSpPr>
            <p:cNvPr id="115727" name="Text Box 26"/>
            <p:cNvSpPr txBox="1">
              <a:spLocks noChangeArrowheads="1"/>
            </p:cNvSpPr>
            <p:nvPr/>
          </p:nvSpPr>
          <p:spPr bwMode="auto">
            <a:xfrm>
              <a:off x="4319" y="1810"/>
              <a:ext cx="1136" cy="442"/>
            </a:xfrm>
            <a:prstGeom prst="rect">
              <a:avLst/>
            </a:prstGeom>
            <a:noFill/>
            <a:ln w="9525">
              <a:noFill/>
              <a:miter lim="800000"/>
              <a:headEnd/>
              <a:tailEnd/>
            </a:ln>
            <a:effectLst/>
          </p:spPr>
          <p:txBody>
            <a:bodyPr wrap="square">
              <a:spAutoFit/>
            </a:bodyPr>
            <a:lstStyle/>
            <a:p>
              <a:r>
                <a:rPr lang="zh-CN" altLang="en-US" sz="2000" b="1" dirty="0">
                  <a:solidFill>
                    <a:srgbClr val="FF0000"/>
                  </a:solidFill>
                  <a:latin typeface="华文中宋" pitchFamily="2" charset="-122"/>
                  <a:ea typeface="华文中宋" pitchFamily="2" charset="-122"/>
                </a:rPr>
                <a:t>网络接入点</a:t>
              </a:r>
              <a:r>
                <a:rPr lang="en-US" altLang="zh-CN" sz="2000" b="1" dirty="0">
                  <a:solidFill>
                    <a:srgbClr val="FF0000"/>
                  </a:solidFill>
                  <a:latin typeface="华文中宋" pitchFamily="2" charset="-122"/>
                  <a:ea typeface="华文中宋" pitchFamily="2" charset="-122"/>
                </a:rPr>
                <a:t> </a:t>
              </a:r>
              <a:r>
                <a:rPr lang="zh-CN" altLang="en-US" sz="2000" dirty="0">
                  <a:solidFill>
                    <a:srgbClr val="FF0000"/>
                  </a:solidFill>
                  <a:latin typeface="华文中宋" pitchFamily="2" charset="-122"/>
                  <a:ea typeface="华文中宋" pitchFamily="2" charset="-122"/>
                </a:rPr>
                <a:t>：</a:t>
              </a:r>
              <a:r>
                <a:rPr lang="zh-CN" altLang="en-US" sz="2000" dirty="0">
                  <a:latin typeface="华文中宋" pitchFamily="2" charset="-122"/>
                  <a:ea typeface="华文中宋" pitchFamily="2" charset="-122"/>
                </a:rPr>
                <a:t>互联</a:t>
              </a:r>
              <a:r>
                <a:rPr lang="en-US" altLang="zh-CN" sz="2000" dirty="0">
                  <a:ea typeface="华文中宋" pitchFamily="2" charset="-122"/>
                </a:rPr>
                <a:t>ISP</a:t>
              </a:r>
              <a:r>
                <a:rPr lang="zh-CN" altLang="en-US" sz="2000" dirty="0">
                  <a:latin typeface="华文中宋" pitchFamily="2" charset="-122"/>
                  <a:ea typeface="华文中宋" pitchFamily="2" charset="-122"/>
                </a:rPr>
                <a:t>。</a:t>
              </a:r>
              <a:r>
                <a:rPr lang="zh-CN" altLang="en-US" sz="2000" dirty="0"/>
                <a:t> </a:t>
              </a:r>
              <a:endParaRPr lang="en-US" altLang="zh-CN" sz="2000" dirty="0"/>
            </a:p>
          </p:txBody>
        </p:sp>
        <p:sp>
          <p:nvSpPr>
            <p:cNvPr id="115728" name="Line 27"/>
            <p:cNvSpPr>
              <a:spLocks noChangeShapeType="1"/>
            </p:cNvSpPr>
            <p:nvPr/>
          </p:nvSpPr>
          <p:spPr bwMode="auto">
            <a:xfrm flipH="1">
              <a:off x="4008" y="2031"/>
              <a:ext cx="363" cy="265"/>
            </a:xfrm>
            <a:prstGeom prst="line">
              <a:avLst/>
            </a:prstGeom>
            <a:noFill/>
            <a:ln w="9525">
              <a:solidFill>
                <a:schemeClr val="tx1"/>
              </a:solidFill>
              <a:round/>
              <a:headEnd/>
              <a:tailEnd type="triangle" w="med" len="med"/>
            </a:ln>
            <a:effectLst/>
          </p:spPr>
          <p:txBody>
            <a:bodyPr/>
            <a:lstStyle/>
            <a:p>
              <a:endParaRPr lang="zh-CN" altLang="en-US"/>
            </a:p>
          </p:txBody>
        </p:sp>
      </p:grpSp>
      <p:sp>
        <p:nvSpPr>
          <p:cNvPr id="311326" name="AutoShape 30"/>
          <p:cNvSpPr>
            <a:spLocks noChangeArrowheads="1"/>
          </p:cNvSpPr>
          <p:nvPr/>
        </p:nvSpPr>
        <p:spPr bwMode="auto">
          <a:xfrm>
            <a:off x="6897688" y="5137150"/>
            <a:ext cx="2078037" cy="1066800"/>
          </a:xfrm>
          <a:prstGeom prst="wedgeEllipseCallout">
            <a:avLst>
              <a:gd name="adj1" fmla="val -130519"/>
              <a:gd name="adj2" fmla="val -42560"/>
            </a:avLst>
          </a:prstGeom>
          <a:solidFill>
            <a:srgbClr val="FFFF00"/>
          </a:solidFill>
          <a:ln w="9525">
            <a:solidFill>
              <a:schemeClr val="tx1"/>
            </a:solidFill>
            <a:miter lim="800000"/>
            <a:headEnd/>
            <a:tailEnd/>
          </a:ln>
          <a:effectLst/>
        </p:spPr>
        <p:txBody>
          <a:bodyPr/>
          <a:lstStyle/>
          <a:p>
            <a:r>
              <a:rPr lang="en-US" altLang="zh-CN" b="1">
                <a:solidFill>
                  <a:schemeClr val="hlink"/>
                </a:solidFill>
              </a:rPr>
              <a:t>POP</a:t>
            </a:r>
            <a:r>
              <a:rPr lang="zh-CN" altLang="en-US" b="1">
                <a:solidFill>
                  <a:schemeClr val="hlink"/>
                </a:solidFill>
              </a:rPr>
              <a:t>：到汇集点</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1299">
                                            <p:txEl>
                                              <p:pRg st="0" end="0"/>
                                            </p:txEl>
                                          </p:spTgt>
                                        </p:tgtEl>
                                        <p:attrNameLst>
                                          <p:attrName>style.visibility</p:attrName>
                                        </p:attrNameLst>
                                      </p:cBhvr>
                                      <p:to>
                                        <p:strVal val="visible"/>
                                      </p:to>
                                    </p:set>
                                    <p:animEffect transition="in" filter="blinds(horizontal)">
                                      <p:cBhvr>
                                        <p:cTn id="7" dur="500"/>
                                        <p:tgtEl>
                                          <p:spTgt spid="3112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1299">
                                            <p:txEl>
                                              <p:pRg st="1" end="1"/>
                                            </p:txEl>
                                          </p:spTgt>
                                        </p:tgtEl>
                                        <p:attrNameLst>
                                          <p:attrName>style.visibility</p:attrName>
                                        </p:attrNameLst>
                                      </p:cBhvr>
                                      <p:to>
                                        <p:strVal val="visible"/>
                                      </p:to>
                                    </p:set>
                                    <p:animEffect transition="in" filter="blinds(horizontal)">
                                      <p:cBhvr>
                                        <p:cTn id="12" dur="500"/>
                                        <p:tgtEl>
                                          <p:spTgt spid="3112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1299">
                                            <p:txEl>
                                              <p:pRg st="2" end="2"/>
                                            </p:txEl>
                                          </p:spTgt>
                                        </p:tgtEl>
                                        <p:attrNameLst>
                                          <p:attrName>style.visibility</p:attrName>
                                        </p:attrNameLst>
                                      </p:cBhvr>
                                      <p:to>
                                        <p:strVal val="visible"/>
                                      </p:to>
                                    </p:set>
                                    <p:animEffect transition="in" filter="blinds(horizontal)">
                                      <p:cBhvr>
                                        <p:cTn id="17" dur="500"/>
                                        <p:tgtEl>
                                          <p:spTgt spid="3112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311325"/>
                                        </p:tgtEl>
                                        <p:attrNameLst>
                                          <p:attrName>style.visibility</p:attrName>
                                        </p:attrNameLst>
                                      </p:cBhvr>
                                      <p:to>
                                        <p:strVal val="visible"/>
                                      </p:to>
                                    </p:set>
                                    <p:animEffect transition="in" filter="wipe(down)">
                                      <p:cBhvr>
                                        <p:cTn id="22" dur="500"/>
                                        <p:tgtEl>
                                          <p:spTgt spid="3113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311315"/>
                                        </p:tgtEl>
                                        <p:attrNameLst>
                                          <p:attrName>style.visibility</p:attrName>
                                        </p:attrNameLst>
                                      </p:cBhvr>
                                      <p:to>
                                        <p:strVal val="visible"/>
                                      </p:to>
                                    </p:set>
                                    <p:animEffect transition="in" filter="wipe(down)">
                                      <p:cBhvr>
                                        <p:cTn id="27" dur="500"/>
                                        <p:tgtEl>
                                          <p:spTgt spid="3113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11299">
                                            <p:txEl>
                                              <p:pRg st="3" end="3"/>
                                            </p:txEl>
                                          </p:spTgt>
                                        </p:tgtEl>
                                        <p:attrNameLst>
                                          <p:attrName>style.visibility</p:attrName>
                                        </p:attrNameLst>
                                      </p:cBhvr>
                                      <p:to>
                                        <p:strVal val="visible"/>
                                      </p:to>
                                    </p:set>
                                    <p:animEffect transition="in" filter="blinds(horizontal)">
                                      <p:cBhvr>
                                        <p:cTn id="32" dur="500"/>
                                        <p:tgtEl>
                                          <p:spTgt spid="311299">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1326"/>
                                        </p:tgtEl>
                                        <p:attrNameLst>
                                          <p:attrName>style.visibility</p:attrName>
                                        </p:attrNameLst>
                                      </p:cBhvr>
                                      <p:to>
                                        <p:strVal val="visible"/>
                                      </p:to>
                                    </p:set>
                                    <p:anim calcmode="lin" valueType="num">
                                      <p:cBhvr additive="base">
                                        <p:cTn id="37" dur="500" fill="hold"/>
                                        <p:tgtEl>
                                          <p:spTgt spid="311326"/>
                                        </p:tgtEl>
                                        <p:attrNameLst>
                                          <p:attrName>ppt_x</p:attrName>
                                        </p:attrNameLst>
                                      </p:cBhvr>
                                      <p:tavLst>
                                        <p:tav tm="0">
                                          <p:val>
                                            <p:strVal val="#ppt_x"/>
                                          </p:val>
                                        </p:tav>
                                        <p:tav tm="100000">
                                          <p:val>
                                            <p:strVal val="#ppt_x"/>
                                          </p:val>
                                        </p:tav>
                                      </p:tavLst>
                                    </p:anim>
                                    <p:anim calcmode="lin" valueType="num">
                                      <p:cBhvr additive="base">
                                        <p:cTn id="38" dur="500" fill="hold"/>
                                        <p:tgtEl>
                                          <p:spTgt spid="3113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299" grpId="0" build="p"/>
      <p:bldP spid="31132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533400" y="292100"/>
            <a:ext cx="8096250" cy="766763"/>
          </a:xfrm>
        </p:spPr>
        <p:txBody>
          <a:bodyPr/>
          <a:lstStyle/>
          <a:p>
            <a:r>
              <a:rPr lang="zh-CN" altLang="en-US" sz="3200" smtClean="0">
                <a:solidFill>
                  <a:srgbClr val="008000"/>
                </a:solidFill>
              </a:rPr>
              <a:t>第二层</a:t>
            </a:r>
            <a:r>
              <a:rPr lang="en-US" altLang="zh-CN" sz="3200" smtClean="0">
                <a:solidFill>
                  <a:srgbClr val="008000"/>
                </a:solidFill>
              </a:rPr>
              <a:t>ISP</a:t>
            </a:r>
          </a:p>
        </p:txBody>
      </p:sp>
      <p:sp>
        <p:nvSpPr>
          <p:cNvPr id="76803" name="Rectangle 3"/>
          <p:cNvSpPr>
            <a:spLocks noGrp="1" noChangeArrowheads="1"/>
          </p:cNvSpPr>
          <p:nvPr>
            <p:ph sz="half" idx="1"/>
          </p:nvPr>
        </p:nvSpPr>
        <p:spPr>
          <a:xfrm>
            <a:off x="352425" y="1135063"/>
            <a:ext cx="8440738" cy="2627312"/>
          </a:xfrm>
        </p:spPr>
        <p:txBody>
          <a:bodyPr/>
          <a:lstStyle/>
          <a:p>
            <a:pPr eaLnBrk="1">
              <a:spcBef>
                <a:spcPct val="15000"/>
              </a:spcBef>
              <a:buFont typeface="Wingdings" pitchFamily="2" charset="2"/>
              <a:buChar char="m"/>
            </a:pPr>
            <a:r>
              <a:rPr lang="zh-CN" altLang="en-US" sz="2400" b="1" smtClean="0">
                <a:solidFill>
                  <a:srgbClr val="FF0000"/>
                </a:solidFill>
                <a:ea typeface="华文中宋" pitchFamily="2" charset="-122"/>
              </a:rPr>
              <a:t>较小的</a:t>
            </a:r>
            <a:r>
              <a:rPr lang="en-US" altLang="zh-CN" sz="2400" b="1" smtClean="0">
                <a:solidFill>
                  <a:srgbClr val="FF0000"/>
                </a:solidFill>
                <a:ea typeface="华文中宋" pitchFamily="2" charset="-122"/>
              </a:rPr>
              <a:t>ISP (</a:t>
            </a:r>
            <a:r>
              <a:rPr lang="zh-CN" altLang="en-US" sz="2400" b="1" smtClean="0">
                <a:solidFill>
                  <a:srgbClr val="FF0000"/>
                </a:solidFill>
                <a:ea typeface="华文中宋" pitchFamily="2" charset="-122"/>
              </a:rPr>
              <a:t>常为区域的覆盖</a:t>
            </a:r>
            <a:r>
              <a:rPr lang="en-US" altLang="zh-CN" sz="2400" b="1" smtClean="0">
                <a:solidFill>
                  <a:srgbClr val="FF0000"/>
                </a:solidFill>
                <a:ea typeface="华文中宋" pitchFamily="2" charset="-122"/>
              </a:rPr>
              <a:t>)</a:t>
            </a:r>
          </a:p>
          <a:p>
            <a:pPr eaLnBrk="1">
              <a:spcBef>
                <a:spcPct val="15000"/>
              </a:spcBef>
              <a:buFont typeface="Wingdings" pitchFamily="2" charset="2"/>
              <a:buChar char="m"/>
            </a:pPr>
            <a:r>
              <a:rPr lang="zh-CN" altLang="en-US" sz="2400" b="1" smtClean="0">
                <a:solidFill>
                  <a:srgbClr val="FF0000"/>
                </a:solidFill>
                <a:ea typeface="华文中宋" pitchFamily="2" charset="-122"/>
              </a:rPr>
              <a:t>可与多个第一层</a:t>
            </a:r>
            <a:r>
              <a:rPr lang="en-US" altLang="zh-CN" sz="2400" b="1" smtClean="0">
                <a:solidFill>
                  <a:srgbClr val="FF0000"/>
                </a:solidFill>
                <a:ea typeface="华文中宋" pitchFamily="2" charset="-122"/>
              </a:rPr>
              <a:t>ISP</a:t>
            </a:r>
            <a:r>
              <a:rPr lang="zh-CN" altLang="en-US" sz="2400" b="1" smtClean="0">
                <a:solidFill>
                  <a:srgbClr val="FF0000"/>
                </a:solidFill>
                <a:ea typeface="华文中宋" pitchFamily="2" charset="-122"/>
              </a:rPr>
              <a:t>相连，从属关系：</a:t>
            </a:r>
          </a:p>
          <a:p>
            <a:pPr eaLnBrk="1">
              <a:spcBef>
                <a:spcPct val="15000"/>
              </a:spcBef>
              <a:buFont typeface="Wingdings" pitchFamily="2" charset="2"/>
              <a:buChar char="ü"/>
            </a:pPr>
            <a:r>
              <a:rPr lang="zh-CN" altLang="en-US" sz="2400" b="1" smtClean="0">
                <a:ea typeface="华文中宋" pitchFamily="2" charset="-122"/>
              </a:rPr>
              <a:t>    第二层</a:t>
            </a:r>
            <a:r>
              <a:rPr lang="en-US" altLang="zh-CN" sz="2400" b="1" smtClean="0">
                <a:ea typeface="华文中宋" pitchFamily="2" charset="-122"/>
              </a:rPr>
              <a:t>ISP</a:t>
            </a:r>
            <a:r>
              <a:rPr lang="zh-CN" altLang="en-US" sz="2400" b="1" smtClean="0">
                <a:ea typeface="华文中宋" pitchFamily="2" charset="-122"/>
              </a:rPr>
              <a:t>是所连接的第一层</a:t>
            </a:r>
            <a:r>
              <a:rPr lang="en-US" altLang="zh-CN" sz="2400" b="1" smtClean="0">
                <a:ea typeface="华文中宋" pitchFamily="2" charset="-122"/>
              </a:rPr>
              <a:t>ISP</a:t>
            </a:r>
            <a:r>
              <a:rPr lang="zh-CN" altLang="en-US" sz="2400" b="1" smtClean="0">
                <a:ea typeface="华文中宋" pitchFamily="2" charset="-122"/>
              </a:rPr>
              <a:t>的</a:t>
            </a:r>
            <a:r>
              <a:rPr lang="zh-CN" altLang="en-US" sz="2400" b="1" i="1" smtClean="0">
                <a:solidFill>
                  <a:srgbClr val="FF0066"/>
                </a:solidFill>
                <a:ea typeface="华文中宋" pitchFamily="2" charset="-122"/>
              </a:rPr>
              <a:t>客户</a:t>
            </a:r>
            <a:r>
              <a:rPr lang="zh-CN" altLang="en-US" sz="2400" b="1" smtClean="0">
                <a:ea typeface="华文中宋" pitchFamily="2" charset="-122"/>
              </a:rPr>
              <a:t> ；</a:t>
            </a:r>
          </a:p>
          <a:p>
            <a:pPr eaLnBrk="1">
              <a:spcBef>
                <a:spcPct val="15000"/>
              </a:spcBef>
              <a:buFont typeface="Wingdings" pitchFamily="2" charset="2"/>
              <a:buChar char="ü"/>
            </a:pPr>
            <a:r>
              <a:rPr lang="zh-CN" altLang="en-US" sz="2400" b="1" smtClean="0">
                <a:ea typeface="华文中宋" pitchFamily="2" charset="-122"/>
              </a:rPr>
              <a:t>    第一层</a:t>
            </a:r>
            <a:r>
              <a:rPr lang="en-US" altLang="zh-CN" sz="2400" b="1" smtClean="0">
                <a:ea typeface="华文中宋" pitchFamily="2" charset="-122"/>
              </a:rPr>
              <a:t>ISP</a:t>
            </a:r>
            <a:r>
              <a:rPr lang="zh-CN" altLang="en-US" sz="2400" b="1" smtClean="0">
                <a:ea typeface="华文中宋" pitchFamily="2" charset="-122"/>
              </a:rPr>
              <a:t>是该客户的</a:t>
            </a:r>
            <a:r>
              <a:rPr lang="zh-CN" altLang="en-US" sz="2400" b="1" i="1" smtClean="0">
                <a:solidFill>
                  <a:srgbClr val="FF0066"/>
                </a:solidFill>
                <a:ea typeface="华文中宋" pitchFamily="2" charset="-122"/>
              </a:rPr>
              <a:t>提供商</a:t>
            </a:r>
            <a:r>
              <a:rPr lang="zh-CN" altLang="en-US" sz="2400" b="1" smtClean="0">
                <a:ea typeface="华文中宋" pitchFamily="2" charset="-122"/>
              </a:rPr>
              <a:t>。</a:t>
            </a:r>
          </a:p>
          <a:p>
            <a:pPr eaLnBrk="1">
              <a:spcBef>
                <a:spcPct val="15000"/>
              </a:spcBef>
              <a:buFont typeface="Wingdings" pitchFamily="2" charset="2"/>
              <a:buChar char="ü"/>
            </a:pPr>
            <a:r>
              <a:rPr lang="zh-CN" altLang="en-US" sz="2400" b="1" smtClean="0">
                <a:ea typeface="华文中宋" pitchFamily="2" charset="-122"/>
              </a:rPr>
              <a:t>    提供商</a:t>
            </a:r>
            <a:r>
              <a:rPr lang="en-US" altLang="zh-CN" sz="2400" b="1" smtClean="0">
                <a:ea typeface="华文中宋" pitchFamily="2" charset="-122"/>
              </a:rPr>
              <a:t>ISP</a:t>
            </a:r>
            <a:r>
              <a:rPr lang="zh-CN" altLang="en-US" sz="2400" b="1" smtClean="0">
                <a:ea typeface="华文中宋" pitchFamily="2" charset="-122"/>
              </a:rPr>
              <a:t>向其客户收费。</a:t>
            </a:r>
          </a:p>
          <a:p>
            <a:pPr eaLnBrk="1">
              <a:spcBef>
                <a:spcPct val="15000"/>
              </a:spcBef>
              <a:buFont typeface="Wingdings" pitchFamily="2" charset="2"/>
              <a:buChar char="m"/>
            </a:pPr>
            <a:r>
              <a:rPr lang="zh-CN" altLang="en-US" sz="2400" b="1" smtClean="0">
                <a:solidFill>
                  <a:srgbClr val="FF0000"/>
                </a:solidFill>
                <a:ea typeface="华文中宋" pitchFamily="2" charset="-122"/>
              </a:rPr>
              <a:t>第二层</a:t>
            </a:r>
            <a:r>
              <a:rPr lang="en-US" altLang="zh-CN" sz="2400" b="1" smtClean="0">
                <a:solidFill>
                  <a:srgbClr val="FF0000"/>
                </a:solidFill>
                <a:ea typeface="华文中宋" pitchFamily="2" charset="-122"/>
              </a:rPr>
              <a:t>ISP</a:t>
            </a:r>
            <a:r>
              <a:rPr lang="zh-CN" altLang="en-US" sz="2400" b="1" smtClean="0">
                <a:solidFill>
                  <a:srgbClr val="FF0000"/>
                </a:solidFill>
                <a:ea typeface="华文中宋" pitchFamily="2" charset="-122"/>
              </a:rPr>
              <a:t>之间能直接相连</a:t>
            </a:r>
          </a:p>
        </p:txBody>
      </p:sp>
      <p:sp>
        <p:nvSpPr>
          <p:cNvPr id="118788" name="灯片编号占位符 6"/>
          <p:cNvSpPr>
            <a:spLocks noGrp="1"/>
          </p:cNvSpPr>
          <p:nvPr>
            <p:ph type="sldNum" sz="quarter" idx="12"/>
          </p:nvPr>
        </p:nvSpPr>
        <p:spPr>
          <a:noFill/>
          <a:ln>
            <a:miter lim="800000"/>
            <a:headEnd/>
            <a:tailEnd/>
          </a:ln>
        </p:spPr>
        <p:txBody>
          <a:bodyPr/>
          <a:lstStyle/>
          <a:p>
            <a:fld id="{A9ECBC5D-0FF5-4082-AE1B-84FEBCEC0E59}" type="slidenum">
              <a:rPr lang="en-US" altLang="zh-CN"/>
              <a:pPr/>
              <a:t>65</a:t>
            </a:fld>
            <a:endParaRPr lang="en-US" altLang="zh-CN"/>
          </a:p>
        </p:txBody>
      </p:sp>
      <p:grpSp>
        <p:nvGrpSpPr>
          <p:cNvPr id="118789" name="Group 78"/>
          <p:cNvGrpSpPr>
            <a:grpSpLocks/>
          </p:cNvGrpSpPr>
          <p:nvPr/>
        </p:nvGrpSpPr>
        <p:grpSpPr bwMode="auto">
          <a:xfrm>
            <a:off x="2432050" y="4216400"/>
            <a:ext cx="4232275" cy="1993900"/>
            <a:chOff x="1532" y="2656"/>
            <a:chExt cx="2666" cy="1256"/>
          </a:xfrm>
        </p:grpSpPr>
        <p:sp>
          <p:nvSpPr>
            <p:cNvPr id="118827" name="Oval 5"/>
            <p:cNvSpPr>
              <a:spLocks noChangeArrowheads="1"/>
            </p:cNvSpPr>
            <p:nvPr/>
          </p:nvSpPr>
          <p:spPr bwMode="auto">
            <a:xfrm>
              <a:off x="2224" y="2656"/>
              <a:ext cx="1174" cy="498"/>
            </a:xfrm>
            <a:prstGeom prst="ellipse">
              <a:avLst/>
            </a:prstGeom>
            <a:solidFill>
              <a:schemeClr val="accent2"/>
            </a:solidFill>
            <a:ln w="9525">
              <a:solidFill>
                <a:schemeClr val="tx1"/>
              </a:solidFill>
              <a:round/>
              <a:headEnd/>
              <a:tailEnd/>
            </a:ln>
            <a:effectLst/>
          </p:spPr>
          <p:txBody>
            <a:bodyPr wrap="none" anchor="ctr"/>
            <a:lstStyle/>
            <a:p>
              <a:pPr algn="ctr"/>
              <a:r>
                <a:rPr lang="zh-CN" altLang="en-US">
                  <a:solidFill>
                    <a:schemeClr val="bg1"/>
                  </a:solidFill>
                  <a:latin typeface="Comic Sans MS" pitchFamily="66" charset="0"/>
                </a:rPr>
                <a:t>第一层 </a:t>
              </a:r>
              <a:r>
                <a:rPr lang="en-US" altLang="zh-CN">
                  <a:solidFill>
                    <a:schemeClr val="bg1"/>
                  </a:solidFill>
                  <a:latin typeface="Comic Sans MS" pitchFamily="66" charset="0"/>
                </a:rPr>
                <a:t>ISP</a:t>
              </a:r>
              <a:endParaRPr lang="en-US" altLang="zh-CN"/>
            </a:p>
          </p:txBody>
        </p:sp>
        <p:sp>
          <p:nvSpPr>
            <p:cNvPr id="118828" name="Oval 10"/>
            <p:cNvSpPr>
              <a:spLocks noChangeArrowheads="1"/>
            </p:cNvSpPr>
            <p:nvPr/>
          </p:nvSpPr>
          <p:spPr bwMode="auto">
            <a:xfrm>
              <a:off x="2650" y="3114"/>
              <a:ext cx="84" cy="90"/>
            </a:xfrm>
            <a:prstGeom prst="ellipse">
              <a:avLst/>
            </a:prstGeom>
            <a:solidFill>
              <a:schemeClr val="accent2"/>
            </a:solidFill>
            <a:ln w="9525">
              <a:solidFill>
                <a:schemeClr val="tx1"/>
              </a:solidFill>
              <a:round/>
              <a:headEnd/>
              <a:tailEnd/>
            </a:ln>
            <a:effectLst/>
          </p:spPr>
          <p:txBody>
            <a:bodyPr wrap="none" anchor="ctr"/>
            <a:lstStyle/>
            <a:p>
              <a:pPr algn="ctr"/>
              <a:endParaRPr lang="zh-CN" altLang="en-US"/>
            </a:p>
          </p:txBody>
        </p:sp>
        <p:sp>
          <p:nvSpPr>
            <p:cNvPr id="118829" name="Line 23"/>
            <p:cNvSpPr>
              <a:spLocks noChangeShapeType="1"/>
            </p:cNvSpPr>
            <p:nvPr/>
          </p:nvSpPr>
          <p:spPr bwMode="auto">
            <a:xfrm flipH="1">
              <a:off x="3282" y="3138"/>
              <a:ext cx="316" cy="268"/>
            </a:xfrm>
            <a:prstGeom prst="line">
              <a:avLst/>
            </a:prstGeom>
            <a:noFill/>
            <a:ln w="19050">
              <a:solidFill>
                <a:schemeClr val="tx1"/>
              </a:solidFill>
              <a:round/>
              <a:headEnd/>
              <a:tailEnd/>
            </a:ln>
            <a:effectLst/>
          </p:spPr>
          <p:txBody>
            <a:bodyPr/>
            <a:lstStyle/>
            <a:p>
              <a:endParaRPr lang="zh-CN" altLang="en-US"/>
            </a:p>
          </p:txBody>
        </p:sp>
        <p:sp>
          <p:nvSpPr>
            <p:cNvPr id="118830" name="Line 24"/>
            <p:cNvSpPr>
              <a:spLocks noChangeShapeType="1"/>
            </p:cNvSpPr>
            <p:nvPr/>
          </p:nvSpPr>
          <p:spPr bwMode="auto">
            <a:xfrm flipH="1">
              <a:off x="3010" y="3086"/>
              <a:ext cx="568" cy="72"/>
            </a:xfrm>
            <a:prstGeom prst="line">
              <a:avLst/>
            </a:prstGeom>
            <a:noFill/>
            <a:ln w="19050">
              <a:solidFill>
                <a:schemeClr val="tx1"/>
              </a:solidFill>
              <a:round/>
              <a:headEnd/>
              <a:tailEnd/>
            </a:ln>
            <a:effectLst/>
          </p:spPr>
          <p:txBody>
            <a:bodyPr/>
            <a:lstStyle/>
            <a:p>
              <a:endParaRPr lang="zh-CN" altLang="en-US"/>
            </a:p>
          </p:txBody>
        </p:sp>
        <p:grpSp>
          <p:nvGrpSpPr>
            <p:cNvPr id="118831" name="Group 77"/>
            <p:cNvGrpSpPr>
              <a:grpSpLocks/>
            </p:cNvGrpSpPr>
            <p:nvPr/>
          </p:nvGrpSpPr>
          <p:grpSpPr bwMode="auto">
            <a:xfrm>
              <a:off x="1532" y="2970"/>
              <a:ext cx="2666" cy="942"/>
              <a:chOff x="1532" y="2970"/>
              <a:chExt cx="2666" cy="942"/>
            </a:xfrm>
          </p:grpSpPr>
          <p:sp>
            <p:nvSpPr>
              <p:cNvPr id="118832" name="Oval 4"/>
              <p:cNvSpPr>
                <a:spLocks noChangeArrowheads="1"/>
              </p:cNvSpPr>
              <p:nvPr/>
            </p:nvSpPr>
            <p:spPr bwMode="auto">
              <a:xfrm>
                <a:off x="1532" y="3414"/>
                <a:ext cx="1174" cy="498"/>
              </a:xfrm>
              <a:prstGeom prst="ellipse">
                <a:avLst/>
              </a:prstGeom>
              <a:solidFill>
                <a:srgbClr val="FF0000"/>
              </a:solidFill>
              <a:ln w="9525">
                <a:solidFill>
                  <a:schemeClr val="tx1"/>
                </a:solidFill>
                <a:round/>
                <a:headEnd/>
                <a:tailEnd/>
              </a:ln>
              <a:effectLst/>
            </p:spPr>
            <p:txBody>
              <a:bodyPr wrap="none" anchor="ctr"/>
              <a:lstStyle/>
              <a:p>
                <a:pPr algn="ctr"/>
                <a:r>
                  <a:rPr lang="zh-CN" altLang="en-US">
                    <a:solidFill>
                      <a:schemeClr val="bg1"/>
                    </a:solidFill>
                    <a:latin typeface="Comic Sans MS" pitchFamily="66" charset="0"/>
                  </a:rPr>
                  <a:t>第一层</a:t>
                </a:r>
                <a:r>
                  <a:rPr lang="en-US" altLang="zh-CN">
                    <a:solidFill>
                      <a:schemeClr val="bg1"/>
                    </a:solidFill>
                    <a:latin typeface="Comic Sans MS" pitchFamily="66" charset="0"/>
                  </a:rPr>
                  <a:t>ISP</a:t>
                </a:r>
                <a:endParaRPr lang="en-US" altLang="zh-CN"/>
              </a:p>
            </p:txBody>
          </p:sp>
          <p:sp>
            <p:nvSpPr>
              <p:cNvPr id="118833" name="Oval 6"/>
              <p:cNvSpPr>
                <a:spLocks noChangeArrowheads="1"/>
              </p:cNvSpPr>
              <p:nvPr/>
            </p:nvSpPr>
            <p:spPr bwMode="auto">
              <a:xfrm>
                <a:off x="3024" y="3390"/>
                <a:ext cx="1174" cy="498"/>
              </a:xfrm>
              <a:prstGeom prst="ellipse">
                <a:avLst/>
              </a:prstGeom>
              <a:solidFill>
                <a:schemeClr val="accent1"/>
              </a:solidFill>
              <a:ln w="9525">
                <a:solidFill>
                  <a:schemeClr val="tx1"/>
                </a:solidFill>
                <a:round/>
                <a:headEnd/>
                <a:tailEnd/>
              </a:ln>
              <a:effectLst/>
            </p:spPr>
            <p:txBody>
              <a:bodyPr wrap="none" anchor="ctr"/>
              <a:lstStyle/>
              <a:p>
                <a:pPr algn="ctr"/>
                <a:r>
                  <a:rPr lang="zh-CN" altLang="en-US">
                    <a:solidFill>
                      <a:schemeClr val="bg1"/>
                    </a:solidFill>
                    <a:latin typeface="Comic Sans MS" pitchFamily="66" charset="0"/>
                  </a:rPr>
                  <a:t>第一层</a:t>
                </a:r>
                <a:r>
                  <a:rPr lang="en-US" altLang="zh-CN">
                    <a:solidFill>
                      <a:schemeClr val="bg1"/>
                    </a:solidFill>
                    <a:latin typeface="Comic Sans MS" pitchFamily="66" charset="0"/>
                  </a:rPr>
                  <a:t>ISP</a:t>
                </a:r>
                <a:endParaRPr lang="en-US" altLang="zh-CN"/>
              </a:p>
            </p:txBody>
          </p:sp>
          <p:sp>
            <p:nvSpPr>
              <p:cNvPr id="118834" name="Oval 8"/>
              <p:cNvSpPr>
                <a:spLocks noChangeArrowheads="1"/>
              </p:cNvSpPr>
              <p:nvPr/>
            </p:nvSpPr>
            <p:spPr bwMode="auto">
              <a:xfrm>
                <a:off x="3226" y="3394"/>
                <a:ext cx="84" cy="90"/>
              </a:xfrm>
              <a:prstGeom prst="ellipse">
                <a:avLst/>
              </a:prstGeom>
              <a:solidFill>
                <a:schemeClr val="accent1"/>
              </a:solidFill>
              <a:ln w="9525">
                <a:solidFill>
                  <a:schemeClr val="tx1"/>
                </a:solidFill>
                <a:round/>
                <a:headEnd/>
                <a:tailEnd/>
              </a:ln>
              <a:effectLst/>
            </p:spPr>
            <p:txBody>
              <a:bodyPr wrap="none" anchor="ctr"/>
              <a:lstStyle/>
              <a:p>
                <a:pPr algn="ctr"/>
                <a:endParaRPr lang="zh-CN" altLang="en-US"/>
              </a:p>
            </p:txBody>
          </p:sp>
          <p:sp>
            <p:nvSpPr>
              <p:cNvPr id="118835" name="Oval 9"/>
              <p:cNvSpPr>
                <a:spLocks noChangeArrowheads="1"/>
              </p:cNvSpPr>
              <p:nvPr/>
            </p:nvSpPr>
            <p:spPr bwMode="auto">
              <a:xfrm>
                <a:off x="2942" y="3098"/>
                <a:ext cx="84" cy="90"/>
              </a:xfrm>
              <a:prstGeom prst="ellipse">
                <a:avLst/>
              </a:prstGeom>
              <a:solidFill>
                <a:schemeClr val="accent2"/>
              </a:solidFill>
              <a:ln w="9525">
                <a:solidFill>
                  <a:schemeClr val="tx1"/>
                </a:solidFill>
                <a:round/>
                <a:headEnd/>
                <a:tailEnd/>
              </a:ln>
              <a:effectLst/>
            </p:spPr>
            <p:txBody>
              <a:bodyPr wrap="none" anchor="ctr"/>
              <a:lstStyle/>
              <a:p>
                <a:pPr algn="ctr"/>
                <a:endParaRPr lang="zh-CN" altLang="en-US"/>
              </a:p>
            </p:txBody>
          </p:sp>
          <p:sp>
            <p:nvSpPr>
              <p:cNvPr id="118836" name="Oval 11"/>
              <p:cNvSpPr>
                <a:spLocks noChangeArrowheads="1"/>
              </p:cNvSpPr>
              <p:nvPr/>
            </p:nvSpPr>
            <p:spPr bwMode="auto">
              <a:xfrm>
                <a:off x="2354" y="3402"/>
                <a:ext cx="84" cy="90"/>
              </a:xfrm>
              <a:prstGeom prst="ellipse">
                <a:avLst/>
              </a:prstGeom>
              <a:solidFill>
                <a:srgbClr val="FF0000"/>
              </a:solidFill>
              <a:ln w="9525">
                <a:solidFill>
                  <a:schemeClr val="tx1"/>
                </a:solidFill>
                <a:round/>
                <a:headEnd/>
                <a:tailEnd/>
              </a:ln>
              <a:effectLst/>
            </p:spPr>
            <p:txBody>
              <a:bodyPr wrap="none" anchor="ctr"/>
              <a:lstStyle/>
              <a:p>
                <a:pPr algn="ctr"/>
                <a:endParaRPr lang="zh-CN" altLang="en-US"/>
              </a:p>
            </p:txBody>
          </p:sp>
          <p:sp>
            <p:nvSpPr>
              <p:cNvPr id="118837" name="Oval 12"/>
              <p:cNvSpPr>
                <a:spLocks noChangeArrowheads="1"/>
              </p:cNvSpPr>
              <p:nvPr/>
            </p:nvSpPr>
            <p:spPr bwMode="auto">
              <a:xfrm>
                <a:off x="2666" y="3602"/>
                <a:ext cx="84" cy="90"/>
              </a:xfrm>
              <a:prstGeom prst="ellipse">
                <a:avLst/>
              </a:prstGeom>
              <a:solidFill>
                <a:srgbClr val="FF0000"/>
              </a:solidFill>
              <a:ln w="9525">
                <a:solidFill>
                  <a:schemeClr val="tx1"/>
                </a:solidFill>
                <a:round/>
                <a:headEnd/>
                <a:tailEnd/>
              </a:ln>
              <a:effectLst/>
            </p:spPr>
            <p:txBody>
              <a:bodyPr wrap="none" anchor="ctr"/>
              <a:lstStyle/>
              <a:p>
                <a:pPr algn="ctr"/>
                <a:endParaRPr lang="zh-CN" altLang="en-US"/>
              </a:p>
            </p:txBody>
          </p:sp>
          <p:sp>
            <p:nvSpPr>
              <p:cNvPr id="118838" name="Oval 13"/>
              <p:cNvSpPr>
                <a:spLocks noChangeArrowheads="1"/>
              </p:cNvSpPr>
              <p:nvPr/>
            </p:nvSpPr>
            <p:spPr bwMode="auto">
              <a:xfrm>
                <a:off x="2990" y="3594"/>
                <a:ext cx="84" cy="90"/>
              </a:xfrm>
              <a:prstGeom prst="ellipse">
                <a:avLst/>
              </a:prstGeom>
              <a:solidFill>
                <a:schemeClr val="accent1"/>
              </a:solidFill>
              <a:ln w="9525">
                <a:solidFill>
                  <a:schemeClr val="tx1"/>
                </a:solidFill>
                <a:round/>
                <a:headEnd/>
                <a:tailEnd/>
              </a:ln>
              <a:effectLst/>
            </p:spPr>
            <p:txBody>
              <a:bodyPr wrap="none" anchor="ctr"/>
              <a:lstStyle/>
              <a:p>
                <a:pPr algn="ctr"/>
                <a:endParaRPr lang="zh-CN" altLang="en-US"/>
              </a:p>
            </p:txBody>
          </p:sp>
          <p:sp>
            <p:nvSpPr>
              <p:cNvPr id="118839" name="Line 14"/>
              <p:cNvSpPr>
                <a:spLocks noChangeShapeType="1"/>
              </p:cNvSpPr>
              <p:nvPr/>
            </p:nvSpPr>
            <p:spPr bwMode="auto">
              <a:xfrm flipV="1">
                <a:off x="2752" y="3638"/>
                <a:ext cx="240" cy="4"/>
              </a:xfrm>
              <a:prstGeom prst="line">
                <a:avLst/>
              </a:prstGeom>
              <a:noFill/>
              <a:ln w="19050">
                <a:solidFill>
                  <a:schemeClr val="tx1"/>
                </a:solidFill>
                <a:round/>
                <a:headEnd/>
                <a:tailEnd/>
              </a:ln>
              <a:effectLst/>
            </p:spPr>
            <p:txBody>
              <a:bodyPr/>
              <a:lstStyle/>
              <a:p>
                <a:endParaRPr lang="zh-CN" altLang="en-US"/>
              </a:p>
            </p:txBody>
          </p:sp>
          <p:sp>
            <p:nvSpPr>
              <p:cNvPr id="118840" name="Line 15"/>
              <p:cNvSpPr>
                <a:spLocks noChangeShapeType="1"/>
              </p:cNvSpPr>
              <p:nvPr/>
            </p:nvSpPr>
            <p:spPr bwMode="auto">
              <a:xfrm>
                <a:off x="3002" y="3170"/>
                <a:ext cx="232" cy="232"/>
              </a:xfrm>
              <a:prstGeom prst="line">
                <a:avLst/>
              </a:prstGeom>
              <a:noFill/>
              <a:ln w="19050">
                <a:solidFill>
                  <a:schemeClr val="tx1"/>
                </a:solidFill>
                <a:round/>
                <a:headEnd/>
                <a:tailEnd/>
              </a:ln>
              <a:effectLst/>
            </p:spPr>
            <p:txBody>
              <a:bodyPr/>
              <a:lstStyle/>
              <a:p>
                <a:endParaRPr lang="zh-CN" altLang="en-US"/>
              </a:p>
            </p:txBody>
          </p:sp>
          <p:sp>
            <p:nvSpPr>
              <p:cNvPr id="118841" name="Line 16"/>
              <p:cNvSpPr>
                <a:spLocks noChangeShapeType="1"/>
              </p:cNvSpPr>
              <p:nvPr/>
            </p:nvSpPr>
            <p:spPr bwMode="auto">
              <a:xfrm flipV="1">
                <a:off x="2416" y="3190"/>
                <a:ext cx="248" cy="224"/>
              </a:xfrm>
              <a:prstGeom prst="line">
                <a:avLst/>
              </a:prstGeom>
              <a:noFill/>
              <a:ln w="19050">
                <a:solidFill>
                  <a:schemeClr val="tx1"/>
                </a:solidFill>
                <a:round/>
                <a:headEnd/>
                <a:tailEnd/>
              </a:ln>
              <a:effectLst/>
            </p:spPr>
            <p:txBody>
              <a:bodyPr/>
              <a:lstStyle/>
              <a:p>
                <a:endParaRPr lang="zh-CN" altLang="en-US"/>
              </a:p>
            </p:txBody>
          </p:sp>
          <p:grpSp>
            <p:nvGrpSpPr>
              <p:cNvPr id="118842" name="Group 20"/>
              <p:cNvGrpSpPr>
                <a:grpSpLocks/>
              </p:cNvGrpSpPr>
              <p:nvPr/>
            </p:nvGrpSpPr>
            <p:grpSpPr bwMode="auto">
              <a:xfrm>
                <a:off x="3572" y="2970"/>
                <a:ext cx="453" cy="250"/>
                <a:chOff x="3740" y="1244"/>
                <a:chExt cx="453" cy="250"/>
              </a:xfrm>
            </p:grpSpPr>
            <p:sp>
              <p:nvSpPr>
                <p:cNvPr id="118844" name="Rectangle 21"/>
                <p:cNvSpPr>
                  <a:spLocks noChangeArrowheads="1"/>
                </p:cNvSpPr>
                <p:nvPr/>
              </p:nvSpPr>
              <p:spPr bwMode="auto">
                <a:xfrm>
                  <a:off x="3755" y="1248"/>
                  <a:ext cx="438" cy="198"/>
                </a:xfrm>
                <a:prstGeom prst="rect">
                  <a:avLst/>
                </a:prstGeom>
                <a:solidFill>
                  <a:schemeClr val="tx1"/>
                </a:solidFill>
                <a:ln w="9525">
                  <a:solidFill>
                    <a:schemeClr val="tx1"/>
                  </a:solidFill>
                  <a:miter lim="800000"/>
                  <a:headEnd/>
                  <a:tailEnd/>
                </a:ln>
                <a:effectLst/>
              </p:spPr>
              <p:txBody>
                <a:bodyPr wrap="none" anchor="ctr"/>
                <a:lstStyle/>
                <a:p>
                  <a:pPr algn="ctr"/>
                  <a:endParaRPr lang="zh-CN" altLang="en-US"/>
                </a:p>
              </p:txBody>
            </p:sp>
            <p:sp>
              <p:nvSpPr>
                <p:cNvPr id="118845" name="Text Box 22"/>
                <p:cNvSpPr txBox="1">
                  <a:spLocks noChangeArrowheads="1"/>
                </p:cNvSpPr>
                <p:nvPr/>
              </p:nvSpPr>
              <p:spPr bwMode="auto">
                <a:xfrm>
                  <a:off x="3740" y="1244"/>
                  <a:ext cx="444" cy="250"/>
                </a:xfrm>
                <a:prstGeom prst="rect">
                  <a:avLst/>
                </a:prstGeom>
                <a:noFill/>
                <a:ln w="9525">
                  <a:noFill/>
                  <a:miter lim="800000"/>
                  <a:headEnd/>
                  <a:tailEnd/>
                </a:ln>
                <a:effectLst/>
              </p:spPr>
              <p:txBody>
                <a:bodyPr wrap="none">
                  <a:spAutoFit/>
                </a:bodyPr>
                <a:lstStyle/>
                <a:p>
                  <a:r>
                    <a:rPr lang="en-US" altLang="zh-CN" sz="2000">
                      <a:solidFill>
                        <a:schemeClr val="bg1"/>
                      </a:solidFill>
                      <a:latin typeface="Comic Sans MS" pitchFamily="66" charset="0"/>
                    </a:rPr>
                    <a:t>NAP</a:t>
                  </a:r>
                  <a:endParaRPr lang="en-US" altLang="zh-CN" sz="2000"/>
                </a:p>
              </p:txBody>
            </p:sp>
          </p:grpSp>
          <p:sp>
            <p:nvSpPr>
              <p:cNvPr id="118843" name="Line 25"/>
              <p:cNvSpPr>
                <a:spLocks noChangeShapeType="1"/>
              </p:cNvSpPr>
              <p:nvPr/>
            </p:nvSpPr>
            <p:spPr bwMode="auto">
              <a:xfrm flipH="1">
                <a:off x="2442" y="3122"/>
                <a:ext cx="1144" cy="304"/>
              </a:xfrm>
              <a:prstGeom prst="line">
                <a:avLst/>
              </a:prstGeom>
              <a:noFill/>
              <a:ln w="19050">
                <a:solidFill>
                  <a:schemeClr val="tx1"/>
                </a:solidFill>
                <a:round/>
                <a:headEnd/>
                <a:tailEnd/>
              </a:ln>
              <a:effectLst/>
            </p:spPr>
            <p:txBody>
              <a:bodyPr/>
              <a:lstStyle/>
              <a:p>
                <a:endParaRPr lang="zh-CN" altLang="en-US"/>
              </a:p>
            </p:txBody>
          </p:sp>
        </p:grpSp>
      </p:grpSp>
      <p:grpSp>
        <p:nvGrpSpPr>
          <p:cNvPr id="76861" name="Group 61"/>
          <p:cNvGrpSpPr>
            <a:grpSpLocks/>
          </p:cNvGrpSpPr>
          <p:nvPr/>
        </p:nvGrpSpPr>
        <p:grpSpPr bwMode="auto">
          <a:xfrm>
            <a:off x="2011363" y="3794125"/>
            <a:ext cx="6219825" cy="2838450"/>
            <a:chOff x="1226" y="2070"/>
            <a:chExt cx="3918" cy="1788"/>
          </a:xfrm>
        </p:grpSpPr>
        <p:grpSp>
          <p:nvGrpSpPr>
            <p:cNvPr id="118804" name="Group 32"/>
            <p:cNvGrpSpPr>
              <a:grpSpLocks/>
            </p:cNvGrpSpPr>
            <p:nvPr/>
          </p:nvGrpSpPr>
          <p:grpSpPr bwMode="auto">
            <a:xfrm>
              <a:off x="3042" y="2102"/>
              <a:ext cx="1054" cy="372"/>
              <a:chOff x="3042" y="2102"/>
              <a:chExt cx="1054" cy="372"/>
            </a:xfrm>
          </p:grpSpPr>
          <p:sp>
            <p:nvSpPr>
              <p:cNvPr id="118824" name="Oval 28"/>
              <p:cNvSpPr>
                <a:spLocks noChangeArrowheads="1"/>
              </p:cNvSpPr>
              <p:nvPr/>
            </p:nvSpPr>
            <p:spPr bwMode="auto">
              <a:xfrm>
                <a:off x="3042" y="2102"/>
                <a:ext cx="1054" cy="372"/>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sp>
            <p:nvSpPr>
              <p:cNvPr id="118825" name="Text Box 30"/>
              <p:cNvSpPr txBox="1">
                <a:spLocks noChangeArrowheads="1"/>
              </p:cNvSpPr>
              <p:nvPr/>
            </p:nvSpPr>
            <p:spPr bwMode="auto">
              <a:xfrm>
                <a:off x="3182" y="2176"/>
                <a:ext cx="802" cy="231"/>
              </a:xfrm>
              <a:prstGeom prst="rect">
                <a:avLst/>
              </a:prstGeom>
              <a:solidFill>
                <a:srgbClr val="FFFF00"/>
              </a:solidFill>
              <a:ln w="9525">
                <a:noFill/>
                <a:miter lim="800000"/>
                <a:headEnd/>
                <a:tailEnd/>
              </a:ln>
              <a:effectLst/>
            </p:spPr>
            <p:txBody>
              <a:bodyPr wrap="none">
                <a:spAutoFit/>
              </a:bodyPr>
              <a:lstStyle/>
              <a:p>
                <a:r>
                  <a:rPr lang="zh-CN" altLang="en-US" sz="1800">
                    <a:latin typeface="Comic Sans MS" pitchFamily="66" charset="0"/>
                  </a:rPr>
                  <a:t>第二层</a:t>
                </a:r>
                <a:r>
                  <a:rPr lang="en-US" altLang="zh-CN" sz="1800">
                    <a:latin typeface="Comic Sans MS" pitchFamily="66" charset="0"/>
                  </a:rPr>
                  <a:t>ISP</a:t>
                </a:r>
                <a:endParaRPr lang="en-US" altLang="zh-CN"/>
              </a:p>
            </p:txBody>
          </p:sp>
          <p:sp>
            <p:nvSpPr>
              <p:cNvPr id="118826" name="Oval 29"/>
              <p:cNvSpPr>
                <a:spLocks noChangeArrowheads="1"/>
              </p:cNvSpPr>
              <p:nvPr/>
            </p:nvSpPr>
            <p:spPr bwMode="auto">
              <a:xfrm>
                <a:off x="3184" y="2340"/>
                <a:ext cx="84" cy="90"/>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grpSp>
        <p:grpSp>
          <p:nvGrpSpPr>
            <p:cNvPr id="118805" name="Group 37"/>
            <p:cNvGrpSpPr>
              <a:grpSpLocks/>
            </p:cNvGrpSpPr>
            <p:nvPr/>
          </p:nvGrpSpPr>
          <p:grpSpPr bwMode="auto">
            <a:xfrm>
              <a:off x="1610" y="2070"/>
              <a:ext cx="1054" cy="372"/>
              <a:chOff x="698" y="2190"/>
              <a:chExt cx="1054" cy="372"/>
            </a:xfrm>
          </p:grpSpPr>
          <p:sp>
            <p:nvSpPr>
              <p:cNvPr id="118821" name="Oval 34"/>
              <p:cNvSpPr>
                <a:spLocks noChangeArrowheads="1"/>
              </p:cNvSpPr>
              <p:nvPr/>
            </p:nvSpPr>
            <p:spPr bwMode="auto">
              <a:xfrm>
                <a:off x="698" y="2190"/>
                <a:ext cx="1054" cy="372"/>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sp>
            <p:nvSpPr>
              <p:cNvPr id="118822" name="Text Box 35"/>
              <p:cNvSpPr txBox="1">
                <a:spLocks noChangeArrowheads="1"/>
              </p:cNvSpPr>
              <p:nvPr/>
            </p:nvSpPr>
            <p:spPr bwMode="auto">
              <a:xfrm>
                <a:off x="838" y="2264"/>
                <a:ext cx="802" cy="231"/>
              </a:xfrm>
              <a:prstGeom prst="rect">
                <a:avLst/>
              </a:prstGeom>
              <a:solidFill>
                <a:srgbClr val="FFFF00"/>
              </a:solidFill>
              <a:ln w="9525">
                <a:noFill/>
                <a:miter lim="800000"/>
                <a:headEnd/>
                <a:tailEnd/>
              </a:ln>
              <a:effectLst/>
            </p:spPr>
            <p:txBody>
              <a:bodyPr wrap="none">
                <a:spAutoFit/>
              </a:bodyPr>
              <a:lstStyle/>
              <a:p>
                <a:r>
                  <a:rPr lang="zh-CN" altLang="en-US" sz="1800">
                    <a:latin typeface="Comic Sans MS" pitchFamily="66" charset="0"/>
                  </a:rPr>
                  <a:t>第二层</a:t>
                </a:r>
                <a:r>
                  <a:rPr lang="en-US" altLang="zh-CN" sz="1800">
                    <a:latin typeface="Comic Sans MS" pitchFamily="66" charset="0"/>
                  </a:rPr>
                  <a:t>ISP</a:t>
                </a:r>
                <a:endParaRPr lang="en-US" altLang="zh-CN"/>
              </a:p>
            </p:txBody>
          </p:sp>
          <p:sp>
            <p:nvSpPr>
              <p:cNvPr id="118823" name="Oval 36"/>
              <p:cNvSpPr>
                <a:spLocks noChangeArrowheads="1"/>
              </p:cNvSpPr>
              <p:nvPr/>
            </p:nvSpPr>
            <p:spPr bwMode="auto">
              <a:xfrm>
                <a:off x="1464" y="2460"/>
                <a:ext cx="84" cy="90"/>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grpSp>
        <p:grpSp>
          <p:nvGrpSpPr>
            <p:cNvPr id="118806" name="Group 42"/>
            <p:cNvGrpSpPr>
              <a:grpSpLocks/>
            </p:cNvGrpSpPr>
            <p:nvPr/>
          </p:nvGrpSpPr>
          <p:grpSpPr bwMode="auto">
            <a:xfrm>
              <a:off x="1226" y="3476"/>
              <a:ext cx="1054" cy="374"/>
              <a:chOff x="442" y="3748"/>
              <a:chExt cx="1054" cy="374"/>
            </a:xfrm>
          </p:grpSpPr>
          <p:sp>
            <p:nvSpPr>
              <p:cNvPr id="118818" name="Oval 39"/>
              <p:cNvSpPr>
                <a:spLocks noChangeArrowheads="1"/>
              </p:cNvSpPr>
              <p:nvPr/>
            </p:nvSpPr>
            <p:spPr bwMode="auto">
              <a:xfrm>
                <a:off x="442" y="3750"/>
                <a:ext cx="1054" cy="372"/>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sp>
            <p:nvSpPr>
              <p:cNvPr id="118819" name="Text Box 40"/>
              <p:cNvSpPr txBox="1">
                <a:spLocks noChangeArrowheads="1"/>
              </p:cNvSpPr>
              <p:nvPr/>
            </p:nvSpPr>
            <p:spPr bwMode="auto">
              <a:xfrm>
                <a:off x="582" y="3824"/>
                <a:ext cx="802" cy="231"/>
              </a:xfrm>
              <a:prstGeom prst="rect">
                <a:avLst/>
              </a:prstGeom>
              <a:solidFill>
                <a:srgbClr val="FFFF00"/>
              </a:solidFill>
              <a:ln w="9525">
                <a:noFill/>
                <a:miter lim="800000"/>
                <a:headEnd/>
                <a:tailEnd/>
              </a:ln>
              <a:effectLst/>
            </p:spPr>
            <p:txBody>
              <a:bodyPr wrap="none">
                <a:spAutoFit/>
              </a:bodyPr>
              <a:lstStyle/>
              <a:p>
                <a:r>
                  <a:rPr lang="zh-CN" altLang="en-US" sz="1800">
                    <a:latin typeface="Comic Sans MS" pitchFamily="66" charset="0"/>
                  </a:rPr>
                  <a:t>第二层</a:t>
                </a:r>
                <a:r>
                  <a:rPr lang="en-US" altLang="zh-CN" sz="1800">
                    <a:latin typeface="Comic Sans MS" pitchFamily="66" charset="0"/>
                  </a:rPr>
                  <a:t>ISP</a:t>
                </a:r>
                <a:endParaRPr lang="en-US" altLang="zh-CN"/>
              </a:p>
            </p:txBody>
          </p:sp>
          <p:sp>
            <p:nvSpPr>
              <p:cNvPr id="118820" name="Oval 41"/>
              <p:cNvSpPr>
                <a:spLocks noChangeArrowheads="1"/>
              </p:cNvSpPr>
              <p:nvPr/>
            </p:nvSpPr>
            <p:spPr bwMode="auto">
              <a:xfrm>
                <a:off x="904" y="3748"/>
                <a:ext cx="84" cy="90"/>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grpSp>
        <p:grpSp>
          <p:nvGrpSpPr>
            <p:cNvPr id="118807" name="Group 47"/>
            <p:cNvGrpSpPr>
              <a:grpSpLocks/>
            </p:cNvGrpSpPr>
            <p:nvPr/>
          </p:nvGrpSpPr>
          <p:grpSpPr bwMode="auto">
            <a:xfrm>
              <a:off x="2674" y="3486"/>
              <a:ext cx="1054" cy="372"/>
              <a:chOff x="2698" y="3710"/>
              <a:chExt cx="1054" cy="372"/>
            </a:xfrm>
          </p:grpSpPr>
          <p:sp>
            <p:nvSpPr>
              <p:cNvPr id="118815" name="Oval 44"/>
              <p:cNvSpPr>
                <a:spLocks noChangeArrowheads="1"/>
              </p:cNvSpPr>
              <p:nvPr/>
            </p:nvSpPr>
            <p:spPr bwMode="auto">
              <a:xfrm>
                <a:off x="2698" y="3710"/>
                <a:ext cx="1054" cy="372"/>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sp>
            <p:nvSpPr>
              <p:cNvPr id="118816" name="Text Box 45"/>
              <p:cNvSpPr txBox="1">
                <a:spLocks noChangeArrowheads="1"/>
              </p:cNvSpPr>
              <p:nvPr/>
            </p:nvSpPr>
            <p:spPr bwMode="auto">
              <a:xfrm>
                <a:off x="2838" y="3784"/>
                <a:ext cx="802" cy="231"/>
              </a:xfrm>
              <a:prstGeom prst="rect">
                <a:avLst/>
              </a:prstGeom>
              <a:solidFill>
                <a:srgbClr val="FFFF00"/>
              </a:solidFill>
              <a:ln w="9525">
                <a:noFill/>
                <a:miter lim="800000"/>
                <a:headEnd/>
                <a:tailEnd/>
              </a:ln>
              <a:effectLst/>
            </p:spPr>
            <p:txBody>
              <a:bodyPr wrap="none">
                <a:spAutoFit/>
              </a:bodyPr>
              <a:lstStyle/>
              <a:p>
                <a:r>
                  <a:rPr lang="zh-CN" altLang="en-US" sz="1800">
                    <a:latin typeface="Comic Sans MS" pitchFamily="66" charset="0"/>
                  </a:rPr>
                  <a:t>第二层</a:t>
                </a:r>
                <a:r>
                  <a:rPr lang="en-US" altLang="zh-CN" sz="1800">
                    <a:latin typeface="Comic Sans MS" pitchFamily="66" charset="0"/>
                  </a:rPr>
                  <a:t>ISP</a:t>
                </a:r>
                <a:endParaRPr lang="en-US" altLang="zh-CN"/>
              </a:p>
            </p:txBody>
          </p:sp>
          <p:sp>
            <p:nvSpPr>
              <p:cNvPr id="118817" name="Oval 46"/>
              <p:cNvSpPr>
                <a:spLocks noChangeArrowheads="1"/>
              </p:cNvSpPr>
              <p:nvPr/>
            </p:nvSpPr>
            <p:spPr bwMode="auto">
              <a:xfrm>
                <a:off x="3408" y="3716"/>
                <a:ext cx="84" cy="90"/>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grpSp>
        <p:grpSp>
          <p:nvGrpSpPr>
            <p:cNvPr id="118808" name="Group 52"/>
            <p:cNvGrpSpPr>
              <a:grpSpLocks/>
            </p:cNvGrpSpPr>
            <p:nvPr/>
          </p:nvGrpSpPr>
          <p:grpSpPr bwMode="auto">
            <a:xfrm>
              <a:off x="4090" y="3182"/>
              <a:ext cx="1054" cy="372"/>
              <a:chOff x="4090" y="3182"/>
              <a:chExt cx="1054" cy="372"/>
            </a:xfrm>
          </p:grpSpPr>
          <p:sp>
            <p:nvSpPr>
              <p:cNvPr id="118812" name="Oval 49"/>
              <p:cNvSpPr>
                <a:spLocks noChangeArrowheads="1"/>
              </p:cNvSpPr>
              <p:nvPr/>
            </p:nvSpPr>
            <p:spPr bwMode="auto">
              <a:xfrm>
                <a:off x="4090" y="3182"/>
                <a:ext cx="1054" cy="372"/>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sp>
            <p:nvSpPr>
              <p:cNvPr id="118813" name="Text Box 50"/>
              <p:cNvSpPr txBox="1">
                <a:spLocks noChangeArrowheads="1"/>
              </p:cNvSpPr>
              <p:nvPr/>
            </p:nvSpPr>
            <p:spPr bwMode="auto">
              <a:xfrm>
                <a:off x="4230" y="3256"/>
                <a:ext cx="845" cy="231"/>
              </a:xfrm>
              <a:prstGeom prst="rect">
                <a:avLst/>
              </a:prstGeom>
              <a:solidFill>
                <a:srgbClr val="FFFF00"/>
              </a:solidFill>
              <a:ln w="9525">
                <a:noFill/>
                <a:miter lim="800000"/>
                <a:headEnd/>
                <a:tailEnd/>
              </a:ln>
              <a:effectLst/>
            </p:spPr>
            <p:txBody>
              <a:bodyPr wrap="none">
                <a:spAutoFit/>
              </a:bodyPr>
              <a:lstStyle/>
              <a:p>
                <a:r>
                  <a:rPr lang="zh-CN" altLang="en-US" sz="1800">
                    <a:latin typeface="Comic Sans MS" pitchFamily="66" charset="0"/>
                  </a:rPr>
                  <a:t>第二层 </a:t>
                </a:r>
                <a:r>
                  <a:rPr lang="en-US" altLang="zh-CN" sz="1800">
                    <a:latin typeface="Comic Sans MS" pitchFamily="66" charset="0"/>
                  </a:rPr>
                  <a:t>ISP</a:t>
                </a:r>
                <a:endParaRPr lang="en-US" altLang="zh-CN"/>
              </a:p>
            </p:txBody>
          </p:sp>
          <p:sp>
            <p:nvSpPr>
              <p:cNvPr id="118814" name="Oval 51"/>
              <p:cNvSpPr>
                <a:spLocks noChangeArrowheads="1"/>
              </p:cNvSpPr>
              <p:nvPr/>
            </p:nvSpPr>
            <p:spPr bwMode="auto">
              <a:xfrm>
                <a:off x="4144" y="3308"/>
                <a:ext cx="84" cy="90"/>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grpSp>
        <p:sp>
          <p:nvSpPr>
            <p:cNvPr id="118809" name="Oval 54"/>
            <p:cNvSpPr>
              <a:spLocks noChangeArrowheads="1"/>
            </p:cNvSpPr>
            <p:nvPr/>
          </p:nvSpPr>
          <p:spPr bwMode="auto">
            <a:xfrm>
              <a:off x="1712" y="2328"/>
              <a:ext cx="96" cy="88"/>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sp>
          <p:nvSpPr>
            <p:cNvPr id="118810" name="Line 55"/>
            <p:cNvSpPr>
              <a:spLocks noChangeShapeType="1"/>
            </p:cNvSpPr>
            <p:nvPr/>
          </p:nvSpPr>
          <p:spPr bwMode="auto">
            <a:xfrm>
              <a:off x="1768" y="2400"/>
              <a:ext cx="200" cy="684"/>
            </a:xfrm>
            <a:prstGeom prst="line">
              <a:avLst/>
            </a:prstGeom>
            <a:noFill/>
            <a:ln w="19050">
              <a:solidFill>
                <a:schemeClr val="tx1"/>
              </a:solidFill>
              <a:round/>
              <a:headEnd/>
              <a:tailEnd/>
            </a:ln>
            <a:effectLst/>
          </p:spPr>
          <p:txBody>
            <a:bodyPr/>
            <a:lstStyle/>
            <a:p>
              <a:endParaRPr lang="zh-CN" altLang="en-US"/>
            </a:p>
          </p:txBody>
        </p:sp>
        <p:sp>
          <p:nvSpPr>
            <p:cNvPr id="118811" name="Oval 56"/>
            <p:cNvSpPr>
              <a:spLocks noChangeArrowheads="1"/>
            </p:cNvSpPr>
            <p:nvPr/>
          </p:nvSpPr>
          <p:spPr bwMode="auto">
            <a:xfrm>
              <a:off x="1928" y="3044"/>
              <a:ext cx="96" cy="88"/>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grpSp>
      <p:grpSp>
        <p:nvGrpSpPr>
          <p:cNvPr id="76862" name="Group 62"/>
          <p:cNvGrpSpPr>
            <a:grpSpLocks/>
          </p:cNvGrpSpPr>
          <p:nvPr/>
        </p:nvGrpSpPr>
        <p:grpSpPr bwMode="auto">
          <a:xfrm>
            <a:off x="533400" y="4059238"/>
            <a:ext cx="3302000" cy="1465263"/>
            <a:chOff x="276" y="2197"/>
            <a:chExt cx="2080" cy="923"/>
          </a:xfrm>
        </p:grpSpPr>
        <p:sp>
          <p:nvSpPr>
            <p:cNvPr id="118801" name="Text Box 53"/>
            <p:cNvSpPr txBox="1">
              <a:spLocks noChangeArrowheads="1"/>
            </p:cNvSpPr>
            <p:nvPr/>
          </p:nvSpPr>
          <p:spPr bwMode="auto">
            <a:xfrm>
              <a:off x="276" y="2197"/>
              <a:ext cx="1128" cy="923"/>
            </a:xfrm>
            <a:prstGeom prst="rect">
              <a:avLst/>
            </a:prstGeom>
            <a:noFill/>
            <a:ln w="9525">
              <a:noFill/>
              <a:miter lim="800000"/>
              <a:headEnd/>
              <a:tailEnd/>
            </a:ln>
            <a:effectLst/>
          </p:spPr>
          <p:txBody>
            <a:bodyPr wrap="square">
              <a:spAutoFit/>
            </a:bodyPr>
            <a:lstStyle/>
            <a:p>
              <a:r>
                <a:rPr lang="en-US" altLang="zh-CN" sz="1800" dirty="0">
                  <a:latin typeface="Comic Sans MS" pitchFamily="66" charset="0"/>
                </a:rPr>
                <a:t> </a:t>
              </a:r>
            </a:p>
            <a:p>
              <a:endParaRPr lang="zh-CN" altLang="en-US" sz="1800" dirty="0">
                <a:latin typeface="Comic Sans MS" pitchFamily="66" charset="0"/>
              </a:endParaRPr>
            </a:p>
            <a:p>
              <a:r>
                <a:rPr lang="zh-CN" altLang="en-US" sz="1800" b="1" dirty="0">
                  <a:solidFill>
                    <a:schemeClr val="hlink"/>
                  </a:solidFill>
                  <a:latin typeface="Comic Sans MS" pitchFamily="66" charset="0"/>
                </a:rPr>
                <a:t>第二层 </a:t>
              </a:r>
              <a:r>
                <a:rPr lang="en-US" altLang="zh-CN" sz="1800" b="1" dirty="0">
                  <a:solidFill>
                    <a:schemeClr val="hlink"/>
                  </a:solidFill>
                  <a:latin typeface="Comic Sans MS" pitchFamily="66" charset="0"/>
                </a:rPr>
                <a:t>ISP </a:t>
              </a:r>
              <a:r>
                <a:rPr lang="zh-CN" altLang="en-US" sz="1800" b="1" dirty="0">
                  <a:solidFill>
                    <a:schemeClr val="hlink"/>
                  </a:solidFill>
                  <a:latin typeface="Comic Sans MS" pitchFamily="66" charset="0"/>
                </a:rPr>
                <a:t>是</a:t>
              </a:r>
            </a:p>
            <a:p>
              <a:pPr>
                <a:buClr>
                  <a:schemeClr val="accent2"/>
                </a:buClr>
                <a:buSzPct val="85000"/>
                <a:buFont typeface="Wingdings" pitchFamily="2" charset="2"/>
                <a:buNone/>
              </a:pPr>
              <a:r>
                <a:rPr lang="zh-CN" altLang="en-US" sz="1800" b="1" dirty="0">
                  <a:solidFill>
                    <a:schemeClr val="hlink"/>
                  </a:solidFill>
                  <a:latin typeface="Comic Sans MS" pitchFamily="66" charset="0"/>
                </a:rPr>
                <a:t>第一层提供商的客户</a:t>
              </a:r>
            </a:p>
          </p:txBody>
        </p:sp>
        <p:sp>
          <p:nvSpPr>
            <p:cNvPr id="118802" name="Line 57"/>
            <p:cNvSpPr>
              <a:spLocks noChangeShapeType="1"/>
            </p:cNvSpPr>
            <p:nvPr/>
          </p:nvSpPr>
          <p:spPr bwMode="auto">
            <a:xfrm flipV="1">
              <a:off x="1344" y="2392"/>
              <a:ext cx="1012" cy="368"/>
            </a:xfrm>
            <a:prstGeom prst="line">
              <a:avLst/>
            </a:prstGeom>
            <a:noFill/>
            <a:ln w="9525">
              <a:solidFill>
                <a:schemeClr val="tx1"/>
              </a:solidFill>
              <a:round/>
              <a:headEnd/>
              <a:tailEnd type="triangle" w="med" len="med"/>
            </a:ln>
            <a:effectLst/>
          </p:spPr>
          <p:txBody>
            <a:bodyPr/>
            <a:lstStyle/>
            <a:p>
              <a:endParaRPr lang="zh-CN" altLang="en-US"/>
            </a:p>
          </p:txBody>
        </p:sp>
        <p:sp>
          <p:nvSpPr>
            <p:cNvPr id="118803" name="Line 58"/>
            <p:cNvSpPr>
              <a:spLocks noChangeShapeType="1"/>
            </p:cNvSpPr>
            <p:nvPr/>
          </p:nvSpPr>
          <p:spPr bwMode="auto">
            <a:xfrm flipV="1">
              <a:off x="1352" y="2412"/>
              <a:ext cx="360" cy="344"/>
            </a:xfrm>
            <a:prstGeom prst="line">
              <a:avLst/>
            </a:prstGeom>
            <a:noFill/>
            <a:ln w="9525">
              <a:solidFill>
                <a:schemeClr val="tx1"/>
              </a:solidFill>
              <a:round/>
              <a:headEnd/>
              <a:tailEnd type="triangle" w="med" len="med"/>
            </a:ln>
            <a:effectLst/>
          </p:spPr>
          <p:txBody>
            <a:bodyPr/>
            <a:lstStyle/>
            <a:p>
              <a:endParaRPr lang="zh-CN" altLang="en-US"/>
            </a:p>
          </p:txBody>
        </p:sp>
      </p:grpSp>
      <p:grpSp>
        <p:nvGrpSpPr>
          <p:cNvPr id="76876" name="Group 76"/>
          <p:cNvGrpSpPr>
            <a:grpSpLocks/>
          </p:cNvGrpSpPr>
          <p:nvPr/>
        </p:nvGrpSpPr>
        <p:grpSpPr bwMode="auto">
          <a:xfrm>
            <a:off x="5983288" y="3411538"/>
            <a:ext cx="2908300" cy="2347913"/>
            <a:chOff x="3784" y="1769"/>
            <a:chExt cx="1832" cy="1479"/>
          </a:xfrm>
        </p:grpSpPr>
        <p:sp>
          <p:nvSpPr>
            <p:cNvPr id="118793" name="Oval 67"/>
            <p:cNvSpPr>
              <a:spLocks noChangeArrowheads="1"/>
            </p:cNvSpPr>
            <p:nvPr/>
          </p:nvSpPr>
          <p:spPr bwMode="auto">
            <a:xfrm>
              <a:off x="3992" y="2320"/>
              <a:ext cx="96" cy="104"/>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sp>
          <p:nvSpPr>
            <p:cNvPr id="118794" name="Text Box 64"/>
            <p:cNvSpPr txBox="1">
              <a:spLocks noChangeArrowheads="1"/>
            </p:cNvSpPr>
            <p:nvPr/>
          </p:nvSpPr>
          <p:spPr bwMode="auto">
            <a:xfrm>
              <a:off x="4632" y="1769"/>
              <a:ext cx="984" cy="756"/>
            </a:xfrm>
            <a:prstGeom prst="rect">
              <a:avLst/>
            </a:prstGeom>
            <a:noFill/>
            <a:ln w="9525">
              <a:noFill/>
              <a:miter lim="800000"/>
              <a:headEnd/>
              <a:tailEnd/>
            </a:ln>
            <a:effectLst/>
          </p:spPr>
          <p:txBody>
            <a:bodyPr wrap="square">
              <a:spAutoFit/>
            </a:bodyPr>
            <a:lstStyle/>
            <a:p>
              <a:r>
                <a:rPr lang="zh-CN" altLang="en-US" sz="1800" b="1" dirty="0">
                  <a:solidFill>
                    <a:schemeClr val="hlink"/>
                  </a:solidFill>
                  <a:latin typeface="Comic Sans MS" pitchFamily="66" charset="0"/>
                </a:rPr>
                <a:t>各第二层 </a:t>
              </a:r>
              <a:r>
                <a:rPr lang="en-US" altLang="zh-CN" sz="1800" b="1" dirty="0">
                  <a:solidFill>
                    <a:schemeClr val="hlink"/>
                  </a:solidFill>
                  <a:latin typeface="Comic Sans MS" pitchFamily="66" charset="0"/>
                </a:rPr>
                <a:t>ISP</a:t>
              </a:r>
              <a:r>
                <a:rPr lang="zh-CN" altLang="en-US" sz="1800" b="1" dirty="0">
                  <a:solidFill>
                    <a:schemeClr val="hlink"/>
                  </a:solidFill>
                  <a:latin typeface="Comic Sans MS" pitchFamily="66" charset="0"/>
                </a:rPr>
                <a:t>在</a:t>
              </a:r>
              <a:r>
                <a:rPr lang="en-US" altLang="zh-CN" sz="1800" b="1" dirty="0">
                  <a:solidFill>
                    <a:schemeClr val="hlink"/>
                  </a:solidFill>
                  <a:latin typeface="Comic Sans MS" pitchFamily="66" charset="0"/>
                </a:rPr>
                <a:t>NAP</a:t>
              </a:r>
              <a:r>
                <a:rPr lang="zh-CN" altLang="en-US" sz="1800" b="1" dirty="0">
                  <a:solidFill>
                    <a:schemeClr val="hlink"/>
                  </a:solidFill>
                  <a:latin typeface="Comic Sans MS" pitchFamily="66" charset="0"/>
                </a:rPr>
                <a:t>互联，彼此成为对等方</a:t>
              </a:r>
              <a:endParaRPr lang="en-US" altLang="zh-CN" sz="1800" b="1" dirty="0">
                <a:solidFill>
                  <a:schemeClr val="hlink"/>
                </a:solidFill>
                <a:latin typeface="Comic Sans MS" pitchFamily="66" charset="0"/>
              </a:endParaRPr>
            </a:p>
          </p:txBody>
        </p:sp>
        <p:sp>
          <p:nvSpPr>
            <p:cNvPr id="118795" name="Oval 68"/>
            <p:cNvSpPr>
              <a:spLocks noChangeArrowheads="1"/>
            </p:cNvSpPr>
            <p:nvPr/>
          </p:nvSpPr>
          <p:spPr bwMode="auto">
            <a:xfrm>
              <a:off x="4600" y="3144"/>
              <a:ext cx="96" cy="104"/>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sp>
          <p:nvSpPr>
            <p:cNvPr id="118796" name="Line 69"/>
            <p:cNvSpPr>
              <a:spLocks noChangeShapeType="1"/>
            </p:cNvSpPr>
            <p:nvPr/>
          </p:nvSpPr>
          <p:spPr bwMode="auto">
            <a:xfrm>
              <a:off x="4064" y="2408"/>
              <a:ext cx="552" cy="728"/>
            </a:xfrm>
            <a:prstGeom prst="line">
              <a:avLst/>
            </a:prstGeom>
            <a:noFill/>
            <a:ln w="19050">
              <a:solidFill>
                <a:schemeClr val="tx1"/>
              </a:solidFill>
              <a:round/>
              <a:headEnd/>
              <a:tailEnd/>
            </a:ln>
            <a:effectLst/>
          </p:spPr>
          <p:txBody>
            <a:bodyPr/>
            <a:lstStyle/>
            <a:p>
              <a:endParaRPr lang="zh-CN" altLang="en-US"/>
            </a:p>
          </p:txBody>
        </p:sp>
        <p:sp>
          <p:nvSpPr>
            <p:cNvPr id="118797" name="Oval 70"/>
            <p:cNvSpPr>
              <a:spLocks noChangeArrowheads="1"/>
            </p:cNvSpPr>
            <p:nvPr/>
          </p:nvSpPr>
          <p:spPr bwMode="auto">
            <a:xfrm>
              <a:off x="3784" y="2392"/>
              <a:ext cx="96" cy="104"/>
            </a:xfrm>
            <a:prstGeom prst="ellipse">
              <a:avLst/>
            </a:prstGeom>
            <a:solidFill>
              <a:schemeClr val="bg1"/>
            </a:solidFill>
            <a:ln w="9525">
              <a:solidFill>
                <a:schemeClr val="tx1"/>
              </a:solidFill>
              <a:round/>
              <a:headEnd/>
              <a:tailEnd/>
            </a:ln>
            <a:effectLst/>
          </p:spPr>
          <p:txBody>
            <a:bodyPr wrap="none" anchor="ctr"/>
            <a:lstStyle/>
            <a:p>
              <a:pPr algn="ctr"/>
              <a:endParaRPr lang="zh-CN" altLang="en-US"/>
            </a:p>
          </p:txBody>
        </p:sp>
        <p:sp>
          <p:nvSpPr>
            <p:cNvPr id="118798" name="Line 71"/>
            <p:cNvSpPr>
              <a:spLocks noChangeShapeType="1"/>
            </p:cNvSpPr>
            <p:nvPr/>
          </p:nvSpPr>
          <p:spPr bwMode="auto">
            <a:xfrm>
              <a:off x="3832" y="2488"/>
              <a:ext cx="0" cy="152"/>
            </a:xfrm>
            <a:prstGeom prst="line">
              <a:avLst/>
            </a:prstGeom>
            <a:noFill/>
            <a:ln w="9525">
              <a:solidFill>
                <a:schemeClr val="tx1"/>
              </a:solidFill>
              <a:round/>
              <a:headEnd/>
              <a:tailEnd/>
            </a:ln>
            <a:effectLst/>
          </p:spPr>
          <p:txBody>
            <a:bodyPr/>
            <a:lstStyle/>
            <a:p>
              <a:endParaRPr lang="zh-CN" altLang="en-US"/>
            </a:p>
          </p:txBody>
        </p:sp>
        <p:sp>
          <p:nvSpPr>
            <p:cNvPr id="118799" name="Line 72"/>
            <p:cNvSpPr>
              <a:spLocks noChangeShapeType="1"/>
            </p:cNvSpPr>
            <p:nvPr/>
          </p:nvSpPr>
          <p:spPr bwMode="auto">
            <a:xfrm flipH="1">
              <a:off x="4388" y="2000"/>
              <a:ext cx="260" cy="824"/>
            </a:xfrm>
            <a:prstGeom prst="line">
              <a:avLst/>
            </a:prstGeom>
            <a:noFill/>
            <a:ln w="9525">
              <a:solidFill>
                <a:schemeClr val="tx1"/>
              </a:solidFill>
              <a:round/>
              <a:headEnd/>
              <a:tailEnd type="triangle" w="med" len="med"/>
            </a:ln>
            <a:effectLst/>
          </p:spPr>
          <p:txBody>
            <a:bodyPr/>
            <a:lstStyle/>
            <a:p>
              <a:endParaRPr lang="zh-CN" altLang="en-US"/>
            </a:p>
          </p:txBody>
        </p:sp>
        <p:sp>
          <p:nvSpPr>
            <p:cNvPr id="118800" name="Line 73"/>
            <p:cNvSpPr>
              <a:spLocks noChangeShapeType="1"/>
            </p:cNvSpPr>
            <p:nvPr/>
          </p:nvSpPr>
          <p:spPr bwMode="auto">
            <a:xfrm flipH="1">
              <a:off x="3880" y="2012"/>
              <a:ext cx="760" cy="400"/>
            </a:xfrm>
            <a:prstGeom prst="line">
              <a:avLst/>
            </a:prstGeom>
            <a:noFill/>
            <a:ln w="9525">
              <a:solidFill>
                <a:schemeClr val="tx1"/>
              </a:solidFill>
              <a:round/>
              <a:headEnd/>
              <a:tailEnd type="triangle" w="med" len="med"/>
            </a:ln>
            <a:effectLst/>
          </p:spPr>
          <p:txBody>
            <a:bodyPr/>
            <a:lstStyle/>
            <a:p>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6803">
                                            <p:txEl>
                                              <p:pRg st="1" end="1"/>
                                            </p:txEl>
                                          </p:spTgt>
                                        </p:tgtEl>
                                        <p:attrNameLst>
                                          <p:attrName>style.visibility</p:attrName>
                                        </p:attrNameLst>
                                      </p:cBhvr>
                                      <p:to>
                                        <p:strVal val="visible"/>
                                      </p:to>
                                    </p:set>
                                    <p:animEffect transition="in" filter="blinds(horizontal)">
                                      <p:cBhvr>
                                        <p:cTn id="7" dur="500"/>
                                        <p:tgtEl>
                                          <p:spTgt spid="7680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6803">
                                            <p:txEl>
                                              <p:pRg st="2" end="2"/>
                                            </p:txEl>
                                          </p:spTgt>
                                        </p:tgtEl>
                                        <p:attrNameLst>
                                          <p:attrName>style.visibility</p:attrName>
                                        </p:attrNameLst>
                                      </p:cBhvr>
                                      <p:to>
                                        <p:strVal val="visible"/>
                                      </p:to>
                                    </p:set>
                                    <p:animEffect transition="in" filter="blinds(horizontal)">
                                      <p:cBhvr>
                                        <p:cTn id="10" dur="500"/>
                                        <p:tgtEl>
                                          <p:spTgt spid="7680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6803">
                                            <p:txEl>
                                              <p:pRg st="3" end="3"/>
                                            </p:txEl>
                                          </p:spTgt>
                                        </p:tgtEl>
                                        <p:attrNameLst>
                                          <p:attrName>style.visibility</p:attrName>
                                        </p:attrNameLst>
                                      </p:cBhvr>
                                      <p:to>
                                        <p:strVal val="visible"/>
                                      </p:to>
                                    </p:set>
                                    <p:animEffect transition="in" filter="blinds(horizontal)">
                                      <p:cBhvr>
                                        <p:cTn id="13" dur="500"/>
                                        <p:tgtEl>
                                          <p:spTgt spid="7680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6803">
                                            <p:txEl>
                                              <p:pRg st="4" end="4"/>
                                            </p:txEl>
                                          </p:spTgt>
                                        </p:tgtEl>
                                        <p:attrNameLst>
                                          <p:attrName>style.visibility</p:attrName>
                                        </p:attrNameLst>
                                      </p:cBhvr>
                                      <p:to>
                                        <p:strVal val="visible"/>
                                      </p:to>
                                    </p:set>
                                    <p:animEffect transition="in" filter="blinds(horizontal)">
                                      <p:cBhvr>
                                        <p:cTn id="16" dur="500"/>
                                        <p:tgtEl>
                                          <p:spTgt spid="76803">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76861"/>
                                        </p:tgtEl>
                                        <p:attrNameLst>
                                          <p:attrName>style.visibility</p:attrName>
                                        </p:attrNameLst>
                                      </p:cBhvr>
                                      <p:to>
                                        <p:strVal val="visible"/>
                                      </p:to>
                                    </p:set>
                                    <p:animEffect transition="in" filter="wipe(down)">
                                      <p:cBhvr>
                                        <p:cTn id="21" dur="500"/>
                                        <p:tgtEl>
                                          <p:spTgt spid="7686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76862"/>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76803">
                                            <p:txEl>
                                              <p:pRg st="5" end="5"/>
                                            </p:txEl>
                                          </p:spTgt>
                                        </p:tgtEl>
                                        <p:attrNameLst>
                                          <p:attrName>style.visibility</p:attrName>
                                        </p:attrNameLst>
                                      </p:cBhvr>
                                      <p:to>
                                        <p:strVal val="visible"/>
                                      </p:to>
                                    </p:set>
                                    <p:animEffect transition="in" filter="blinds(horizontal)">
                                      <p:cBhvr>
                                        <p:cTn id="30" dur="500"/>
                                        <p:tgtEl>
                                          <p:spTgt spid="76803">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7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533400" y="177800"/>
            <a:ext cx="8096250" cy="1143000"/>
          </a:xfrm>
        </p:spPr>
        <p:txBody>
          <a:bodyPr/>
          <a:lstStyle/>
          <a:p>
            <a:r>
              <a:rPr lang="zh-CN" altLang="en-US" sz="3200" smtClean="0">
                <a:solidFill>
                  <a:srgbClr val="008000"/>
                </a:solidFill>
              </a:rPr>
              <a:t>第三层</a:t>
            </a:r>
            <a:r>
              <a:rPr lang="en-US" altLang="zh-CN" sz="3200" smtClean="0">
                <a:solidFill>
                  <a:srgbClr val="008000"/>
                </a:solidFill>
              </a:rPr>
              <a:t>ISP</a:t>
            </a:r>
            <a:r>
              <a:rPr lang="zh-CN" altLang="en-US" sz="3200" smtClean="0">
                <a:solidFill>
                  <a:srgbClr val="008000"/>
                </a:solidFill>
              </a:rPr>
              <a:t>和本地</a:t>
            </a:r>
            <a:r>
              <a:rPr lang="en-US" altLang="zh-CN" sz="3200" smtClean="0">
                <a:solidFill>
                  <a:srgbClr val="008000"/>
                </a:solidFill>
              </a:rPr>
              <a:t>ISP</a:t>
            </a:r>
          </a:p>
        </p:txBody>
      </p:sp>
      <p:sp>
        <p:nvSpPr>
          <p:cNvPr id="77827" name="Rectangle 3"/>
          <p:cNvSpPr>
            <a:spLocks noGrp="1" noChangeArrowheads="1"/>
          </p:cNvSpPr>
          <p:nvPr>
            <p:ph sz="half" idx="1"/>
          </p:nvPr>
        </p:nvSpPr>
        <p:spPr>
          <a:xfrm>
            <a:off x="533400" y="1428750"/>
            <a:ext cx="8259763" cy="601663"/>
          </a:xfrm>
        </p:spPr>
        <p:txBody>
          <a:bodyPr/>
          <a:lstStyle/>
          <a:p>
            <a:pPr eaLnBrk="1">
              <a:buFont typeface="Wingdings" pitchFamily="2" charset="2"/>
              <a:buNone/>
            </a:pPr>
            <a:r>
              <a:rPr lang="zh-CN" altLang="en-US" sz="2400" b="1" smtClean="0">
                <a:solidFill>
                  <a:srgbClr val="FF0000"/>
                </a:solidFill>
                <a:latin typeface="华文中宋" pitchFamily="2" charset="-122"/>
                <a:ea typeface="华文中宋" pitchFamily="2" charset="-122"/>
              </a:rPr>
              <a:t>    最靠近端系统，经过第二层</a:t>
            </a:r>
            <a:r>
              <a:rPr lang="en-US" altLang="zh-CN" sz="2400" b="1" smtClean="0">
                <a:solidFill>
                  <a:srgbClr val="FF0000"/>
                </a:solidFill>
                <a:latin typeface="华文中宋" pitchFamily="2" charset="-122"/>
                <a:ea typeface="华文中宋" pitchFamily="2" charset="-122"/>
              </a:rPr>
              <a:t>ISP</a:t>
            </a:r>
            <a:r>
              <a:rPr lang="zh-CN" altLang="en-US" sz="2400" b="1" smtClean="0">
                <a:solidFill>
                  <a:srgbClr val="FF0000"/>
                </a:solidFill>
                <a:latin typeface="华文中宋" pitchFamily="2" charset="-122"/>
                <a:ea typeface="华文中宋" pitchFamily="2" charset="-122"/>
              </a:rPr>
              <a:t>与更大的因特网相连。</a:t>
            </a:r>
            <a:endParaRPr lang="en-US" altLang="zh-CN" sz="2400" b="1" smtClean="0">
              <a:solidFill>
                <a:srgbClr val="FF0000"/>
              </a:solidFill>
            </a:endParaRPr>
          </a:p>
        </p:txBody>
      </p:sp>
      <p:sp>
        <p:nvSpPr>
          <p:cNvPr id="120836" name="灯片编号占位符 6"/>
          <p:cNvSpPr>
            <a:spLocks noGrp="1"/>
          </p:cNvSpPr>
          <p:nvPr>
            <p:ph type="sldNum" sz="quarter" idx="12"/>
          </p:nvPr>
        </p:nvSpPr>
        <p:spPr>
          <a:noFill/>
          <a:ln>
            <a:miter lim="800000"/>
            <a:headEnd/>
            <a:tailEnd/>
          </a:ln>
        </p:spPr>
        <p:txBody>
          <a:bodyPr/>
          <a:lstStyle/>
          <a:p>
            <a:fld id="{B8FC83F5-5E62-4140-8254-C7FA5A02EBC5}" type="slidenum">
              <a:rPr lang="en-US" altLang="zh-CN"/>
              <a:pPr/>
              <a:t>66</a:t>
            </a:fld>
            <a:endParaRPr lang="en-US" altLang="zh-CN"/>
          </a:p>
        </p:txBody>
      </p:sp>
      <p:sp>
        <p:nvSpPr>
          <p:cNvPr id="120837" name="Oval 4"/>
          <p:cNvSpPr>
            <a:spLocks noChangeArrowheads="1"/>
          </p:cNvSpPr>
          <p:nvPr/>
        </p:nvSpPr>
        <p:spPr bwMode="auto">
          <a:xfrm>
            <a:off x="2432050" y="4883150"/>
            <a:ext cx="1863725" cy="790575"/>
          </a:xfrm>
          <a:prstGeom prst="ellipse">
            <a:avLst/>
          </a:prstGeom>
          <a:solidFill>
            <a:srgbClr val="FF0000"/>
          </a:solidFill>
          <a:ln w="9525">
            <a:solidFill>
              <a:schemeClr val="tx1"/>
            </a:solidFill>
            <a:round/>
            <a:headEnd/>
            <a:tailEnd/>
          </a:ln>
          <a:effectLst/>
        </p:spPr>
        <p:txBody>
          <a:bodyPr wrap="none" anchor="ctr"/>
          <a:lstStyle/>
          <a:p>
            <a:pPr algn="ctr"/>
            <a:r>
              <a:rPr lang="zh-CN" altLang="en-US">
                <a:solidFill>
                  <a:schemeClr val="bg1"/>
                </a:solidFill>
                <a:latin typeface="Comic Sans MS" pitchFamily="66" charset="0"/>
              </a:rPr>
              <a:t>第一层 </a:t>
            </a:r>
            <a:r>
              <a:rPr lang="en-US" altLang="zh-CN">
                <a:solidFill>
                  <a:schemeClr val="bg1"/>
                </a:solidFill>
                <a:latin typeface="Comic Sans MS" pitchFamily="66" charset="0"/>
              </a:rPr>
              <a:t>ISP</a:t>
            </a:r>
            <a:endParaRPr lang="en-US" altLang="zh-CN"/>
          </a:p>
        </p:txBody>
      </p:sp>
      <p:sp>
        <p:nvSpPr>
          <p:cNvPr id="120838" name="Oval 5"/>
          <p:cNvSpPr>
            <a:spLocks noChangeArrowheads="1"/>
          </p:cNvSpPr>
          <p:nvPr/>
        </p:nvSpPr>
        <p:spPr bwMode="auto">
          <a:xfrm>
            <a:off x="3530600" y="3679825"/>
            <a:ext cx="1863725" cy="790575"/>
          </a:xfrm>
          <a:prstGeom prst="ellipse">
            <a:avLst/>
          </a:prstGeom>
          <a:solidFill>
            <a:schemeClr val="accent2"/>
          </a:solidFill>
          <a:ln w="9525">
            <a:solidFill>
              <a:schemeClr val="tx1"/>
            </a:solidFill>
            <a:round/>
            <a:headEnd/>
            <a:tailEnd/>
          </a:ln>
          <a:effectLst/>
        </p:spPr>
        <p:txBody>
          <a:bodyPr wrap="none" anchor="ctr"/>
          <a:lstStyle/>
          <a:p>
            <a:pPr algn="ctr"/>
            <a:r>
              <a:rPr lang="zh-CN" altLang="en-US">
                <a:solidFill>
                  <a:schemeClr val="bg1"/>
                </a:solidFill>
                <a:latin typeface="Comic Sans MS" pitchFamily="66" charset="0"/>
              </a:rPr>
              <a:t>第一层 </a:t>
            </a:r>
            <a:r>
              <a:rPr lang="en-US" altLang="zh-CN">
                <a:solidFill>
                  <a:schemeClr val="bg1"/>
                </a:solidFill>
                <a:latin typeface="Comic Sans MS" pitchFamily="66" charset="0"/>
              </a:rPr>
              <a:t>ISP</a:t>
            </a:r>
            <a:endParaRPr lang="en-US" altLang="zh-CN"/>
          </a:p>
        </p:txBody>
      </p:sp>
      <p:sp>
        <p:nvSpPr>
          <p:cNvPr id="120839" name="Oval 6"/>
          <p:cNvSpPr>
            <a:spLocks noChangeArrowheads="1"/>
          </p:cNvSpPr>
          <p:nvPr/>
        </p:nvSpPr>
        <p:spPr bwMode="auto">
          <a:xfrm>
            <a:off x="4800600" y="4845050"/>
            <a:ext cx="1863725" cy="790575"/>
          </a:xfrm>
          <a:prstGeom prst="ellipse">
            <a:avLst/>
          </a:prstGeom>
          <a:solidFill>
            <a:schemeClr val="accent1"/>
          </a:solidFill>
          <a:ln w="9525">
            <a:solidFill>
              <a:schemeClr val="tx1"/>
            </a:solidFill>
            <a:round/>
            <a:headEnd/>
            <a:tailEnd/>
          </a:ln>
          <a:effectLst/>
        </p:spPr>
        <p:txBody>
          <a:bodyPr wrap="none" anchor="ctr"/>
          <a:lstStyle/>
          <a:p>
            <a:pPr algn="ctr"/>
            <a:r>
              <a:rPr lang="zh-CN" altLang="en-US">
                <a:solidFill>
                  <a:schemeClr val="bg1"/>
                </a:solidFill>
                <a:latin typeface="Comic Sans MS" pitchFamily="66" charset="0"/>
              </a:rPr>
              <a:t>第一层 </a:t>
            </a:r>
            <a:r>
              <a:rPr lang="en-US" altLang="zh-CN">
                <a:solidFill>
                  <a:schemeClr val="bg1"/>
                </a:solidFill>
                <a:latin typeface="Comic Sans MS" pitchFamily="66" charset="0"/>
              </a:rPr>
              <a:t>ISP</a:t>
            </a:r>
            <a:endParaRPr lang="en-US" altLang="zh-CN"/>
          </a:p>
        </p:txBody>
      </p:sp>
      <p:sp>
        <p:nvSpPr>
          <p:cNvPr id="120840" name="Oval 7"/>
          <p:cNvSpPr>
            <a:spLocks noChangeArrowheads="1"/>
          </p:cNvSpPr>
          <p:nvPr/>
        </p:nvSpPr>
        <p:spPr bwMode="auto">
          <a:xfrm>
            <a:off x="5121275" y="4851400"/>
            <a:ext cx="133350" cy="142875"/>
          </a:xfrm>
          <a:prstGeom prst="ellipse">
            <a:avLst/>
          </a:prstGeom>
          <a:solidFill>
            <a:schemeClr val="accent1"/>
          </a:solidFill>
          <a:ln w="9525">
            <a:solidFill>
              <a:schemeClr val="tx1"/>
            </a:solidFill>
            <a:round/>
            <a:headEnd/>
            <a:tailEnd/>
          </a:ln>
          <a:effectLst/>
        </p:spPr>
        <p:txBody>
          <a:bodyPr wrap="none" anchor="ctr"/>
          <a:lstStyle/>
          <a:p>
            <a:pPr algn="ctr"/>
            <a:endParaRPr lang="zh-CN" altLang="en-US"/>
          </a:p>
        </p:txBody>
      </p:sp>
      <p:sp>
        <p:nvSpPr>
          <p:cNvPr id="120841" name="Oval 8"/>
          <p:cNvSpPr>
            <a:spLocks noChangeArrowheads="1"/>
          </p:cNvSpPr>
          <p:nvPr/>
        </p:nvSpPr>
        <p:spPr bwMode="auto">
          <a:xfrm>
            <a:off x="4670425" y="4381500"/>
            <a:ext cx="133350" cy="142875"/>
          </a:xfrm>
          <a:prstGeom prst="ellipse">
            <a:avLst/>
          </a:prstGeom>
          <a:solidFill>
            <a:schemeClr val="accent2"/>
          </a:solidFill>
          <a:ln w="9525">
            <a:solidFill>
              <a:schemeClr val="tx1"/>
            </a:solidFill>
            <a:round/>
            <a:headEnd/>
            <a:tailEnd/>
          </a:ln>
          <a:effectLst/>
        </p:spPr>
        <p:txBody>
          <a:bodyPr wrap="none" anchor="ctr"/>
          <a:lstStyle/>
          <a:p>
            <a:pPr algn="ctr"/>
            <a:endParaRPr lang="zh-CN" altLang="en-US"/>
          </a:p>
        </p:txBody>
      </p:sp>
      <p:sp>
        <p:nvSpPr>
          <p:cNvPr id="120842" name="Oval 9"/>
          <p:cNvSpPr>
            <a:spLocks noChangeArrowheads="1"/>
          </p:cNvSpPr>
          <p:nvPr/>
        </p:nvSpPr>
        <p:spPr bwMode="auto">
          <a:xfrm>
            <a:off x="4206875" y="4406900"/>
            <a:ext cx="133350" cy="142875"/>
          </a:xfrm>
          <a:prstGeom prst="ellipse">
            <a:avLst/>
          </a:prstGeom>
          <a:solidFill>
            <a:schemeClr val="accent2"/>
          </a:solidFill>
          <a:ln w="9525">
            <a:solidFill>
              <a:schemeClr val="tx1"/>
            </a:solidFill>
            <a:round/>
            <a:headEnd/>
            <a:tailEnd/>
          </a:ln>
          <a:effectLst/>
        </p:spPr>
        <p:txBody>
          <a:bodyPr wrap="none" anchor="ctr"/>
          <a:lstStyle/>
          <a:p>
            <a:pPr algn="ctr"/>
            <a:endParaRPr lang="zh-CN" altLang="en-US"/>
          </a:p>
        </p:txBody>
      </p:sp>
      <p:sp>
        <p:nvSpPr>
          <p:cNvPr id="120843" name="Oval 10"/>
          <p:cNvSpPr>
            <a:spLocks noChangeArrowheads="1"/>
          </p:cNvSpPr>
          <p:nvPr/>
        </p:nvSpPr>
        <p:spPr bwMode="auto">
          <a:xfrm>
            <a:off x="3736975" y="4864100"/>
            <a:ext cx="133350" cy="142875"/>
          </a:xfrm>
          <a:prstGeom prst="ellipse">
            <a:avLst/>
          </a:prstGeom>
          <a:solidFill>
            <a:srgbClr val="FF0000"/>
          </a:solidFill>
          <a:ln w="9525">
            <a:solidFill>
              <a:schemeClr val="tx1"/>
            </a:solidFill>
            <a:round/>
            <a:headEnd/>
            <a:tailEnd/>
          </a:ln>
          <a:effectLst/>
        </p:spPr>
        <p:txBody>
          <a:bodyPr wrap="none" anchor="ctr"/>
          <a:lstStyle/>
          <a:p>
            <a:pPr algn="ctr"/>
            <a:endParaRPr lang="zh-CN" altLang="en-US"/>
          </a:p>
        </p:txBody>
      </p:sp>
      <p:sp>
        <p:nvSpPr>
          <p:cNvPr id="120844" name="Oval 11"/>
          <p:cNvSpPr>
            <a:spLocks noChangeArrowheads="1"/>
          </p:cNvSpPr>
          <p:nvPr/>
        </p:nvSpPr>
        <p:spPr bwMode="auto">
          <a:xfrm>
            <a:off x="4232275" y="5181600"/>
            <a:ext cx="133350" cy="142875"/>
          </a:xfrm>
          <a:prstGeom prst="ellipse">
            <a:avLst/>
          </a:prstGeom>
          <a:solidFill>
            <a:srgbClr val="FF0000"/>
          </a:solidFill>
          <a:ln w="9525">
            <a:solidFill>
              <a:schemeClr val="tx1"/>
            </a:solidFill>
            <a:round/>
            <a:headEnd/>
            <a:tailEnd/>
          </a:ln>
          <a:effectLst/>
        </p:spPr>
        <p:txBody>
          <a:bodyPr wrap="none" anchor="ctr"/>
          <a:lstStyle/>
          <a:p>
            <a:pPr algn="ctr"/>
            <a:endParaRPr lang="zh-CN" altLang="en-US"/>
          </a:p>
        </p:txBody>
      </p:sp>
      <p:sp>
        <p:nvSpPr>
          <p:cNvPr id="120845" name="Oval 12"/>
          <p:cNvSpPr>
            <a:spLocks noChangeArrowheads="1"/>
          </p:cNvSpPr>
          <p:nvPr/>
        </p:nvSpPr>
        <p:spPr bwMode="auto">
          <a:xfrm>
            <a:off x="4746625" y="5168900"/>
            <a:ext cx="133350" cy="142875"/>
          </a:xfrm>
          <a:prstGeom prst="ellipse">
            <a:avLst/>
          </a:prstGeom>
          <a:solidFill>
            <a:schemeClr val="accent1"/>
          </a:solidFill>
          <a:ln w="9525">
            <a:solidFill>
              <a:schemeClr val="tx1"/>
            </a:solidFill>
            <a:round/>
            <a:headEnd/>
            <a:tailEnd/>
          </a:ln>
          <a:effectLst/>
        </p:spPr>
        <p:txBody>
          <a:bodyPr wrap="none" anchor="ctr"/>
          <a:lstStyle/>
          <a:p>
            <a:pPr algn="ctr"/>
            <a:endParaRPr lang="zh-CN" altLang="en-US"/>
          </a:p>
        </p:txBody>
      </p:sp>
      <p:sp>
        <p:nvSpPr>
          <p:cNvPr id="120846" name="Line 13"/>
          <p:cNvSpPr>
            <a:spLocks noChangeShapeType="1"/>
          </p:cNvSpPr>
          <p:nvPr/>
        </p:nvSpPr>
        <p:spPr bwMode="auto">
          <a:xfrm flipV="1">
            <a:off x="4368800" y="5238750"/>
            <a:ext cx="381000" cy="6350"/>
          </a:xfrm>
          <a:prstGeom prst="line">
            <a:avLst/>
          </a:prstGeom>
          <a:noFill/>
          <a:ln w="19050">
            <a:solidFill>
              <a:schemeClr val="tx1"/>
            </a:solidFill>
            <a:round/>
            <a:headEnd/>
            <a:tailEnd/>
          </a:ln>
          <a:effectLst/>
        </p:spPr>
        <p:txBody>
          <a:bodyPr/>
          <a:lstStyle/>
          <a:p>
            <a:endParaRPr lang="zh-CN" altLang="en-US"/>
          </a:p>
        </p:txBody>
      </p:sp>
      <p:sp>
        <p:nvSpPr>
          <p:cNvPr id="120847" name="Line 14"/>
          <p:cNvSpPr>
            <a:spLocks noChangeShapeType="1"/>
          </p:cNvSpPr>
          <p:nvPr/>
        </p:nvSpPr>
        <p:spPr bwMode="auto">
          <a:xfrm>
            <a:off x="4778375" y="4495800"/>
            <a:ext cx="368300" cy="368300"/>
          </a:xfrm>
          <a:prstGeom prst="line">
            <a:avLst/>
          </a:prstGeom>
          <a:noFill/>
          <a:ln w="19050">
            <a:solidFill>
              <a:schemeClr val="tx1"/>
            </a:solidFill>
            <a:round/>
            <a:headEnd/>
            <a:tailEnd/>
          </a:ln>
          <a:effectLst/>
        </p:spPr>
        <p:txBody>
          <a:bodyPr/>
          <a:lstStyle/>
          <a:p>
            <a:endParaRPr lang="zh-CN" altLang="en-US"/>
          </a:p>
        </p:txBody>
      </p:sp>
      <p:sp>
        <p:nvSpPr>
          <p:cNvPr id="120848" name="Line 15"/>
          <p:cNvSpPr>
            <a:spLocks noChangeShapeType="1"/>
          </p:cNvSpPr>
          <p:nvPr/>
        </p:nvSpPr>
        <p:spPr bwMode="auto">
          <a:xfrm flipV="1">
            <a:off x="3835400" y="4527550"/>
            <a:ext cx="393700" cy="355600"/>
          </a:xfrm>
          <a:prstGeom prst="line">
            <a:avLst/>
          </a:prstGeom>
          <a:noFill/>
          <a:ln w="19050">
            <a:solidFill>
              <a:schemeClr val="tx1"/>
            </a:solidFill>
            <a:round/>
            <a:headEnd/>
            <a:tailEnd/>
          </a:ln>
          <a:effectLst/>
        </p:spPr>
        <p:txBody>
          <a:bodyPr/>
          <a:lstStyle/>
          <a:p>
            <a:endParaRPr lang="zh-CN" altLang="en-US"/>
          </a:p>
        </p:txBody>
      </p:sp>
      <p:grpSp>
        <p:nvGrpSpPr>
          <p:cNvPr id="120849" name="Group 16"/>
          <p:cNvGrpSpPr>
            <a:grpSpLocks/>
          </p:cNvGrpSpPr>
          <p:nvPr/>
        </p:nvGrpSpPr>
        <p:grpSpPr bwMode="auto">
          <a:xfrm>
            <a:off x="5670550" y="4178300"/>
            <a:ext cx="719138" cy="396875"/>
            <a:chOff x="3740" y="1244"/>
            <a:chExt cx="453" cy="250"/>
          </a:xfrm>
        </p:grpSpPr>
        <p:sp>
          <p:nvSpPr>
            <p:cNvPr id="120916" name="Rectangle 17"/>
            <p:cNvSpPr>
              <a:spLocks noChangeArrowheads="1"/>
            </p:cNvSpPr>
            <p:nvPr/>
          </p:nvSpPr>
          <p:spPr bwMode="auto">
            <a:xfrm>
              <a:off x="3755" y="1248"/>
              <a:ext cx="438" cy="198"/>
            </a:xfrm>
            <a:prstGeom prst="rect">
              <a:avLst/>
            </a:prstGeom>
            <a:solidFill>
              <a:schemeClr val="tx1"/>
            </a:solidFill>
            <a:ln w="9525">
              <a:solidFill>
                <a:schemeClr val="tx1"/>
              </a:solidFill>
              <a:miter lim="800000"/>
              <a:headEnd/>
              <a:tailEnd/>
            </a:ln>
            <a:effectLst/>
          </p:spPr>
          <p:txBody>
            <a:bodyPr wrap="none" anchor="ctr"/>
            <a:lstStyle/>
            <a:p>
              <a:pPr algn="ctr"/>
              <a:endParaRPr lang="zh-CN" altLang="en-US"/>
            </a:p>
          </p:txBody>
        </p:sp>
        <p:sp>
          <p:nvSpPr>
            <p:cNvPr id="120917" name="Text Box 18"/>
            <p:cNvSpPr txBox="1">
              <a:spLocks noChangeArrowheads="1"/>
            </p:cNvSpPr>
            <p:nvPr/>
          </p:nvSpPr>
          <p:spPr bwMode="auto">
            <a:xfrm>
              <a:off x="3740" y="1244"/>
              <a:ext cx="444" cy="250"/>
            </a:xfrm>
            <a:prstGeom prst="rect">
              <a:avLst/>
            </a:prstGeom>
            <a:noFill/>
            <a:ln w="9525">
              <a:noFill/>
              <a:miter lim="800000"/>
              <a:headEnd/>
              <a:tailEnd/>
            </a:ln>
            <a:effectLst/>
          </p:spPr>
          <p:txBody>
            <a:bodyPr wrap="none">
              <a:spAutoFit/>
            </a:bodyPr>
            <a:lstStyle/>
            <a:p>
              <a:r>
                <a:rPr lang="en-US" altLang="zh-CN" sz="2000">
                  <a:solidFill>
                    <a:schemeClr val="bg1"/>
                  </a:solidFill>
                  <a:latin typeface="Comic Sans MS" pitchFamily="66" charset="0"/>
                </a:rPr>
                <a:t>NAP</a:t>
              </a:r>
              <a:endParaRPr lang="en-US" altLang="zh-CN" sz="2000"/>
            </a:p>
          </p:txBody>
        </p:sp>
      </p:grpSp>
      <p:sp>
        <p:nvSpPr>
          <p:cNvPr id="120850" name="Line 19"/>
          <p:cNvSpPr>
            <a:spLocks noChangeShapeType="1"/>
          </p:cNvSpPr>
          <p:nvPr/>
        </p:nvSpPr>
        <p:spPr bwMode="auto">
          <a:xfrm flipH="1">
            <a:off x="5222875" y="4445000"/>
            <a:ext cx="501650" cy="425450"/>
          </a:xfrm>
          <a:prstGeom prst="line">
            <a:avLst/>
          </a:prstGeom>
          <a:noFill/>
          <a:ln w="19050">
            <a:solidFill>
              <a:schemeClr val="tx1"/>
            </a:solidFill>
            <a:round/>
            <a:headEnd/>
            <a:tailEnd/>
          </a:ln>
          <a:effectLst/>
        </p:spPr>
        <p:txBody>
          <a:bodyPr/>
          <a:lstStyle/>
          <a:p>
            <a:endParaRPr lang="zh-CN" altLang="en-US"/>
          </a:p>
        </p:txBody>
      </p:sp>
      <p:sp>
        <p:nvSpPr>
          <p:cNvPr id="120851" name="Line 20"/>
          <p:cNvSpPr>
            <a:spLocks noChangeShapeType="1"/>
          </p:cNvSpPr>
          <p:nvPr/>
        </p:nvSpPr>
        <p:spPr bwMode="auto">
          <a:xfrm flipH="1">
            <a:off x="4791075" y="4362450"/>
            <a:ext cx="901700" cy="114300"/>
          </a:xfrm>
          <a:prstGeom prst="line">
            <a:avLst/>
          </a:prstGeom>
          <a:noFill/>
          <a:ln w="19050">
            <a:solidFill>
              <a:schemeClr val="tx1"/>
            </a:solidFill>
            <a:round/>
            <a:headEnd/>
            <a:tailEnd/>
          </a:ln>
          <a:effectLst/>
        </p:spPr>
        <p:txBody>
          <a:bodyPr/>
          <a:lstStyle/>
          <a:p>
            <a:endParaRPr lang="zh-CN" altLang="en-US"/>
          </a:p>
        </p:txBody>
      </p:sp>
      <p:sp>
        <p:nvSpPr>
          <p:cNvPr id="120852" name="Line 21"/>
          <p:cNvSpPr>
            <a:spLocks noChangeShapeType="1"/>
          </p:cNvSpPr>
          <p:nvPr/>
        </p:nvSpPr>
        <p:spPr bwMode="auto">
          <a:xfrm flipH="1">
            <a:off x="3876675" y="4419600"/>
            <a:ext cx="1816100" cy="482600"/>
          </a:xfrm>
          <a:prstGeom prst="line">
            <a:avLst/>
          </a:prstGeom>
          <a:noFill/>
          <a:ln w="19050">
            <a:solidFill>
              <a:schemeClr val="tx1"/>
            </a:solidFill>
            <a:round/>
            <a:headEnd/>
            <a:tailEnd/>
          </a:ln>
          <a:effectLst/>
        </p:spPr>
        <p:txBody>
          <a:bodyPr/>
          <a:lstStyle/>
          <a:p>
            <a:endParaRPr lang="zh-CN" altLang="en-US"/>
          </a:p>
        </p:txBody>
      </p:sp>
      <p:grpSp>
        <p:nvGrpSpPr>
          <p:cNvPr id="120853" name="Group 22"/>
          <p:cNvGrpSpPr>
            <a:grpSpLocks/>
          </p:cNvGrpSpPr>
          <p:nvPr/>
        </p:nvGrpSpPr>
        <p:grpSpPr bwMode="auto">
          <a:xfrm>
            <a:off x="1946275" y="3286125"/>
            <a:ext cx="6219825" cy="2838450"/>
            <a:chOff x="1226" y="2070"/>
            <a:chExt cx="3918" cy="1788"/>
          </a:xfrm>
        </p:grpSpPr>
        <p:grpSp>
          <p:nvGrpSpPr>
            <p:cNvPr id="120893" name="Group 23"/>
            <p:cNvGrpSpPr>
              <a:grpSpLocks/>
            </p:cNvGrpSpPr>
            <p:nvPr/>
          </p:nvGrpSpPr>
          <p:grpSpPr bwMode="auto">
            <a:xfrm>
              <a:off x="3042" y="2102"/>
              <a:ext cx="1054" cy="372"/>
              <a:chOff x="3042" y="2102"/>
              <a:chExt cx="1054" cy="372"/>
            </a:xfrm>
          </p:grpSpPr>
          <p:sp>
            <p:nvSpPr>
              <p:cNvPr id="120913" name="Oval 24"/>
              <p:cNvSpPr>
                <a:spLocks noChangeArrowheads="1"/>
              </p:cNvSpPr>
              <p:nvPr/>
            </p:nvSpPr>
            <p:spPr bwMode="auto">
              <a:xfrm>
                <a:off x="3042" y="2102"/>
                <a:ext cx="1054" cy="372"/>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sp>
            <p:nvSpPr>
              <p:cNvPr id="120914" name="Text Box 25"/>
              <p:cNvSpPr txBox="1">
                <a:spLocks noChangeArrowheads="1"/>
              </p:cNvSpPr>
              <p:nvPr/>
            </p:nvSpPr>
            <p:spPr bwMode="auto">
              <a:xfrm>
                <a:off x="3182" y="2176"/>
                <a:ext cx="845" cy="231"/>
              </a:xfrm>
              <a:prstGeom prst="rect">
                <a:avLst/>
              </a:prstGeom>
              <a:solidFill>
                <a:srgbClr val="FFFF00"/>
              </a:solidFill>
              <a:ln w="9525">
                <a:noFill/>
                <a:miter lim="800000"/>
                <a:headEnd/>
                <a:tailEnd/>
              </a:ln>
              <a:effectLst/>
            </p:spPr>
            <p:txBody>
              <a:bodyPr wrap="none">
                <a:spAutoFit/>
              </a:bodyPr>
              <a:lstStyle/>
              <a:p>
                <a:r>
                  <a:rPr lang="zh-CN" altLang="en-US" sz="1800">
                    <a:latin typeface="Comic Sans MS" pitchFamily="66" charset="0"/>
                  </a:rPr>
                  <a:t>第二层 </a:t>
                </a:r>
                <a:r>
                  <a:rPr lang="en-US" altLang="zh-CN" sz="1800">
                    <a:latin typeface="Comic Sans MS" pitchFamily="66" charset="0"/>
                  </a:rPr>
                  <a:t>ISP</a:t>
                </a:r>
                <a:endParaRPr lang="en-US" altLang="zh-CN"/>
              </a:p>
            </p:txBody>
          </p:sp>
          <p:sp>
            <p:nvSpPr>
              <p:cNvPr id="120915" name="Oval 26"/>
              <p:cNvSpPr>
                <a:spLocks noChangeArrowheads="1"/>
              </p:cNvSpPr>
              <p:nvPr/>
            </p:nvSpPr>
            <p:spPr bwMode="auto">
              <a:xfrm>
                <a:off x="3184" y="2340"/>
                <a:ext cx="84" cy="90"/>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grpSp>
        <p:grpSp>
          <p:nvGrpSpPr>
            <p:cNvPr id="120894" name="Group 27"/>
            <p:cNvGrpSpPr>
              <a:grpSpLocks/>
            </p:cNvGrpSpPr>
            <p:nvPr/>
          </p:nvGrpSpPr>
          <p:grpSpPr bwMode="auto">
            <a:xfrm>
              <a:off x="1610" y="2070"/>
              <a:ext cx="1054" cy="372"/>
              <a:chOff x="698" y="2190"/>
              <a:chExt cx="1054" cy="372"/>
            </a:xfrm>
          </p:grpSpPr>
          <p:sp>
            <p:nvSpPr>
              <p:cNvPr id="120910" name="Oval 28"/>
              <p:cNvSpPr>
                <a:spLocks noChangeArrowheads="1"/>
              </p:cNvSpPr>
              <p:nvPr/>
            </p:nvSpPr>
            <p:spPr bwMode="auto">
              <a:xfrm>
                <a:off x="698" y="2190"/>
                <a:ext cx="1054" cy="372"/>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sp>
            <p:nvSpPr>
              <p:cNvPr id="120911" name="Text Box 29"/>
              <p:cNvSpPr txBox="1">
                <a:spLocks noChangeArrowheads="1"/>
              </p:cNvSpPr>
              <p:nvPr/>
            </p:nvSpPr>
            <p:spPr bwMode="auto">
              <a:xfrm>
                <a:off x="838" y="2264"/>
                <a:ext cx="845" cy="231"/>
              </a:xfrm>
              <a:prstGeom prst="rect">
                <a:avLst/>
              </a:prstGeom>
              <a:solidFill>
                <a:srgbClr val="FFFF00"/>
              </a:solidFill>
              <a:ln w="9525">
                <a:noFill/>
                <a:miter lim="800000"/>
                <a:headEnd/>
                <a:tailEnd/>
              </a:ln>
              <a:effectLst/>
            </p:spPr>
            <p:txBody>
              <a:bodyPr wrap="none">
                <a:spAutoFit/>
              </a:bodyPr>
              <a:lstStyle/>
              <a:p>
                <a:r>
                  <a:rPr lang="zh-CN" altLang="en-US" sz="1800">
                    <a:latin typeface="Comic Sans MS" pitchFamily="66" charset="0"/>
                  </a:rPr>
                  <a:t>第二层 </a:t>
                </a:r>
                <a:r>
                  <a:rPr lang="en-US" altLang="zh-CN" sz="1800">
                    <a:latin typeface="Comic Sans MS" pitchFamily="66" charset="0"/>
                  </a:rPr>
                  <a:t>ISP</a:t>
                </a:r>
                <a:endParaRPr lang="en-US" altLang="zh-CN"/>
              </a:p>
            </p:txBody>
          </p:sp>
          <p:sp>
            <p:nvSpPr>
              <p:cNvPr id="120912" name="Oval 30"/>
              <p:cNvSpPr>
                <a:spLocks noChangeArrowheads="1"/>
              </p:cNvSpPr>
              <p:nvPr/>
            </p:nvSpPr>
            <p:spPr bwMode="auto">
              <a:xfrm>
                <a:off x="1464" y="2460"/>
                <a:ext cx="84" cy="90"/>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grpSp>
        <p:grpSp>
          <p:nvGrpSpPr>
            <p:cNvPr id="120895" name="Group 31"/>
            <p:cNvGrpSpPr>
              <a:grpSpLocks/>
            </p:cNvGrpSpPr>
            <p:nvPr/>
          </p:nvGrpSpPr>
          <p:grpSpPr bwMode="auto">
            <a:xfrm>
              <a:off x="1226" y="3476"/>
              <a:ext cx="1054" cy="374"/>
              <a:chOff x="442" y="3748"/>
              <a:chExt cx="1054" cy="374"/>
            </a:xfrm>
          </p:grpSpPr>
          <p:sp>
            <p:nvSpPr>
              <p:cNvPr id="120907" name="Oval 32"/>
              <p:cNvSpPr>
                <a:spLocks noChangeArrowheads="1"/>
              </p:cNvSpPr>
              <p:nvPr/>
            </p:nvSpPr>
            <p:spPr bwMode="auto">
              <a:xfrm>
                <a:off x="442" y="3750"/>
                <a:ext cx="1054" cy="372"/>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sp>
            <p:nvSpPr>
              <p:cNvPr id="120908" name="Text Box 33"/>
              <p:cNvSpPr txBox="1">
                <a:spLocks noChangeArrowheads="1"/>
              </p:cNvSpPr>
              <p:nvPr/>
            </p:nvSpPr>
            <p:spPr bwMode="auto">
              <a:xfrm>
                <a:off x="582" y="3824"/>
                <a:ext cx="845" cy="231"/>
              </a:xfrm>
              <a:prstGeom prst="rect">
                <a:avLst/>
              </a:prstGeom>
              <a:solidFill>
                <a:srgbClr val="FFFF00"/>
              </a:solidFill>
              <a:ln w="9525">
                <a:noFill/>
                <a:miter lim="800000"/>
                <a:headEnd/>
                <a:tailEnd/>
              </a:ln>
              <a:effectLst/>
            </p:spPr>
            <p:txBody>
              <a:bodyPr wrap="none">
                <a:spAutoFit/>
              </a:bodyPr>
              <a:lstStyle/>
              <a:p>
                <a:r>
                  <a:rPr lang="zh-CN" altLang="en-US" sz="1800">
                    <a:latin typeface="Comic Sans MS" pitchFamily="66" charset="0"/>
                  </a:rPr>
                  <a:t>第二层 </a:t>
                </a:r>
                <a:r>
                  <a:rPr lang="en-US" altLang="zh-CN" sz="1800">
                    <a:latin typeface="Comic Sans MS" pitchFamily="66" charset="0"/>
                  </a:rPr>
                  <a:t>ISP</a:t>
                </a:r>
                <a:endParaRPr lang="en-US" altLang="zh-CN"/>
              </a:p>
            </p:txBody>
          </p:sp>
          <p:sp>
            <p:nvSpPr>
              <p:cNvPr id="120909" name="Oval 34"/>
              <p:cNvSpPr>
                <a:spLocks noChangeArrowheads="1"/>
              </p:cNvSpPr>
              <p:nvPr/>
            </p:nvSpPr>
            <p:spPr bwMode="auto">
              <a:xfrm>
                <a:off x="904" y="3748"/>
                <a:ext cx="84" cy="90"/>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grpSp>
        <p:grpSp>
          <p:nvGrpSpPr>
            <p:cNvPr id="120896" name="Group 35"/>
            <p:cNvGrpSpPr>
              <a:grpSpLocks/>
            </p:cNvGrpSpPr>
            <p:nvPr/>
          </p:nvGrpSpPr>
          <p:grpSpPr bwMode="auto">
            <a:xfrm>
              <a:off x="2674" y="3486"/>
              <a:ext cx="1054" cy="372"/>
              <a:chOff x="2698" y="3710"/>
              <a:chExt cx="1054" cy="372"/>
            </a:xfrm>
          </p:grpSpPr>
          <p:sp>
            <p:nvSpPr>
              <p:cNvPr id="120904" name="Oval 36"/>
              <p:cNvSpPr>
                <a:spLocks noChangeArrowheads="1"/>
              </p:cNvSpPr>
              <p:nvPr/>
            </p:nvSpPr>
            <p:spPr bwMode="auto">
              <a:xfrm>
                <a:off x="2698" y="3710"/>
                <a:ext cx="1054" cy="372"/>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sp>
            <p:nvSpPr>
              <p:cNvPr id="120905" name="Text Box 37"/>
              <p:cNvSpPr txBox="1">
                <a:spLocks noChangeArrowheads="1"/>
              </p:cNvSpPr>
              <p:nvPr/>
            </p:nvSpPr>
            <p:spPr bwMode="auto">
              <a:xfrm>
                <a:off x="2838" y="3784"/>
                <a:ext cx="845" cy="231"/>
              </a:xfrm>
              <a:prstGeom prst="rect">
                <a:avLst/>
              </a:prstGeom>
              <a:solidFill>
                <a:srgbClr val="FFFF00"/>
              </a:solidFill>
              <a:ln w="9525">
                <a:noFill/>
                <a:miter lim="800000"/>
                <a:headEnd/>
                <a:tailEnd/>
              </a:ln>
              <a:effectLst/>
            </p:spPr>
            <p:txBody>
              <a:bodyPr wrap="none">
                <a:spAutoFit/>
              </a:bodyPr>
              <a:lstStyle/>
              <a:p>
                <a:r>
                  <a:rPr lang="zh-CN" altLang="en-US" sz="1800">
                    <a:latin typeface="Comic Sans MS" pitchFamily="66" charset="0"/>
                  </a:rPr>
                  <a:t>第二层 </a:t>
                </a:r>
                <a:r>
                  <a:rPr lang="en-US" altLang="zh-CN" sz="1800">
                    <a:latin typeface="Comic Sans MS" pitchFamily="66" charset="0"/>
                  </a:rPr>
                  <a:t>ISP</a:t>
                </a:r>
                <a:endParaRPr lang="en-US" altLang="zh-CN"/>
              </a:p>
            </p:txBody>
          </p:sp>
          <p:sp>
            <p:nvSpPr>
              <p:cNvPr id="120906" name="Oval 38"/>
              <p:cNvSpPr>
                <a:spLocks noChangeArrowheads="1"/>
              </p:cNvSpPr>
              <p:nvPr/>
            </p:nvSpPr>
            <p:spPr bwMode="auto">
              <a:xfrm>
                <a:off x="3408" y="3716"/>
                <a:ext cx="84" cy="90"/>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grpSp>
        <p:grpSp>
          <p:nvGrpSpPr>
            <p:cNvPr id="120897" name="Group 39"/>
            <p:cNvGrpSpPr>
              <a:grpSpLocks/>
            </p:cNvGrpSpPr>
            <p:nvPr/>
          </p:nvGrpSpPr>
          <p:grpSpPr bwMode="auto">
            <a:xfrm>
              <a:off x="4090" y="3182"/>
              <a:ext cx="1054" cy="372"/>
              <a:chOff x="4090" y="3182"/>
              <a:chExt cx="1054" cy="372"/>
            </a:xfrm>
          </p:grpSpPr>
          <p:sp>
            <p:nvSpPr>
              <p:cNvPr id="120901" name="Oval 40"/>
              <p:cNvSpPr>
                <a:spLocks noChangeArrowheads="1"/>
              </p:cNvSpPr>
              <p:nvPr/>
            </p:nvSpPr>
            <p:spPr bwMode="auto">
              <a:xfrm>
                <a:off x="4090" y="3182"/>
                <a:ext cx="1054" cy="372"/>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sp>
            <p:nvSpPr>
              <p:cNvPr id="120902" name="Text Box 41"/>
              <p:cNvSpPr txBox="1">
                <a:spLocks noChangeArrowheads="1"/>
              </p:cNvSpPr>
              <p:nvPr/>
            </p:nvSpPr>
            <p:spPr bwMode="auto">
              <a:xfrm>
                <a:off x="4230" y="3256"/>
                <a:ext cx="845" cy="231"/>
              </a:xfrm>
              <a:prstGeom prst="rect">
                <a:avLst/>
              </a:prstGeom>
              <a:solidFill>
                <a:srgbClr val="FFFF00"/>
              </a:solidFill>
              <a:ln w="9525">
                <a:noFill/>
                <a:miter lim="800000"/>
                <a:headEnd/>
                <a:tailEnd/>
              </a:ln>
              <a:effectLst/>
            </p:spPr>
            <p:txBody>
              <a:bodyPr wrap="none">
                <a:spAutoFit/>
              </a:bodyPr>
              <a:lstStyle/>
              <a:p>
                <a:r>
                  <a:rPr lang="zh-CN" altLang="en-US" sz="1800">
                    <a:latin typeface="Comic Sans MS" pitchFamily="66" charset="0"/>
                  </a:rPr>
                  <a:t>第二层 </a:t>
                </a:r>
                <a:r>
                  <a:rPr lang="en-US" altLang="zh-CN" sz="1800">
                    <a:latin typeface="Comic Sans MS" pitchFamily="66" charset="0"/>
                  </a:rPr>
                  <a:t>ISP</a:t>
                </a:r>
                <a:endParaRPr lang="en-US" altLang="zh-CN"/>
              </a:p>
            </p:txBody>
          </p:sp>
          <p:sp>
            <p:nvSpPr>
              <p:cNvPr id="120903" name="Oval 42"/>
              <p:cNvSpPr>
                <a:spLocks noChangeArrowheads="1"/>
              </p:cNvSpPr>
              <p:nvPr/>
            </p:nvSpPr>
            <p:spPr bwMode="auto">
              <a:xfrm>
                <a:off x="4144" y="3308"/>
                <a:ext cx="84" cy="90"/>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grpSp>
        <p:sp>
          <p:nvSpPr>
            <p:cNvPr id="120898" name="Oval 43"/>
            <p:cNvSpPr>
              <a:spLocks noChangeArrowheads="1"/>
            </p:cNvSpPr>
            <p:nvPr/>
          </p:nvSpPr>
          <p:spPr bwMode="auto">
            <a:xfrm>
              <a:off x="1712" y="2328"/>
              <a:ext cx="96" cy="88"/>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sp>
          <p:nvSpPr>
            <p:cNvPr id="120899" name="Line 44"/>
            <p:cNvSpPr>
              <a:spLocks noChangeShapeType="1"/>
            </p:cNvSpPr>
            <p:nvPr/>
          </p:nvSpPr>
          <p:spPr bwMode="auto">
            <a:xfrm>
              <a:off x="1768" y="2400"/>
              <a:ext cx="200" cy="684"/>
            </a:xfrm>
            <a:prstGeom prst="line">
              <a:avLst/>
            </a:prstGeom>
            <a:noFill/>
            <a:ln w="19050">
              <a:solidFill>
                <a:schemeClr val="tx1"/>
              </a:solidFill>
              <a:round/>
              <a:headEnd/>
              <a:tailEnd/>
            </a:ln>
            <a:effectLst/>
          </p:spPr>
          <p:txBody>
            <a:bodyPr/>
            <a:lstStyle/>
            <a:p>
              <a:endParaRPr lang="zh-CN" altLang="en-US"/>
            </a:p>
          </p:txBody>
        </p:sp>
        <p:sp>
          <p:nvSpPr>
            <p:cNvPr id="120900" name="Oval 45"/>
            <p:cNvSpPr>
              <a:spLocks noChangeArrowheads="1"/>
            </p:cNvSpPr>
            <p:nvPr/>
          </p:nvSpPr>
          <p:spPr bwMode="auto">
            <a:xfrm>
              <a:off x="1928" y="3044"/>
              <a:ext cx="96" cy="88"/>
            </a:xfrm>
            <a:prstGeom prst="ellipse">
              <a:avLst/>
            </a:prstGeom>
            <a:solidFill>
              <a:srgbClr val="FFFF00"/>
            </a:solidFill>
            <a:ln w="9525">
              <a:solidFill>
                <a:schemeClr val="tx1"/>
              </a:solidFill>
              <a:round/>
              <a:headEnd/>
              <a:tailEnd/>
            </a:ln>
            <a:effectLst/>
          </p:spPr>
          <p:txBody>
            <a:bodyPr wrap="none" anchor="ctr"/>
            <a:lstStyle/>
            <a:p>
              <a:pPr algn="ctr"/>
              <a:endParaRPr lang="zh-CN" altLang="en-US"/>
            </a:p>
          </p:txBody>
        </p:sp>
      </p:grpSp>
      <p:sp>
        <p:nvSpPr>
          <p:cNvPr id="120854" name="Oval 52"/>
          <p:cNvSpPr>
            <a:spLocks noChangeArrowheads="1"/>
          </p:cNvSpPr>
          <p:nvPr/>
        </p:nvSpPr>
        <p:spPr bwMode="auto">
          <a:xfrm>
            <a:off x="6337300" y="3683000"/>
            <a:ext cx="152400" cy="165100"/>
          </a:xfrm>
          <a:prstGeom prst="ellipse">
            <a:avLst/>
          </a:prstGeom>
          <a:solidFill>
            <a:schemeClr val="bg1"/>
          </a:solidFill>
          <a:ln w="9525">
            <a:solidFill>
              <a:schemeClr val="tx1"/>
            </a:solidFill>
            <a:round/>
            <a:headEnd/>
            <a:tailEnd/>
          </a:ln>
          <a:effectLst/>
        </p:spPr>
        <p:txBody>
          <a:bodyPr wrap="none" anchor="ctr"/>
          <a:lstStyle/>
          <a:p>
            <a:pPr algn="ctr"/>
            <a:endParaRPr lang="zh-CN" altLang="en-US"/>
          </a:p>
        </p:txBody>
      </p:sp>
      <p:sp>
        <p:nvSpPr>
          <p:cNvPr id="120855" name="Oval 53"/>
          <p:cNvSpPr>
            <a:spLocks noChangeArrowheads="1"/>
          </p:cNvSpPr>
          <p:nvPr/>
        </p:nvSpPr>
        <p:spPr bwMode="auto">
          <a:xfrm>
            <a:off x="7302500" y="4991100"/>
            <a:ext cx="152400" cy="165100"/>
          </a:xfrm>
          <a:prstGeom prst="ellipse">
            <a:avLst/>
          </a:prstGeom>
          <a:solidFill>
            <a:schemeClr val="bg1"/>
          </a:solidFill>
          <a:ln w="9525">
            <a:solidFill>
              <a:schemeClr val="tx1"/>
            </a:solidFill>
            <a:round/>
            <a:headEnd/>
            <a:tailEnd/>
          </a:ln>
          <a:effectLst/>
        </p:spPr>
        <p:txBody>
          <a:bodyPr wrap="none" anchor="ctr"/>
          <a:lstStyle/>
          <a:p>
            <a:pPr algn="ctr"/>
            <a:endParaRPr lang="zh-CN" altLang="en-US"/>
          </a:p>
        </p:txBody>
      </p:sp>
      <p:sp>
        <p:nvSpPr>
          <p:cNvPr id="120856" name="Line 54"/>
          <p:cNvSpPr>
            <a:spLocks noChangeShapeType="1"/>
          </p:cNvSpPr>
          <p:nvPr/>
        </p:nvSpPr>
        <p:spPr bwMode="auto">
          <a:xfrm>
            <a:off x="6451600" y="3822700"/>
            <a:ext cx="876300" cy="1155700"/>
          </a:xfrm>
          <a:prstGeom prst="line">
            <a:avLst/>
          </a:prstGeom>
          <a:noFill/>
          <a:ln w="19050">
            <a:solidFill>
              <a:schemeClr val="tx1"/>
            </a:solidFill>
            <a:round/>
            <a:headEnd/>
            <a:tailEnd/>
          </a:ln>
          <a:effectLst/>
        </p:spPr>
        <p:txBody>
          <a:bodyPr/>
          <a:lstStyle/>
          <a:p>
            <a:endParaRPr lang="zh-CN" altLang="en-US"/>
          </a:p>
        </p:txBody>
      </p:sp>
      <p:sp>
        <p:nvSpPr>
          <p:cNvPr id="120857" name="Oval 55"/>
          <p:cNvSpPr>
            <a:spLocks noChangeArrowheads="1"/>
          </p:cNvSpPr>
          <p:nvPr/>
        </p:nvSpPr>
        <p:spPr bwMode="auto">
          <a:xfrm>
            <a:off x="6007100" y="3797300"/>
            <a:ext cx="152400" cy="165100"/>
          </a:xfrm>
          <a:prstGeom prst="ellipse">
            <a:avLst/>
          </a:prstGeom>
          <a:solidFill>
            <a:schemeClr val="bg1"/>
          </a:solidFill>
          <a:ln w="9525">
            <a:solidFill>
              <a:schemeClr val="tx1"/>
            </a:solidFill>
            <a:round/>
            <a:headEnd/>
            <a:tailEnd/>
          </a:ln>
          <a:effectLst/>
        </p:spPr>
        <p:txBody>
          <a:bodyPr wrap="none" anchor="ctr"/>
          <a:lstStyle/>
          <a:p>
            <a:pPr algn="ctr"/>
            <a:endParaRPr lang="zh-CN" altLang="en-US"/>
          </a:p>
        </p:txBody>
      </p:sp>
      <p:sp>
        <p:nvSpPr>
          <p:cNvPr id="120858" name="Line 56"/>
          <p:cNvSpPr>
            <a:spLocks noChangeShapeType="1"/>
          </p:cNvSpPr>
          <p:nvPr/>
        </p:nvSpPr>
        <p:spPr bwMode="auto">
          <a:xfrm>
            <a:off x="6083300" y="3949700"/>
            <a:ext cx="0" cy="241300"/>
          </a:xfrm>
          <a:prstGeom prst="line">
            <a:avLst/>
          </a:prstGeom>
          <a:noFill/>
          <a:ln w="9525">
            <a:solidFill>
              <a:schemeClr val="tx1"/>
            </a:solidFill>
            <a:round/>
            <a:headEnd/>
            <a:tailEnd/>
          </a:ln>
          <a:effectLst/>
        </p:spPr>
        <p:txBody>
          <a:bodyPr/>
          <a:lstStyle/>
          <a:p>
            <a:endParaRPr lang="zh-CN" altLang="en-US"/>
          </a:p>
        </p:txBody>
      </p:sp>
      <p:grpSp>
        <p:nvGrpSpPr>
          <p:cNvPr id="77915" name="Group 91"/>
          <p:cNvGrpSpPr>
            <a:grpSpLocks/>
          </p:cNvGrpSpPr>
          <p:nvPr/>
        </p:nvGrpSpPr>
        <p:grpSpPr bwMode="auto">
          <a:xfrm>
            <a:off x="1539875" y="2473325"/>
            <a:ext cx="6823075" cy="4162425"/>
            <a:chOff x="970" y="1558"/>
            <a:chExt cx="4298" cy="2622"/>
          </a:xfrm>
        </p:grpSpPr>
        <p:grpSp>
          <p:nvGrpSpPr>
            <p:cNvPr id="120866" name="Group 62"/>
            <p:cNvGrpSpPr>
              <a:grpSpLocks/>
            </p:cNvGrpSpPr>
            <p:nvPr/>
          </p:nvGrpSpPr>
          <p:grpSpPr bwMode="auto">
            <a:xfrm>
              <a:off x="3322" y="1686"/>
              <a:ext cx="666" cy="438"/>
              <a:chOff x="4314" y="1086"/>
              <a:chExt cx="666" cy="438"/>
            </a:xfrm>
          </p:grpSpPr>
          <p:sp>
            <p:nvSpPr>
              <p:cNvPr id="120891" name="Oval 63"/>
              <p:cNvSpPr>
                <a:spLocks noChangeArrowheads="1"/>
              </p:cNvSpPr>
              <p:nvPr/>
            </p:nvSpPr>
            <p:spPr bwMode="auto">
              <a:xfrm>
                <a:off x="4314" y="1086"/>
                <a:ext cx="666" cy="438"/>
              </a:xfrm>
              <a:prstGeom prst="ellipse">
                <a:avLst/>
              </a:prstGeom>
              <a:noFill/>
              <a:ln w="9525">
                <a:solidFill>
                  <a:schemeClr val="tx1"/>
                </a:solidFill>
                <a:round/>
                <a:headEnd/>
                <a:tailEnd/>
              </a:ln>
              <a:effectLst/>
            </p:spPr>
            <p:txBody>
              <a:bodyPr wrap="none" anchor="ctr"/>
              <a:lstStyle/>
              <a:p>
                <a:pPr algn="ctr"/>
                <a:endParaRPr lang="zh-CN" altLang="en-US"/>
              </a:p>
            </p:txBody>
          </p:sp>
          <p:sp>
            <p:nvSpPr>
              <p:cNvPr id="120892" name="Text Box 64"/>
              <p:cNvSpPr txBox="1">
                <a:spLocks noChangeArrowheads="1"/>
              </p:cNvSpPr>
              <p:nvPr/>
            </p:nvSpPr>
            <p:spPr bwMode="auto">
              <a:xfrm>
                <a:off x="4391" y="1094"/>
                <a:ext cx="404" cy="404"/>
              </a:xfrm>
              <a:prstGeom prst="rect">
                <a:avLst/>
              </a:prstGeom>
              <a:noFill/>
              <a:ln w="9525">
                <a:noFill/>
                <a:miter lim="800000"/>
                <a:headEnd/>
                <a:tailEnd/>
              </a:ln>
              <a:effectLst/>
            </p:spPr>
            <p:txBody>
              <a:bodyPr wrap="none">
                <a:spAutoFit/>
              </a:bodyPr>
              <a:lstStyle/>
              <a:p>
                <a:pPr algn="ctr"/>
                <a:r>
                  <a:rPr lang="zh-CN" altLang="en-US" sz="1800">
                    <a:latin typeface="Comic Sans MS" pitchFamily="66" charset="0"/>
                  </a:rPr>
                  <a:t>本地</a:t>
                </a:r>
              </a:p>
              <a:p>
                <a:pPr algn="ctr"/>
                <a:r>
                  <a:rPr lang="en-US" altLang="zh-CN" sz="1800">
                    <a:latin typeface="Comic Sans MS" pitchFamily="66" charset="0"/>
                  </a:rPr>
                  <a:t>ISP</a:t>
                </a:r>
                <a:endParaRPr lang="en-US" altLang="zh-CN"/>
              </a:p>
            </p:txBody>
          </p:sp>
        </p:grpSp>
        <p:grpSp>
          <p:nvGrpSpPr>
            <p:cNvPr id="120867" name="Group 65"/>
            <p:cNvGrpSpPr>
              <a:grpSpLocks/>
            </p:cNvGrpSpPr>
            <p:nvPr/>
          </p:nvGrpSpPr>
          <p:grpSpPr bwMode="auto">
            <a:xfrm>
              <a:off x="2714" y="1782"/>
              <a:ext cx="666" cy="438"/>
              <a:chOff x="4314" y="1086"/>
              <a:chExt cx="666" cy="438"/>
            </a:xfrm>
          </p:grpSpPr>
          <p:sp>
            <p:nvSpPr>
              <p:cNvPr id="120889" name="Oval 66"/>
              <p:cNvSpPr>
                <a:spLocks noChangeArrowheads="1"/>
              </p:cNvSpPr>
              <p:nvPr/>
            </p:nvSpPr>
            <p:spPr bwMode="auto">
              <a:xfrm>
                <a:off x="4314" y="1086"/>
                <a:ext cx="666" cy="438"/>
              </a:xfrm>
              <a:prstGeom prst="ellipse">
                <a:avLst/>
              </a:prstGeom>
              <a:noFill/>
              <a:ln w="9525">
                <a:solidFill>
                  <a:schemeClr val="tx1"/>
                </a:solidFill>
                <a:round/>
                <a:headEnd/>
                <a:tailEnd/>
              </a:ln>
              <a:effectLst/>
            </p:spPr>
            <p:txBody>
              <a:bodyPr wrap="none" anchor="ctr"/>
              <a:lstStyle/>
              <a:p>
                <a:pPr algn="ctr"/>
                <a:endParaRPr lang="zh-CN" altLang="en-US"/>
              </a:p>
            </p:txBody>
          </p:sp>
          <p:sp>
            <p:nvSpPr>
              <p:cNvPr id="120890" name="Text Box 67"/>
              <p:cNvSpPr txBox="1">
                <a:spLocks noChangeArrowheads="1"/>
              </p:cNvSpPr>
              <p:nvPr/>
            </p:nvSpPr>
            <p:spPr bwMode="auto">
              <a:xfrm>
                <a:off x="4391" y="1094"/>
                <a:ext cx="404" cy="404"/>
              </a:xfrm>
              <a:prstGeom prst="rect">
                <a:avLst/>
              </a:prstGeom>
              <a:noFill/>
              <a:ln w="9525">
                <a:noFill/>
                <a:miter lim="800000"/>
                <a:headEnd/>
                <a:tailEnd/>
              </a:ln>
              <a:effectLst/>
            </p:spPr>
            <p:txBody>
              <a:bodyPr wrap="none">
                <a:spAutoFit/>
              </a:bodyPr>
              <a:lstStyle/>
              <a:p>
                <a:pPr algn="ctr"/>
                <a:r>
                  <a:rPr lang="zh-CN" altLang="en-US" sz="1800">
                    <a:latin typeface="Comic Sans MS" pitchFamily="66" charset="0"/>
                  </a:rPr>
                  <a:t>本地</a:t>
                </a:r>
              </a:p>
              <a:p>
                <a:pPr algn="ctr"/>
                <a:r>
                  <a:rPr lang="en-US" altLang="zh-CN" sz="1800">
                    <a:latin typeface="Comic Sans MS" pitchFamily="66" charset="0"/>
                  </a:rPr>
                  <a:t>ISP</a:t>
                </a:r>
                <a:endParaRPr lang="en-US" altLang="zh-CN"/>
              </a:p>
            </p:txBody>
          </p:sp>
        </p:grpSp>
        <p:grpSp>
          <p:nvGrpSpPr>
            <p:cNvPr id="120868" name="Group 59"/>
            <p:cNvGrpSpPr>
              <a:grpSpLocks/>
            </p:cNvGrpSpPr>
            <p:nvPr/>
          </p:nvGrpSpPr>
          <p:grpSpPr bwMode="auto">
            <a:xfrm>
              <a:off x="3794" y="1774"/>
              <a:ext cx="666" cy="438"/>
              <a:chOff x="4314" y="1086"/>
              <a:chExt cx="666" cy="438"/>
            </a:xfrm>
          </p:grpSpPr>
          <p:sp>
            <p:nvSpPr>
              <p:cNvPr id="120887" name="Oval 60"/>
              <p:cNvSpPr>
                <a:spLocks noChangeArrowheads="1"/>
              </p:cNvSpPr>
              <p:nvPr/>
            </p:nvSpPr>
            <p:spPr bwMode="auto">
              <a:xfrm>
                <a:off x="4314" y="1086"/>
                <a:ext cx="666" cy="438"/>
              </a:xfrm>
              <a:prstGeom prst="ellipse">
                <a:avLst/>
              </a:prstGeom>
              <a:noFill/>
              <a:ln w="9525">
                <a:solidFill>
                  <a:schemeClr val="tx1"/>
                </a:solidFill>
                <a:round/>
                <a:headEnd/>
                <a:tailEnd/>
              </a:ln>
              <a:effectLst/>
            </p:spPr>
            <p:txBody>
              <a:bodyPr wrap="none" anchor="ctr"/>
              <a:lstStyle/>
              <a:p>
                <a:pPr algn="ctr"/>
                <a:endParaRPr lang="zh-CN" altLang="en-US"/>
              </a:p>
            </p:txBody>
          </p:sp>
          <p:sp>
            <p:nvSpPr>
              <p:cNvPr id="120888" name="Text Box 61"/>
              <p:cNvSpPr txBox="1">
                <a:spLocks noChangeArrowheads="1"/>
              </p:cNvSpPr>
              <p:nvPr/>
            </p:nvSpPr>
            <p:spPr bwMode="auto">
              <a:xfrm>
                <a:off x="4391" y="1094"/>
                <a:ext cx="404" cy="404"/>
              </a:xfrm>
              <a:prstGeom prst="rect">
                <a:avLst/>
              </a:prstGeom>
              <a:noFill/>
              <a:ln w="9525">
                <a:noFill/>
                <a:miter lim="800000"/>
                <a:headEnd/>
                <a:tailEnd/>
              </a:ln>
              <a:effectLst/>
            </p:spPr>
            <p:txBody>
              <a:bodyPr wrap="none">
                <a:spAutoFit/>
              </a:bodyPr>
              <a:lstStyle/>
              <a:p>
                <a:pPr algn="ctr"/>
                <a:r>
                  <a:rPr lang="zh-CN" altLang="en-US" sz="1800">
                    <a:latin typeface="Comic Sans MS" pitchFamily="66" charset="0"/>
                  </a:rPr>
                  <a:t>本地</a:t>
                </a:r>
              </a:p>
              <a:p>
                <a:pPr algn="ctr"/>
                <a:r>
                  <a:rPr lang="en-US" altLang="zh-CN" sz="1800">
                    <a:latin typeface="Comic Sans MS" pitchFamily="66" charset="0"/>
                  </a:rPr>
                  <a:t>ISP</a:t>
                </a:r>
                <a:endParaRPr lang="en-US" altLang="zh-CN"/>
              </a:p>
            </p:txBody>
          </p:sp>
        </p:grpSp>
        <p:grpSp>
          <p:nvGrpSpPr>
            <p:cNvPr id="120869" name="Group 71"/>
            <p:cNvGrpSpPr>
              <a:grpSpLocks/>
            </p:cNvGrpSpPr>
            <p:nvPr/>
          </p:nvGrpSpPr>
          <p:grpSpPr bwMode="auto">
            <a:xfrm>
              <a:off x="970" y="3702"/>
              <a:ext cx="666" cy="438"/>
              <a:chOff x="4314" y="1086"/>
              <a:chExt cx="666" cy="438"/>
            </a:xfrm>
          </p:grpSpPr>
          <p:sp>
            <p:nvSpPr>
              <p:cNvPr id="120885" name="Oval 72"/>
              <p:cNvSpPr>
                <a:spLocks noChangeArrowheads="1"/>
              </p:cNvSpPr>
              <p:nvPr/>
            </p:nvSpPr>
            <p:spPr bwMode="auto">
              <a:xfrm>
                <a:off x="4314" y="1086"/>
                <a:ext cx="666" cy="438"/>
              </a:xfrm>
              <a:prstGeom prst="ellipse">
                <a:avLst/>
              </a:prstGeom>
              <a:noFill/>
              <a:ln w="9525">
                <a:solidFill>
                  <a:schemeClr val="tx1"/>
                </a:solidFill>
                <a:round/>
                <a:headEnd/>
                <a:tailEnd/>
              </a:ln>
              <a:effectLst/>
            </p:spPr>
            <p:txBody>
              <a:bodyPr wrap="none" anchor="ctr"/>
              <a:lstStyle/>
              <a:p>
                <a:pPr algn="ctr"/>
                <a:endParaRPr lang="zh-CN" altLang="en-US"/>
              </a:p>
            </p:txBody>
          </p:sp>
          <p:sp>
            <p:nvSpPr>
              <p:cNvPr id="120886" name="Text Box 73"/>
              <p:cNvSpPr txBox="1">
                <a:spLocks noChangeArrowheads="1"/>
              </p:cNvSpPr>
              <p:nvPr/>
            </p:nvSpPr>
            <p:spPr bwMode="auto">
              <a:xfrm>
                <a:off x="4391" y="1094"/>
                <a:ext cx="404" cy="404"/>
              </a:xfrm>
              <a:prstGeom prst="rect">
                <a:avLst/>
              </a:prstGeom>
              <a:noFill/>
              <a:ln w="9525">
                <a:noFill/>
                <a:miter lim="800000"/>
                <a:headEnd/>
                <a:tailEnd/>
              </a:ln>
              <a:effectLst/>
            </p:spPr>
            <p:txBody>
              <a:bodyPr wrap="none">
                <a:spAutoFit/>
              </a:bodyPr>
              <a:lstStyle/>
              <a:p>
                <a:pPr algn="ctr"/>
                <a:r>
                  <a:rPr lang="zh-CN" altLang="en-US" sz="1800">
                    <a:latin typeface="Comic Sans MS" pitchFamily="66" charset="0"/>
                  </a:rPr>
                  <a:t>本地</a:t>
                </a:r>
              </a:p>
              <a:p>
                <a:pPr algn="ctr"/>
                <a:r>
                  <a:rPr lang="en-US" altLang="zh-CN" sz="1800">
                    <a:latin typeface="Comic Sans MS" pitchFamily="66" charset="0"/>
                  </a:rPr>
                  <a:t>ISP</a:t>
                </a:r>
                <a:endParaRPr lang="en-US" altLang="zh-CN"/>
              </a:p>
            </p:txBody>
          </p:sp>
        </p:grpSp>
        <p:grpSp>
          <p:nvGrpSpPr>
            <p:cNvPr id="120870" name="Group 74"/>
            <p:cNvGrpSpPr>
              <a:grpSpLocks/>
            </p:cNvGrpSpPr>
            <p:nvPr/>
          </p:nvGrpSpPr>
          <p:grpSpPr bwMode="auto">
            <a:xfrm>
              <a:off x="1136" y="1558"/>
              <a:ext cx="716" cy="438"/>
              <a:chOff x="4264" y="1086"/>
              <a:chExt cx="716" cy="438"/>
            </a:xfrm>
          </p:grpSpPr>
          <p:sp>
            <p:nvSpPr>
              <p:cNvPr id="120883" name="Oval 75"/>
              <p:cNvSpPr>
                <a:spLocks noChangeArrowheads="1"/>
              </p:cNvSpPr>
              <p:nvPr/>
            </p:nvSpPr>
            <p:spPr bwMode="auto">
              <a:xfrm>
                <a:off x="4314" y="1086"/>
                <a:ext cx="666" cy="438"/>
              </a:xfrm>
              <a:prstGeom prst="ellipse">
                <a:avLst/>
              </a:prstGeom>
              <a:noFill/>
              <a:ln w="9525">
                <a:solidFill>
                  <a:schemeClr val="tx1"/>
                </a:solidFill>
                <a:round/>
                <a:headEnd/>
                <a:tailEnd/>
              </a:ln>
              <a:effectLst/>
            </p:spPr>
            <p:txBody>
              <a:bodyPr wrap="none" anchor="ctr"/>
              <a:lstStyle/>
              <a:p>
                <a:pPr algn="ctr"/>
                <a:endParaRPr lang="zh-CN" altLang="en-US"/>
              </a:p>
            </p:txBody>
          </p:sp>
          <p:sp>
            <p:nvSpPr>
              <p:cNvPr id="120884" name="Text Box 76"/>
              <p:cNvSpPr txBox="1">
                <a:spLocks noChangeArrowheads="1"/>
              </p:cNvSpPr>
              <p:nvPr/>
            </p:nvSpPr>
            <p:spPr bwMode="auto">
              <a:xfrm>
                <a:off x="4264" y="1106"/>
                <a:ext cx="658" cy="231"/>
              </a:xfrm>
              <a:prstGeom prst="rect">
                <a:avLst/>
              </a:prstGeom>
              <a:noFill/>
              <a:ln w="9525">
                <a:noFill/>
                <a:miter lim="800000"/>
                <a:headEnd/>
                <a:tailEnd/>
              </a:ln>
              <a:effectLst/>
            </p:spPr>
            <p:txBody>
              <a:bodyPr wrap="none">
                <a:spAutoFit/>
              </a:bodyPr>
              <a:lstStyle/>
              <a:p>
                <a:pPr algn="ctr"/>
                <a:r>
                  <a:rPr lang="zh-CN" altLang="en-US" sz="1800">
                    <a:latin typeface="Comic Sans MS" pitchFamily="66" charset="0"/>
                  </a:rPr>
                  <a:t>本地</a:t>
                </a:r>
                <a:r>
                  <a:rPr lang="en-US" altLang="zh-CN" sz="1800">
                    <a:latin typeface="Comic Sans MS" pitchFamily="66" charset="0"/>
                  </a:rPr>
                  <a:t>ISP</a:t>
                </a:r>
                <a:endParaRPr lang="en-US" altLang="zh-CN"/>
              </a:p>
            </p:txBody>
          </p:sp>
        </p:grpSp>
        <p:grpSp>
          <p:nvGrpSpPr>
            <p:cNvPr id="120871" name="Group 68"/>
            <p:cNvGrpSpPr>
              <a:grpSpLocks/>
            </p:cNvGrpSpPr>
            <p:nvPr/>
          </p:nvGrpSpPr>
          <p:grpSpPr bwMode="auto">
            <a:xfrm>
              <a:off x="1730" y="1710"/>
              <a:ext cx="666" cy="438"/>
              <a:chOff x="4314" y="1086"/>
              <a:chExt cx="666" cy="438"/>
            </a:xfrm>
          </p:grpSpPr>
          <p:sp>
            <p:nvSpPr>
              <p:cNvPr id="120881" name="Oval 69"/>
              <p:cNvSpPr>
                <a:spLocks noChangeArrowheads="1"/>
              </p:cNvSpPr>
              <p:nvPr/>
            </p:nvSpPr>
            <p:spPr bwMode="auto">
              <a:xfrm>
                <a:off x="4314" y="1086"/>
                <a:ext cx="666" cy="438"/>
              </a:xfrm>
              <a:prstGeom prst="ellipse">
                <a:avLst/>
              </a:prstGeom>
              <a:noFill/>
              <a:ln w="9525">
                <a:solidFill>
                  <a:schemeClr val="tx1"/>
                </a:solidFill>
                <a:round/>
                <a:headEnd/>
                <a:tailEnd/>
              </a:ln>
              <a:effectLst/>
            </p:spPr>
            <p:txBody>
              <a:bodyPr wrap="none" anchor="ctr"/>
              <a:lstStyle/>
              <a:p>
                <a:pPr algn="ctr"/>
                <a:endParaRPr lang="zh-CN" altLang="en-US"/>
              </a:p>
            </p:txBody>
          </p:sp>
          <p:sp>
            <p:nvSpPr>
              <p:cNvPr id="120882" name="Text Box 70"/>
              <p:cNvSpPr txBox="1">
                <a:spLocks noChangeArrowheads="1"/>
              </p:cNvSpPr>
              <p:nvPr/>
            </p:nvSpPr>
            <p:spPr bwMode="auto">
              <a:xfrm>
                <a:off x="4320" y="1094"/>
                <a:ext cx="548" cy="404"/>
              </a:xfrm>
              <a:prstGeom prst="rect">
                <a:avLst/>
              </a:prstGeom>
              <a:noFill/>
              <a:ln w="9525">
                <a:noFill/>
                <a:miter lim="800000"/>
                <a:headEnd/>
                <a:tailEnd/>
              </a:ln>
              <a:effectLst/>
            </p:spPr>
            <p:txBody>
              <a:bodyPr wrap="none">
                <a:spAutoFit/>
              </a:bodyPr>
              <a:lstStyle/>
              <a:p>
                <a:pPr algn="ctr"/>
                <a:r>
                  <a:rPr lang="zh-CN" altLang="en-US" sz="1800">
                    <a:latin typeface="Comic Sans MS" pitchFamily="66" charset="0"/>
                  </a:rPr>
                  <a:t>第三层</a:t>
                </a:r>
              </a:p>
              <a:p>
                <a:pPr algn="ctr"/>
                <a:r>
                  <a:rPr lang="en-US" altLang="zh-CN" sz="1800">
                    <a:latin typeface="Comic Sans MS" pitchFamily="66" charset="0"/>
                  </a:rPr>
                  <a:t>ISP</a:t>
                </a:r>
                <a:endParaRPr lang="en-US" altLang="zh-CN"/>
              </a:p>
            </p:txBody>
          </p:sp>
        </p:grpSp>
        <p:grpSp>
          <p:nvGrpSpPr>
            <p:cNvPr id="120872" name="Group 77"/>
            <p:cNvGrpSpPr>
              <a:grpSpLocks/>
            </p:cNvGrpSpPr>
            <p:nvPr/>
          </p:nvGrpSpPr>
          <p:grpSpPr bwMode="auto">
            <a:xfrm>
              <a:off x="1826" y="3742"/>
              <a:ext cx="666" cy="438"/>
              <a:chOff x="4314" y="1086"/>
              <a:chExt cx="666" cy="438"/>
            </a:xfrm>
          </p:grpSpPr>
          <p:sp>
            <p:nvSpPr>
              <p:cNvPr id="120879" name="Oval 78"/>
              <p:cNvSpPr>
                <a:spLocks noChangeArrowheads="1"/>
              </p:cNvSpPr>
              <p:nvPr/>
            </p:nvSpPr>
            <p:spPr bwMode="auto">
              <a:xfrm>
                <a:off x="4314" y="1086"/>
                <a:ext cx="666" cy="438"/>
              </a:xfrm>
              <a:prstGeom prst="ellipse">
                <a:avLst/>
              </a:prstGeom>
              <a:noFill/>
              <a:ln w="9525">
                <a:solidFill>
                  <a:schemeClr val="tx1"/>
                </a:solidFill>
                <a:round/>
                <a:headEnd/>
                <a:tailEnd/>
              </a:ln>
              <a:effectLst/>
            </p:spPr>
            <p:txBody>
              <a:bodyPr wrap="none" anchor="ctr"/>
              <a:lstStyle/>
              <a:p>
                <a:pPr algn="ctr"/>
                <a:endParaRPr lang="zh-CN" altLang="en-US"/>
              </a:p>
            </p:txBody>
          </p:sp>
          <p:sp>
            <p:nvSpPr>
              <p:cNvPr id="120880" name="Text Box 79"/>
              <p:cNvSpPr txBox="1">
                <a:spLocks noChangeArrowheads="1"/>
              </p:cNvSpPr>
              <p:nvPr/>
            </p:nvSpPr>
            <p:spPr bwMode="auto">
              <a:xfrm>
                <a:off x="4391" y="1094"/>
                <a:ext cx="404" cy="404"/>
              </a:xfrm>
              <a:prstGeom prst="rect">
                <a:avLst/>
              </a:prstGeom>
              <a:noFill/>
              <a:ln w="9525">
                <a:noFill/>
                <a:miter lim="800000"/>
                <a:headEnd/>
                <a:tailEnd/>
              </a:ln>
              <a:effectLst/>
            </p:spPr>
            <p:txBody>
              <a:bodyPr wrap="none">
                <a:spAutoFit/>
              </a:bodyPr>
              <a:lstStyle/>
              <a:p>
                <a:pPr algn="ctr"/>
                <a:r>
                  <a:rPr lang="zh-CN" altLang="en-US" sz="1800">
                    <a:latin typeface="Comic Sans MS" pitchFamily="66" charset="0"/>
                  </a:rPr>
                  <a:t>本地</a:t>
                </a:r>
              </a:p>
              <a:p>
                <a:pPr algn="ctr"/>
                <a:r>
                  <a:rPr lang="en-US" altLang="zh-CN" sz="1800">
                    <a:latin typeface="Comic Sans MS" pitchFamily="66" charset="0"/>
                  </a:rPr>
                  <a:t>ISP</a:t>
                </a:r>
                <a:endParaRPr lang="en-US" altLang="zh-CN"/>
              </a:p>
            </p:txBody>
          </p:sp>
        </p:grpSp>
        <p:grpSp>
          <p:nvGrpSpPr>
            <p:cNvPr id="120873" name="Group 80"/>
            <p:cNvGrpSpPr>
              <a:grpSpLocks/>
            </p:cNvGrpSpPr>
            <p:nvPr/>
          </p:nvGrpSpPr>
          <p:grpSpPr bwMode="auto">
            <a:xfrm>
              <a:off x="2898" y="3742"/>
              <a:ext cx="666" cy="438"/>
              <a:chOff x="4314" y="1086"/>
              <a:chExt cx="666" cy="438"/>
            </a:xfrm>
          </p:grpSpPr>
          <p:sp>
            <p:nvSpPr>
              <p:cNvPr id="120877" name="Oval 81"/>
              <p:cNvSpPr>
                <a:spLocks noChangeArrowheads="1"/>
              </p:cNvSpPr>
              <p:nvPr/>
            </p:nvSpPr>
            <p:spPr bwMode="auto">
              <a:xfrm>
                <a:off x="4314" y="1086"/>
                <a:ext cx="666" cy="438"/>
              </a:xfrm>
              <a:prstGeom prst="ellipse">
                <a:avLst/>
              </a:prstGeom>
              <a:noFill/>
              <a:ln w="9525">
                <a:solidFill>
                  <a:schemeClr val="tx1"/>
                </a:solidFill>
                <a:round/>
                <a:headEnd/>
                <a:tailEnd/>
              </a:ln>
              <a:effectLst/>
            </p:spPr>
            <p:txBody>
              <a:bodyPr wrap="none" anchor="ctr"/>
              <a:lstStyle/>
              <a:p>
                <a:pPr algn="ctr"/>
                <a:endParaRPr lang="zh-CN" altLang="en-US"/>
              </a:p>
            </p:txBody>
          </p:sp>
          <p:sp>
            <p:nvSpPr>
              <p:cNvPr id="120878" name="Text Box 82"/>
              <p:cNvSpPr txBox="1">
                <a:spLocks noChangeArrowheads="1"/>
              </p:cNvSpPr>
              <p:nvPr/>
            </p:nvSpPr>
            <p:spPr bwMode="auto">
              <a:xfrm>
                <a:off x="4391" y="1094"/>
                <a:ext cx="404" cy="404"/>
              </a:xfrm>
              <a:prstGeom prst="rect">
                <a:avLst/>
              </a:prstGeom>
              <a:noFill/>
              <a:ln w="9525">
                <a:noFill/>
                <a:miter lim="800000"/>
                <a:headEnd/>
                <a:tailEnd/>
              </a:ln>
              <a:effectLst/>
            </p:spPr>
            <p:txBody>
              <a:bodyPr wrap="none">
                <a:spAutoFit/>
              </a:bodyPr>
              <a:lstStyle/>
              <a:p>
                <a:pPr algn="ctr"/>
                <a:r>
                  <a:rPr lang="zh-CN" altLang="en-US" sz="1800">
                    <a:latin typeface="Comic Sans MS" pitchFamily="66" charset="0"/>
                  </a:rPr>
                  <a:t>本地</a:t>
                </a:r>
              </a:p>
              <a:p>
                <a:pPr algn="ctr"/>
                <a:r>
                  <a:rPr lang="en-US" altLang="zh-CN" sz="1800">
                    <a:latin typeface="Comic Sans MS" pitchFamily="66" charset="0"/>
                  </a:rPr>
                  <a:t>ISP</a:t>
                </a:r>
                <a:endParaRPr lang="en-US" altLang="zh-CN"/>
              </a:p>
            </p:txBody>
          </p:sp>
        </p:grpSp>
        <p:grpSp>
          <p:nvGrpSpPr>
            <p:cNvPr id="120874" name="Group 83"/>
            <p:cNvGrpSpPr>
              <a:grpSpLocks/>
            </p:cNvGrpSpPr>
            <p:nvPr/>
          </p:nvGrpSpPr>
          <p:grpSpPr bwMode="auto">
            <a:xfrm>
              <a:off x="4552" y="3454"/>
              <a:ext cx="716" cy="438"/>
              <a:chOff x="4264" y="1086"/>
              <a:chExt cx="716" cy="438"/>
            </a:xfrm>
          </p:grpSpPr>
          <p:sp>
            <p:nvSpPr>
              <p:cNvPr id="120875" name="Oval 84"/>
              <p:cNvSpPr>
                <a:spLocks noChangeArrowheads="1"/>
              </p:cNvSpPr>
              <p:nvPr/>
            </p:nvSpPr>
            <p:spPr bwMode="auto">
              <a:xfrm>
                <a:off x="4314" y="1086"/>
                <a:ext cx="666" cy="438"/>
              </a:xfrm>
              <a:prstGeom prst="ellipse">
                <a:avLst/>
              </a:prstGeom>
              <a:noFill/>
              <a:ln w="9525">
                <a:solidFill>
                  <a:schemeClr val="tx1"/>
                </a:solidFill>
                <a:round/>
                <a:headEnd/>
                <a:tailEnd/>
              </a:ln>
              <a:effectLst/>
            </p:spPr>
            <p:txBody>
              <a:bodyPr wrap="none" anchor="ctr"/>
              <a:lstStyle/>
              <a:p>
                <a:pPr algn="ctr"/>
                <a:endParaRPr lang="zh-CN" altLang="en-US"/>
              </a:p>
            </p:txBody>
          </p:sp>
          <p:sp>
            <p:nvSpPr>
              <p:cNvPr id="120876" name="Text Box 85"/>
              <p:cNvSpPr txBox="1">
                <a:spLocks noChangeArrowheads="1"/>
              </p:cNvSpPr>
              <p:nvPr/>
            </p:nvSpPr>
            <p:spPr bwMode="auto">
              <a:xfrm>
                <a:off x="4264" y="1106"/>
                <a:ext cx="658" cy="231"/>
              </a:xfrm>
              <a:prstGeom prst="rect">
                <a:avLst/>
              </a:prstGeom>
              <a:noFill/>
              <a:ln w="9525">
                <a:noFill/>
                <a:miter lim="800000"/>
                <a:headEnd/>
                <a:tailEnd/>
              </a:ln>
              <a:effectLst/>
            </p:spPr>
            <p:txBody>
              <a:bodyPr wrap="none">
                <a:spAutoFit/>
              </a:bodyPr>
              <a:lstStyle/>
              <a:p>
                <a:pPr algn="ctr"/>
                <a:r>
                  <a:rPr lang="zh-CN" altLang="en-US" sz="1800">
                    <a:latin typeface="Comic Sans MS" pitchFamily="66" charset="0"/>
                  </a:rPr>
                  <a:t>本地</a:t>
                </a:r>
                <a:r>
                  <a:rPr lang="en-US" altLang="zh-CN" sz="1800">
                    <a:latin typeface="Comic Sans MS" pitchFamily="66" charset="0"/>
                  </a:rPr>
                  <a:t>ISP</a:t>
                </a:r>
                <a:endParaRPr lang="en-US" altLang="zh-CN"/>
              </a:p>
            </p:txBody>
          </p:sp>
        </p:grpSp>
      </p:grpSp>
      <p:grpSp>
        <p:nvGrpSpPr>
          <p:cNvPr id="77914" name="Group 90"/>
          <p:cNvGrpSpPr>
            <a:grpSpLocks/>
          </p:cNvGrpSpPr>
          <p:nvPr/>
        </p:nvGrpSpPr>
        <p:grpSpPr bwMode="auto">
          <a:xfrm>
            <a:off x="184150" y="3175000"/>
            <a:ext cx="2825750" cy="2819400"/>
            <a:chOff x="116" y="2000"/>
            <a:chExt cx="1780" cy="1776"/>
          </a:xfrm>
        </p:grpSpPr>
        <p:sp>
          <p:nvSpPr>
            <p:cNvPr id="120861" name="Text Box 51"/>
            <p:cNvSpPr txBox="1">
              <a:spLocks noChangeArrowheads="1"/>
            </p:cNvSpPr>
            <p:nvPr/>
          </p:nvSpPr>
          <p:spPr bwMode="auto">
            <a:xfrm>
              <a:off x="116" y="2094"/>
              <a:ext cx="991" cy="1280"/>
            </a:xfrm>
            <a:prstGeom prst="rect">
              <a:avLst/>
            </a:prstGeom>
            <a:noFill/>
            <a:ln w="9525">
              <a:noFill/>
              <a:miter lim="800000"/>
              <a:headEnd/>
              <a:tailEnd/>
            </a:ln>
            <a:effectLst/>
          </p:spPr>
          <p:txBody>
            <a:bodyPr wrap="square">
              <a:spAutoFit/>
            </a:bodyPr>
            <a:lstStyle/>
            <a:p>
              <a:r>
                <a:rPr lang="zh-CN" altLang="en-US" sz="1800" b="1" dirty="0">
                  <a:solidFill>
                    <a:schemeClr val="hlink"/>
                  </a:solidFill>
                  <a:latin typeface="Comic Sans MS" pitchFamily="66" charset="0"/>
                </a:rPr>
                <a:t>本地和 第三层 </a:t>
              </a:r>
              <a:r>
                <a:rPr lang="en-US" altLang="zh-CN" sz="1800" b="1" dirty="0">
                  <a:solidFill>
                    <a:schemeClr val="hlink"/>
                  </a:solidFill>
                  <a:latin typeface="Comic Sans MS" pitchFamily="66" charset="0"/>
                </a:rPr>
                <a:t>ISP</a:t>
              </a:r>
              <a:r>
                <a:rPr lang="zh-CN" altLang="en-US" sz="1800" b="1" dirty="0">
                  <a:solidFill>
                    <a:schemeClr val="hlink"/>
                  </a:solidFill>
                  <a:latin typeface="Comic Sans MS" pitchFamily="66" charset="0"/>
                </a:rPr>
                <a:t>是较高层</a:t>
              </a:r>
              <a:r>
                <a:rPr lang="en-US" altLang="zh-CN" sz="1800" b="1" dirty="0">
                  <a:solidFill>
                    <a:schemeClr val="hlink"/>
                  </a:solidFill>
                  <a:latin typeface="Comic Sans MS" pitchFamily="66" charset="0"/>
                </a:rPr>
                <a:t>ISP</a:t>
              </a:r>
              <a:r>
                <a:rPr lang="zh-CN" altLang="en-US" sz="1800" b="1" dirty="0">
                  <a:solidFill>
                    <a:schemeClr val="hlink"/>
                  </a:solidFill>
                  <a:latin typeface="Comic Sans MS" pitchFamily="66" charset="0"/>
                </a:rPr>
                <a:t>的客户，这些较高层</a:t>
              </a:r>
              <a:r>
                <a:rPr lang="en-US" altLang="zh-CN" sz="1800" b="1" dirty="0">
                  <a:solidFill>
                    <a:schemeClr val="hlink"/>
                  </a:solidFill>
                  <a:latin typeface="Comic Sans MS" pitchFamily="66" charset="0"/>
                </a:rPr>
                <a:t>ISP</a:t>
              </a:r>
              <a:r>
                <a:rPr lang="zh-CN" altLang="en-US" sz="1800" b="1" dirty="0">
                  <a:solidFill>
                    <a:schemeClr val="hlink"/>
                  </a:solidFill>
                  <a:latin typeface="Comic Sans MS" pitchFamily="66" charset="0"/>
                </a:rPr>
                <a:t>将它们连接到因特网其他部分</a:t>
              </a:r>
              <a:endParaRPr lang="en-US" altLang="zh-CN" sz="1800" b="1" dirty="0">
                <a:solidFill>
                  <a:schemeClr val="hlink"/>
                </a:solidFill>
                <a:latin typeface="Comic Sans MS" pitchFamily="66" charset="0"/>
              </a:endParaRPr>
            </a:p>
          </p:txBody>
        </p:sp>
        <p:sp>
          <p:nvSpPr>
            <p:cNvPr id="120862" name="Line 86"/>
            <p:cNvSpPr>
              <a:spLocks noChangeShapeType="1"/>
            </p:cNvSpPr>
            <p:nvPr/>
          </p:nvSpPr>
          <p:spPr bwMode="auto">
            <a:xfrm flipV="1">
              <a:off x="1072" y="2008"/>
              <a:ext cx="344" cy="744"/>
            </a:xfrm>
            <a:prstGeom prst="line">
              <a:avLst/>
            </a:prstGeom>
            <a:noFill/>
            <a:ln w="9525">
              <a:solidFill>
                <a:schemeClr val="tx1"/>
              </a:solidFill>
              <a:round/>
              <a:headEnd/>
              <a:tailEnd type="triangle" w="med" len="med"/>
            </a:ln>
            <a:effectLst/>
          </p:spPr>
          <p:txBody>
            <a:bodyPr/>
            <a:lstStyle/>
            <a:p>
              <a:endParaRPr lang="zh-CN" altLang="en-US"/>
            </a:p>
          </p:txBody>
        </p:sp>
        <p:sp>
          <p:nvSpPr>
            <p:cNvPr id="120863" name="Line 87"/>
            <p:cNvSpPr>
              <a:spLocks noChangeShapeType="1"/>
            </p:cNvSpPr>
            <p:nvPr/>
          </p:nvSpPr>
          <p:spPr bwMode="auto">
            <a:xfrm flipV="1">
              <a:off x="1088" y="2000"/>
              <a:ext cx="664" cy="728"/>
            </a:xfrm>
            <a:prstGeom prst="line">
              <a:avLst/>
            </a:prstGeom>
            <a:noFill/>
            <a:ln w="9525">
              <a:solidFill>
                <a:schemeClr val="tx1"/>
              </a:solidFill>
              <a:round/>
              <a:headEnd/>
              <a:tailEnd type="triangle" w="med" len="med"/>
            </a:ln>
            <a:effectLst/>
          </p:spPr>
          <p:txBody>
            <a:bodyPr/>
            <a:lstStyle/>
            <a:p>
              <a:endParaRPr lang="zh-CN" altLang="en-US"/>
            </a:p>
          </p:txBody>
        </p:sp>
        <p:sp>
          <p:nvSpPr>
            <p:cNvPr id="120864" name="Line 88"/>
            <p:cNvSpPr>
              <a:spLocks noChangeShapeType="1"/>
            </p:cNvSpPr>
            <p:nvPr/>
          </p:nvSpPr>
          <p:spPr bwMode="auto">
            <a:xfrm>
              <a:off x="1073" y="2744"/>
              <a:ext cx="95" cy="960"/>
            </a:xfrm>
            <a:prstGeom prst="line">
              <a:avLst/>
            </a:prstGeom>
            <a:noFill/>
            <a:ln w="9525">
              <a:solidFill>
                <a:schemeClr val="tx1"/>
              </a:solidFill>
              <a:round/>
              <a:headEnd/>
              <a:tailEnd type="triangle" w="med" len="med"/>
            </a:ln>
            <a:effectLst/>
          </p:spPr>
          <p:txBody>
            <a:bodyPr/>
            <a:lstStyle/>
            <a:p>
              <a:endParaRPr lang="zh-CN" altLang="en-US"/>
            </a:p>
          </p:txBody>
        </p:sp>
        <p:sp>
          <p:nvSpPr>
            <p:cNvPr id="120865" name="Line 89"/>
            <p:cNvSpPr>
              <a:spLocks noChangeShapeType="1"/>
            </p:cNvSpPr>
            <p:nvPr/>
          </p:nvSpPr>
          <p:spPr bwMode="auto">
            <a:xfrm>
              <a:off x="1074" y="2739"/>
              <a:ext cx="822" cy="1037"/>
            </a:xfrm>
            <a:prstGeom prst="line">
              <a:avLst/>
            </a:prstGeom>
            <a:noFill/>
            <a:ln w="9525">
              <a:solidFill>
                <a:schemeClr val="tx1"/>
              </a:solidFill>
              <a:round/>
              <a:headEnd/>
              <a:tailEnd type="triangle" w="med" len="med"/>
            </a:ln>
            <a:effectLst/>
          </p:spPr>
          <p:txBody>
            <a:bodyPr/>
            <a:lstStyle/>
            <a:p>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77915"/>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77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533400" y="165100"/>
            <a:ext cx="8096250" cy="1143000"/>
          </a:xfrm>
        </p:spPr>
        <p:txBody>
          <a:bodyPr/>
          <a:lstStyle/>
          <a:p>
            <a:r>
              <a:rPr lang="zh-CN" altLang="en-US" sz="3200" smtClean="0">
                <a:solidFill>
                  <a:srgbClr val="008000"/>
                </a:solidFill>
              </a:rPr>
              <a:t>例：分组在因特网传输</a:t>
            </a:r>
          </a:p>
        </p:txBody>
      </p:sp>
      <p:sp>
        <p:nvSpPr>
          <p:cNvPr id="122883" name="Rectangle 3"/>
          <p:cNvSpPr>
            <a:spLocks noGrp="1" noChangeArrowheads="1"/>
          </p:cNvSpPr>
          <p:nvPr>
            <p:ph sz="half" idx="1"/>
          </p:nvPr>
        </p:nvSpPr>
        <p:spPr>
          <a:xfrm>
            <a:off x="352425" y="1428750"/>
            <a:ext cx="8181975" cy="565150"/>
          </a:xfrm>
        </p:spPr>
        <p:txBody>
          <a:bodyPr/>
          <a:lstStyle/>
          <a:p>
            <a:pPr eaLnBrk="1"/>
            <a:r>
              <a:rPr lang="zh-CN" altLang="en-US" sz="2400" b="1" smtClean="0">
                <a:solidFill>
                  <a:srgbClr val="FF0000"/>
                </a:solidFill>
                <a:latin typeface="华文中宋" pitchFamily="2" charset="-122"/>
                <a:ea typeface="华文中宋" pitchFamily="2" charset="-122"/>
              </a:rPr>
              <a:t>一个分组通过许多网络传输</a:t>
            </a:r>
            <a:r>
              <a:rPr lang="en-US" altLang="zh-CN" sz="2400" b="1" smtClean="0">
                <a:solidFill>
                  <a:srgbClr val="FF0000"/>
                </a:solidFill>
                <a:latin typeface="华文中宋" pitchFamily="2" charset="-122"/>
                <a:ea typeface="华文中宋" pitchFamily="2" charset="-122"/>
              </a:rPr>
              <a:t>!</a:t>
            </a:r>
            <a:endParaRPr lang="zh-CN" altLang="en-US" b="1" smtClean="0"/>
          </a:p>
        </p:txBody>
      </p:sp>
      <p:sp>
        <p:nvSpPr>
          <p:cNvPr id="122884" name="灯片编号占位符 6"/>
          <p:cNvSpPr>
            <a:spLocks noGrp="1"/>
          </p:cNvSpPr>
          <p:nvPr>
            <p:ph type="sldNum" sz="quarter" idx="12"/>
          </p:nvPr>
        </p:nvSpPr>
        <p:spPr>
          <a:noFill/>
          <a:ln>
            <a:miter lim="800000"/>
            <a:headEnd/>
            <a:tailEnd/>
          </a:ln>
        </p:spPr>
        <p:txBody>
          <a:bodyPr/>
          <a:lstStyle/>
          <a:p>
            <a:fld id="{36CC2BD5-FB27-4CFA-95A0-333075925DCB}" type="slidenum">
              <a:rPr lang="en-US" altLang="zh-CN"/>
              <a:pPr/>
              <a:t>67</a:t>
            </a:fld>
            <a:endParaRPr lang="en-US" altLang="zh-CN"/>
          </a:p>
        </p:txBody>
      </p:sp>
      <p:sp>
        <p:nvSpPr>
          <p:cNvPr id="122885" name="Oval 4"/>
          <p:cNvSpPr>
            <a:spLocks noChangeArrowheads="1"/>
          </p:cNvSpPr>
          <p:nvPr/>
        </p:nvSpPr>
        <p:spPr bwMode="auto">
          <a:xfrm>
            <a:off x="2432050" y="4883150"/>
            <a:ext cx="1863725" cy="790575"/>
          </a:xfrm>
          <a:prstGeom prst="ellipse">
            <a:avLst/>
          </a:prstGeom>
          <a:solidFill>
            <a:schemeClr val="folHlink"/>
          </a:solidFill>
          <a:ln w="9525">
            <a:solidFill>
              <a:schemeClr val="tx1"/>
            </a:solidFill>
            <a:round/>
            <a:headEnd/>
            <a:tailEnd/>
          </a:ln>
          <a:effectLst/>
        </p:spPr>
        <p:txBody>
          <a:bodyPr wrap="none" anchor="ctr"/>
          <a:lstStyle/>
          <a:p>
            <a:pPr algn="ctr"/>
            <a:r>
              <a:rPr lang="zh-CN" altLang="en-US">
                <a:solidFill>
                  <a:schemeClr val="bg1"/>
                </a:solidFill>
                <a:latin typeface="Comic Sans MS" pitchFamily="66" charset="0"/>
              </a:rPr>
              <a:t>第一层 </a:t>
            </a:r>
            <a:r>
              <a:rPr lang="en-US" altLang="zh-CN">
                <a:solidFill>
                  <a:schemeClr val="bg1"/>
                </a:solidFill>
                <a:latin typeface="Comic Sans MS" pitchFamily="66" charset="0"/>
              </a:rPr>
              <a:t>ISP</a:t>
            </a:r>
            <a:endParaRPr lang="en-US" altLang="zh-CN"/>
          </a:p>
        </p:txBody>
      </p:sp>
      <p:sp>
        <p:nvSpPr>
          <p:cNvPr id="122886" name="Oval 5"/>
          <p:cNvSpPr>
            <a:spLocks noChangeArrowheads="1"/>
          </p:cNvSpPr>
          <p:nvPr/>
        </p:nvSpPr>
        <p:spPr bwMode="auto">
          <a:xfrm>
            <a:off x="3530600" y="3679825"/>
            <a:ext cx="1863725" cy="790575"/>
          </a:xfrm>
          <a:prstGeom prst="ellipse">
            <a:avLst/>
          </a:prstGeom>
          <a:solidFill>
            <a:schemeClr val="folHlink"/>
          </a:solidFill>
          <a:ln w="9525">
            <a:solidFill>
              <a:schemeClr val="tx1"/>
            </a:solidFill>
            <a:round/>
            <a:headEnd/>
            <a:tailEnd/>
          </a:ln>
          <a:effectLst/>
        </p:spPr>
        <p:txBody>
          <a:bodyPr wrap="none" anchor="ctr"/>
          <a:lstStyle/>
          <a:p>
            <a:pPr algn="ctr"/>
            <a:r>
              <a:rPr lang="zh-CN" altLang="en-US">
                <a:solidFill>
                  <a:schemeClr val="bg1"/>
                </a:solidFill>
                <a:latin typeface="Comic Sans MS" pitchFamily="66" charset="0"/>
              </a:rPr>
              <a:t>第一层 </a:t>
            </a:r>
            <a:r>
              <a:rPr lang="en-US" altLang="zh-CN">
                <a:solidFill>
                  <a:schemeClr val="bg1"/>
                </a:solidFill>
                <a:latin typeface="Comic Sans MS" pitchFamily="66" charset="0"/>
              </a:rPr>
              <a:t>ISP</a:t>
            </a:r>
            <a:endParaRPr lang="en-US" altLang="zh-CN"/>
          </a:p>
        </p:txBody>
      </p:sp>
      <p:sp>
        <p:nvSpPr>
          <p:cNvPr id="122887" name="Oval 6"/>
          <p:cNvSpPr>
            <a:spLocks noChangeArrowheads="1"/>
          </p:cNvSpPr>
          <p:nvPr/>
        </p:nvSpPr>
        <p:spPr bwMode="auto">
          <a:xfrm>
            <a:off x="4800600" y="4845050"/>
            <a:ext cx="1863725" cy="790575"/>
          </a:xfrm>
          <a:prstGeom prst="ellipse">
            <a:avLst/>
          </a:prstGeom>
          <a:solidFill>
            <a:schemeClr val="folHlink"/>
          </a:solidFill>
          <a:ln w="9525">
            <a:solidFill>
              <a:schemeClr val="tx1"/>
            </a:solidFill>
            <a:round/>
            <a:headEnd/>
            <a:tailEnd/>
          </a:ln>
          <a:effectLst/>
        </p:spPr>
        <p:txBody>
          <a:bodyPr wrap="none" anchor="ctr"/>
          <a:lstStyle/>
          <a:p>
            <a:pPr algn="ctr"/>
            <a:r>
              <a:rPr lang="zh-CN" altLang="en-US">
                <a:solidFill>
                  <a:schemeClr val="bg1"/>
                </a:solidFill>
                <a:latin typeface="Comic Sans MS" pitchFamily="66" charset="0"/>
              </a:rPr>
              <a:t>第一层 </a:t>
            </a:r>
            <a:r>
              <a:rPr lang="en-US" altLang="zh-CN">
                <a:solidFill>
                  <a:schemeClr val="bg1"/>
                </a:solidFill>
                <a:latin typeface="Comic Sans MS" pitchFamily="66" charset="0"/>
              </a:rPr>
              <a:t>ISP</a:t>
            </a:r>
            <a:endParaRPr lang="en-US" altLang="zh-CN"/>
          </a:p>
        </p:txBody>
      </p:sp>
      <p:sp>
        <p:nvSpPr>
          <p:cNvPr id="122888" name="Oval 7"/>
          <p:cNvSpPr>
            <a:spLocks noChangeArrowheads="1"/>
          </p:cNvSpPr>
          <p:nvPr/>
        </p:nvSpPr>
        <p:spPr bwMode="auto">
          <a:xfrm>
            <a:off x="5121275" y="4851400"/>
            <a:ext cx="133350" cy="142875"/>
          </a:xfrm>
          <a:prstGeom prst="ellipse">
            <a:avLst/>
          </a:prstGeom>
          <a:solidFill>
            <a:schemeClr val="folHlink"/>
          </a:solidFill>
          <a:ln w="9525">
            <a:solidFill>
              <a:schemeClr val="tx1"/>
            </a:solidFill>
            <a:round/>
            <a:headEnd/>
            <a:tailEnd/>
          </a:ln>
          <a:effectLst/>
        </p:spPr>
        <p:txBody>
          <a:bodyPr wrap="none" anchor="ctr"/>
          <a:lstStyle/>
          <a:p>
            <a:pPr algn="ctr"/>
            <a:endParaRPr lang="zh-CN" altLang="en-US"/>
          </a:p>
        </p:txBody>
      </p:sp>
      <p:sp>
        <p:nvSpPr>
          <p:cNvPr id="122889" name="Oval 8"/>
          <p:cNvSpPr>
            <a:spLocks noChangeArrowheads="1"/>
          </p:cNvSpPr>
          <p:nvPr/>
        </p:nvSpPr>
        <p:spPr bwMode="auto">
          <a:xfrm>
            <a:off x="4670425" y="4381500"/>
            <a:ext cx="133350" cy="142875"/>
          </a:xfrm>
          <a:prstGeom prst="ellipse">
            <a:avLst/>
          </a:prstGeom>
          <a:solidFill>
            <a:schemeClr val="folHlink"/>
          </a:solidFill>
          <a:ln w="9525">
            <a:solidFill>
              <a:schemeClr val="tx1"/>
            </a:solidFill>
            <a:round/>
            <a:headEnd/>
            <a:tailEnd/>
          </a:ln>
          <a:effectLst/>
        </p:spPr>
        <p:txBody>
          <a:bodyPr wrap="none" anchor="ctr"/>
          <a:lstStyle/>
          <a:p>
            <a:pPr algn="ctr"/>
            <a:endParaRPr lang="zh-CN" altLang="en-US"/>
          </a:p>
        </p:txBody>
      </p:sp>
      <p:sp>
        <p:nvSpPr>
          <p:cNvPr id="122890" name="Oval 9"/>
          <p:cNvSpPr>
            <a:spLocks noChangeArrowheads="1"/>
          </p:cNvSpPr>
          <p:nvPr/>
        </p:nvSpPr>
        <p:spPr bwMode="auto">
          <a:xfrm>
            <a:off x="4206875" y="4406900"/>
            <a:ext cx="133350" cy="142875"/>
          </a:xfrm>
          <a:prstGeom prst="ellipse">
            <a:avLst/>
          </a:prstGeom>
          <a:solidFill>
            <a:schemeClr val="folHlink"/>
          </a:solidFill>
          <a:ln w="9525">
            <a:solidFill>
              <a:schemeClr val="tx1"/>
            </a:solidFill>
            <a:round/>
            <a:headEnd/>
            <a:tailEnd/>
          </a:ln>
          <a:effectLst/>
        </p:spPr>
        <p:txBody>
          <a:bodyPr wrap="none" anchor="ctr"/>
          <a:lstStyle/>
          <a:p>
            <a:pPr algn="ctr"/>
            <a:endParaRPr lang="zh-CN" altLang="en-US"/>
          </a:p>
        </p:txBody>
      </p:sp>
      <p:sp>
        <p:nvSpPr>
          <p:cNvPr id="122891" name="Oval 10"/>
          <p:cNvSpPr>
            <a:spLocks noChangeArrowheads="1"/>
          </p:cNvSpPr>
          <p:nvPr/>
        </p:nvSpPr>
        <p:spPr bwMode="auto">
          <a:xfrm>
            <a:off x="3736975" y="4864100"/>
            <a:ext cx="133350" cy="142875"/>
          </a:xfrm>
          <a:prstGeom prst="ellipse">
            <a:avLst/>
          </a:prstGeom>
          <a:solidFill>
            <a:schemeClr val="folHlink"/>
          </a:solidFill>
          <a:ln w="9525">
            <a:solidFill>
              <a:schemeClr val="tx1"/>
            </a:solidFill>
            <a:round/>
            <a:headEnd/>
            <a:tailEnd/>
          </a:ln>
          <a:effectLst/>
        </p:spPr>
        <p:txBody>
          <a:bodyPr wrap="none" anchor="ctr"/>
          <a:lstStyle/>
          <a:p>
            <a:pPr algn="ctr"/>
            <a:endParaRPr lang="zh-CN" altLang="en-US"/>
          </a:p>
        </p:txBody>
      </p:sp>
      <p:sp>
        <p:nvSpPr>
          <p:cNvPr id="122892" name="Oval 11"/>
          <p:cNvSpPr>
            <a:spLocks noChangeArrowheads="1"/>
          </p:cNvSpPr>
          <p:nvPr/>
        </p:nvSpPr>
        <p:spPr bwMode="auto">
          <a:xfrm>
            <a:off x="4232275" y="5181600"/>
            <a:ext cx="133350" cy="142875"/>
          </a:xfrm>
          <a:prstGeom prst="ellipse">
            <a:avLst/>
          </a:prstGeom>
          <a:solidFill>
            <a:schemeClr val="folHlink"/>
          </a:solidFill>
          <a:ln w="9525">
            <a:solidFill>
              <a:schemeClr val="tx1"/>
            </a:solidFill>
            <a:round/>
            <a:headEnd/>
            <a:tailEnd/>
          </a:ln>
          <a:effectLst/>
        </p:spPr>
        <p:txBody>
          <a:bodyPr wrap="none" anchor="ctr"/>
          <a:lstStyle/>
          <a:p>
            <a:pPr algn="ctr"/>
            <a:endParaRPr lang="zh-CN" altLang="en-US"/>
          </a:p>
        </p:txBody>
      </p:sp>
      <p:sp>
        <p:nvSpPr>
          <p:cNvPr id="122893" name="Oval 12"/>
          <p:cNvSpPr>
            <a:spLocks noChangeArrowheads="1"/>
          </p:cNvSpPr>
          <p:nvPr/>
        </p:nvSpPr>
        <p:spPr bwMode="auto">
          <a:xfrm>
            <a:off x="4746625" y="5168900"/>
            <a:ext cx="133350" cy="142875"/>
          </a:xfrm>
          <a:prstGeom prst="ellipse">
            <a:avLst/>
          </a:prstGeom>
          <a:solidFill>
            <a:schemeClr val="folHlink"/>
          </a:solidFill>
          <a:ln w="9525">
            <a:solidFill>
              <a:schemeClr val="tx1"/>
            </a:solidFill>
            <a:round/>
            <a:headEnd/>
            <a:tailEnd/>
          </a:ln>
          <a:effectLst/>
        </p:spPr>
        <p:txBody>
          <a:bodyPr wrap="none" anchor="ctr"/>
          <a:lstStyle/>
          <a:p>
            <a:pPr algn="ctr"/>
            <a:endParaRPr lang="zh-CN" altLang="en-US"/>
          </a:p>
        </p:txBody>
      </p:sp>
      <p:sp>
        <p:nvSpPr>
          <p:cNvPr id="122894" name="Line 13"/>
          <p:cNvSpPr>
            <a:spLocks noChangeShapeType="1"/>
          </p:cNvSpPr>
          <p:nvPr/>
        </p:nvSpPr>
        <p:spPr bwMode="auto">
          <a:xfrm flipV="1">
            <a:off x="4368800" y="5238750"/>
            <a:ext cx="381000" cy="6350"/>
          </a:xfrm>
          <a:prstGeom prst="line">
            <a:avLst/>
          </a:prstGeom>
          <a:noFill/>
          <a:ln w="19050">
            <a:solidFill>
              <a:schemeClr val="tx1"/>
            </a:solidFill>
            <a:round/>
            <a:headEnd/>
            <a:tailEnd/>
          </a:ln>
          <a:effectLst/>
        </p:spPr>
        <p:txBody>
          <a:bodyPr/>
          <a:lstStyle/>
          <a:p>
            <a:endParaRPr lang="zh-CN" altLang="en-US"/>
          </a:p>
        </p:txBody>
      </p:sp>
      <p:sp>
        <p:nvSpPr>
          <p:cNvPr id="122895" name="Line 14"/>
          <p:cNvSpPr>
            <a:spLocks noChangeShapeType="1"/>
          </p:cNvSpPr>
          <p:nvPr/>
        </p:nvSpPr>
        <p:spPr bwMode="auto">
          <a:xfrm>
            <a:off x="4778375" y="4495800"/>
            <a:ext cx="368300" cy="368300"/>
          </a:xfrm>
          <a:prstGeom prst="line">
            <a:avLst/>
          </a:prstGeom>
          <a:noFill/>
          <a:ln w="19050">
            <a:solidFill>
              <a:schemeClr val="tx1"/>
            </a:solidFill>
            <a:round/>
            <a:headEnd/>
            <a:tailEnd/>
          </a:ln>
          <a:effectLst/>
        </p:spPr>
        <p:txBody>
          <a:bodyPr/>
          <a:lstStyle/>
          <a:p>
            <a:endParaRPr lang="zh-CN" altLang="en-US"/>
          </a:p>
        </p:txBody>
      </p:sp>
      <p:sp>
        <p:nvSpPr>
          <p:cNvPr id="122896" name="Line 15"/>
          <p:cNvSpPr>
            <a:spLocks noChangeShapeType="1"/>
          </p:cNvSpPr>
          <p:nvPr/>
        </p:nvSpPr>
        <p:spPr bwMode="auto">
          <a:xfrm flipV="1">
            <a:off x="3835400" y="4527550"/>
            <a:ext cx="393700" cy="355600"/>
          </a:xfrm>
          <a:prstGeom prst="line">
            <a:avLst/>
          </a:prstGeom>
          <a:noFill/>
          <a:ln w="19050">
            <a:solidFill>
              <a:schemeClr val="tx1"/>
            </a:solidFill>
            <a:round/>
            <a:headEnd/>
            <a:tailEnd/>
          </a:ln>
          <a:effectLst/>
        </p:spPr>
        <p:txBody>
          <a:bodyPr/>
          <a:lstStyle/>
          <a:p>
            <a:endParaRPr lang="zh-CN" altLang="en-US"/>
          </a:p>
        </p:txBody>
      </p:sp>
      <p:grpSp>
        <p:nvGrpSpPr>
          <p:cNvPr id="122897" name="Group 16"/>
          <p:cNvGrpSpPr>
            <a:grpSpLocks/>
          </p:cNvGrpSpPr>
          <p:nvPr/>
        </p:nvGrpSpPr>
        <p:grpSpPr bwMode="auto">
          <a:xfrm>
            <a:off x="5670550" y="4178300"/>
            <a:ext cx="719138" cy="396875"/>
            <a:chOff x="3740" y="1244"/>
            <a:chExt cx="453" cy="250"/>
          </a:xfrm>
        </p:grpSpPr>
        <p:sp>
          <p:nvSpPr>
            <p:cNvPr id="122960" name="Rectangle 17"/>
            <p:cNvSpPr>
              <a:spLocks noChangeArrowheads="1"/>
            </p:cNvSpPr>
            <p:nvPr/>
          </p:nvSpPr>
          <p:spPr bwMode="auto">
            <a:xfrm>
              <a:off x="3755" y="1248"/>
              <a:ext cx="438" cy="198"/>
            </a:xfrm>
            <a:prstGeom prst="rect">
              <a:avLst/>
            </a:prstGeom>
            <a:solidFill>
              <a:schemeClr val="folHlink"/>
            </a:solidFill>
            <a:ln w="9525">
              <a:solidFill>
                <a:schemeClr val="tx1"/>
              </a:solidFill>
              <a:miter lim="800000"/>
              <a:headEnd/>
              <a:tailEnd/>
            </a:ln>
            <a:effectLst/>
          </p:spPr>
          <p:txBody>
            <a:bodyPr wrap="none" anchor="ctr"/>
            <a:lstStyle/>
            <a:p>
              <a:pPr algn="ctr"/>
              <a:endParaRPr lang="zh-CN" altLang="en-US"/>
            </a:p>
          </p:txBody>
        </p:sp>
        <p:sp>
          <p:nvSpPr>
            <p:cNvPr id="122961" name="Text Box 18"/>
            <p:cNvSpPr txBox="1">
              <a:spLocks noChangeArrowheads="1"/>
            </p:cNvSpPr>
            <p:nvPr/>
          </p:nvSpPr>
          <p:spPr bwMode="auto">
            <a:xfrm>
              <a:off x="3740" y="1244"/>
              <a:ext cx="444" cy="250"/>
            </a:xfrm>
            <a:prstGeom prst="rect">
              <a:avLst/>
            </a:prstGeom>
            <a:solidFill>
              <a:schemeClr val="folHlink"/>
            </a:solidFill>
            <a:ln w="9525">
              <a:noFill/>
              <a:miter lim="800000"/>
              <a:headEnd/>
              <a:tailEnd/>
            </a:ln>
            <a:effectLst/>
          </p:spPr>
          <p:txBody>
            <a:bodyPr wrap="none">
              <a:spAutoFit/>
            </a:bodyPr>
            <a:lstStyle/>
            <a:p>
              <a:r>
                <a:rPr lang="en-US" altLang="zh-CN" sz="2000">
                  <a:solidFill>
                    <a:schemeClr val="bg1"/>
                  </a:solidFill>
                  <a:latin typeface="Comic Sans MS" pitchFamily="66" charset="0"/>
                </a:rPr>
                <a:t>NAP</a:t>
              </a:r>
              <a:endParaRPr lang="en-US" altLang="zh-CN" sz="2000"/>
            </a:p>
          </p:txBody>
        </p:sp>
      </p:grpSp>
      <p:sp>
        <p:nvSpPr>
          <p:cNvPr id="122898" name="Line 19"/>
          <p:cNvSpPr>
            <a:spLocks noChangeShapeType="1"/>
          </p:cNvSpPr>
          <p:nvPr/>
        </p:nvSpPr>
        <p:spPr bwMode="auto">
          <a:xfrm flipH="1">
            <a:off x="5222875" y="4445000"/>
            <a:ext cx="501650" cy="425450"/>
          </a:xfrm>
          <a:prstGeom prst="line">
            <a:avLst/>
          </a:prstGeom>
          <a:noFill/>
          <a:ln w="19050">
            <a:solidFill>
              <a:schemeClr val="tx1"/>
            </a:solidFill>
            <a:round/>
            <a:headEnd/>
            <a:tailEnd/>
          </a:ln>
          <a:effectLst/>
        </p:spPr>
        <p:txBody>
          <a:bodyPr/>
          <a:lstStyle/>
          <a:p>
            <a:endParaRPr lang="zh-CN" altLang="en-US"/>
          </a:p>
        </p:txBody>
      </p:sp>
      <p:sp>
        <p:nvSpPr>
          <p:cNvPr id="122899" name="Line 20"/>
          <p:cNvSpPr>
            <a:spLocks noChangeShapeType="1"/>
          </p:cNvSpPr>
          <p:nvPr/>
        </p:nvSpPr>
        <p:spPr bwMode="auto">
          <a:xfrm flipH="1">
            <a:off x="4791075" y="4362450"/>
            <a:ext cx="901700" cy="114300"/>
          </a:xfrm>
          <a:prstGeom prst="line">
            <a:avLst/>
          </a:prstGeom>
          <a:noFill/>
          <a:ln w="19050">
            <a:solidFill>
              <a:schemeClr val="tx1"/>
            </a:solidFill>
            <a:round/>
            <a:headEnd/>
            <a:tailEnd/>
          </a:ln>
          <a:effectLst/>
        </p:spPr>
        <p:txBody>
          <a:bodyPr/>
          <a:lstStyle/>
          <a:p>
            <a:endParaRPr lang="zh-CN" altLang="en-US"/>
          </a:p>
        </p:txBody>
      </p:sp>
      <p:sp>
        <p:nvSpPr>
          <p:cNvPr id="122900" name="Line 21"/>
          <p:cNvSpPr>
            <a:spLocks noChangeShapeType="1"/>
          </p:cNvSpPr>
          <p:nvPr/>
        </p:nvSpPr>
        <p:spPr bwMode="auto">
          <a:xfrm flipH="1">
            <a:off x="3876675" y="4419600"/>
            <a:ext cx="1816100" cy="482600"/>
          </a:xfrm>
          <a:prstGeom prst="line">
            <a:avLst/>
          </a:prstGeom>
          <a:noFill/>
          <a:ln w="19050">
            <a:solidFill>
              <a:schemeClr val="tx1"/>
            </a:solidFill>
            <a:round/>
            <a:headEnd/>
            <a:tailEnd/>
          </a:ln>
          <a:effectLst/>
        </p:spPr>
        <p:txBody>
          <a:bodyPr/>
          <a:lstStyle/>
          <a:p>
            <a:endParaRPr lang="zh-CN" altLang="en-US"/>
          </a:p>
        </p:txBody>
      </p:sp>
      <p:grpSp>
        <p:nvGrpSpPr>
          <p:cNvPr id="122901" name="Group 22"/>
          <p:cNvGrpSpPr>
            <a:grpSpLocks/>
          </p:cNvGrpSpPr>
          <p:nvPr/>
        </p:nvGrpSpPr>
        <p:grpSpPr bwMode="auto">
          <a:xfrm>
            <a:off x="1946275" y="3286125"/>
            <a:ext cx="6219825" cy="2838450"/>
            <a:chOff x="1226" y="2070"/>
            <a:chExt cx="3918" cy="1788"/>
          </a:xfrm>
        </p:grpSpPr>
        <p:grpSp>
          <p:nvGrpSpPr>
            <p:cNvPr id="122937" name="Group 23"/>
            <p:cNvGrpSpPr>
              <a:grpSpLocks/>
            </p:cNvGrpSpPr>
            <p:nvPr/>
          </p:nvGrpSpPr>
          <p:grpSpPr bwMode="auto">
            <a:xfrm>
              <a:off x="3042" y="2102"/>
              <a:ext cx="1054" cy="372"/>
              <a:chOff x="3042" y="2102"/>
              <a:chExt cx="1054" cy="372"/>
            </a:xfrm>
          </p:grpSpPr>
          <p:sp>
            <p:nvSpPr>
              <p:cNvPr id="122957" name="Oval 24"/>
              <p:cNvSpPr>
                <a:spLocks noChangeArrowheads="1"/>
              </p:cNvSpPr>
              <p:nvPr/>
            </p:nvSpPr>
            <p:spPr bwMode="auto">
              <a:xfrm>
                <a:off x="3042" y="2102"/>
                <a:ext cx="1054" cy="372"/>
              </a:xfrm>
              <a:prstGeom prst="ellipse">
                <a:avLst/>
              </a:prstGeom>
              <a:solidFill>
                <a:schemeClr val="bg1"/>
              </a:solidFill>
              <a:ln w="9525">
                <a:solidFill>
                  <a:schemeClr val="tx1"/>
                </a:solidFill>
                <a:round/>
                <a:headEnd/>
                <a:tailEnd/>
              </a:ln>
              <a:effectLst/>
            </p:spPr>
            <p:txBody>
              <a:bodyPr wrap="none" anchor="ctr"/>
              <a:lstStyle/>
              <a:p>
                <a:pPr algn="ctr"/>
                <a:endParaRPr lang="zh-CN" altLang="en-US"/>
              </a:p>
            </p:txBody>
          </p:sp>
          <p:sp>
            <p:nvSpPr>
              <p:cNvPr id="122958" name="Text Box 25"/>
              <p:cNvSpPr txBox="1">
                <a:spLocks noChangeArrowheads="1"/>
              </p:cNvSpPr>
              <p:nvPr/>
            </p:nvSpPr>
            <p:spPr bwMode="auto">
              <a:xfrm>
                <a:off x="3182" y="2176"/>
                <a:ext cx="845" cy="231"/>
              </a:xfrm>
              <a:prstGeom prst="rect">
                <a:avLst/>
              </a:prstGeom>
              <a:noFill/>
              <a:ln w="9525">
                <a:noFill/>
                <a:miter lim="800000"/>
                <a:headEnd/>
                <a:tailEnd/>
              </a:ln>
              <a:effectLst/>
            </p:spPr>
            <p:txBody>
              <a:bodyPr wrap="none">
                <a:spAutoFit/>
              </a:bodyPr>
              <a:lstStyle/>
              <a:p>
                <a:r>
                  <a:rPr lang="zh-CN" altLang="en-US" sz="1800">
                    <a:solidFill>
                      <a:schemeClr val="folHlink"/>
                    </a:solidFill>
                    <a:latin typeface="Comic Sans MS" pitchFamily="66" charset="0"/>
                  </a:rPr>
                  <a:t>第二层 </a:t>
                </a:r>
                <a:r>
                  <a:rPr lang="en-US" altLang="zh-CN" sz="1800">
                    <a:solidFill>
                      <a:schemeClr val="folHlink"/>
                    </a:solidFill>
                    <a:latin typeface="Comic Sans MS" pitchFamily="66" charset="0"/>
                  </a:rPr>
                  <a:t>ISP</a:t>
                </a:r>
                <a:endParaRPr lang="en-US" altLang="zh-CN">
                  <a:solidFill>
                    <a:schemeClr val="folHlink"/>
                  </a:solidFill>
                </a:endParaRPr>
              </a:p>
            </p:txBody>
          </p:sp>
          <p:sp>
            <p:nvSpPr>
              <p:cNvPr id="122959" name="Oval 26"/>
              <p:cNvSpPr>
                <a:spLocks noChangeArrowheads="1"/>
              </p:cNvSpPr>
              <p:nvPr/>
            </p:nvSpPr>
            <p:spPr bwMode="auto">
              <a:xfrm>
                <a:off x="3184" y="2340"/>
                <a:ext cx="84" cy="90"/>
              </a:xfrm>
              <a:prstGeom prst="ellipse">
                <a:avLst/>
              </a:prstGeom>
              <a:solidFill>
                <a:schemeClr val="folHlink"/>
              </a:solidFill>
              <a:ln w="9525">
                <a:solidFill>
                  <a:schemeClr val="tx1"/>
                </a:solidFill>
                <a:round/>
                <a:headEnd/>
                <a:tailEnd/>
              </a:ln>
              <a:effectLst/>
            </p:spPr>
            <p:txBody>
              <a:bodyPr wrap="none" anchor="ctr"/>
              <a:lstStyle/>
              <a:p>
                <a:pPr algn="ctr"/>
                <a:endParaRPr lang="zh-CN" altLang="en-US"/>
              </a:p>
            </p:txBody>
          </p:sp>
        </p:grpSp>
        <p:grpSp>
          <p:nvGrpSpPr>
            <p:cNvPr id="122938" name="Group 27"/>
            <p:cNvGrpSpPr>
              <a:grpSpLocks/>
            </p:cNvGrpSpPr>
            <p:nvPr/>
          </p:nvGrpSpPr>
          <p:grpSpPr bwMode="auto">
            <a:xfrm>
              <a:off x="1610" y="2070"/>
              <a:ext cx="1054" cy="372"/>
              <a:chOff x="698" y="2190"/>
              <a:chExt cx="1054" cy="372"/>
            </a:xfrm>
          </p:grpSpPr>
          <p:sp>
            <p:nvSpPr>
              <p:cNvPr id="122954" name="Oval 28"/>
              <p:cNvSpPr>
                <a:spLocks noChangeArrowheads="1"/>
              </p:cNvSpPr>
              <p:nvPr/>
            </p:nvSpPr>
            <p:spPr bwMode="auto">
              <a:xfrm>
                <a:off x="698" y="2190"/>
                <a:ext cx="1054" cy="372"/>
              </a:xfrm>
              <a:prstGeom prst="ellipse">
                <a:avLst/>
              </a:prstGeom>
              <a:solidFill>
                <a:schemeClr val="bg1"/>
              </a:solidFill>
              <a:ln w="9525">
                <a:solidFill>
                  <a:schemeClr val="tx1"/>
                </a:solidFill>
                <a:round/>
                <a:headEnd/>
                <a:tailEnd/>
              </a:ln>
              <a:effectLst/>
            </p:spPr>
            <p:txBody>
              <a:bodyPr wrap="none" anchor="ctr"/>
              <a:lstStyle/>
              <a:p>
                <a:pPr algn="ctr"/>
                <a:endParaRPr lang="zh-CN" altLang="en-US"/>
              </a:p>
            </p:txBody>
          </p:sp>
          <p:sp>
            <p:nvSpPr>
              <p:cNvPr id="122955" name="Text Box 29"/>
              <p:cNvSpPr txBox="1">
                <a:spLocks noChangeArrowheads="1"/>
              </p:cNvSpPr>
              <p:nvPr/>
            </p:nvSpPr>
            <p:spPr bwMode="auto">
              <a:xfrm>
                <a:off x="838" y="2264"/>
                <a:ext cx="845" cy="231"/>
              </a:xfrm>
              <a:prstGeom prst="rect">
                <a:avLst/>
              </a:prstGeom>
              <a:noFill/>
              <a:ln w="9525">
                <a:noFill/>
                <a:miter lim="800000"/>
                <a:headEnd/>
                <a:tailEnd/>
              </a:ln>
              <a:effectLst/>
            </p:spPr>
            <p:txBody>
              <a:bodyPr wrap="none">
                <a:spAutoFit/>
              </a:bodyPr>
              <a:lstStyle/>
              <a:p>
                <a:r>
                  <a:rPr lang="zh-CN" altLang="en-US" sz="1800">
                    <a:solidFill>
                      <a:schemeClr val="folHlink"/>
                    </a:solidFill>
                    <a:latin typeface="Comic Sans MS" pitchFamily="66" charset="0"/>
                  </a:rPr>
                  <a:t>第二层 </a:t>
                </a:r>
                <a:r>
                  <a:rPr lang="en-US" altLang="zh-CN" sz="1800">
                    <a:solidFill>
                      <a:schemeClr val="folHlink"/>
                    </a:solidFill>
                    <a:latin typeface="Comic Sans MS" pitchFamily="66" charset="0"/>
                  </a:rPr>
                  <a:t>ISP</a:t>
                </a:r>
                <a:endParaRPr lang="en-US" altLang="zh-CN">
                  <a:solidFill>
                    <a:schemeClr val="folHlink"/>
                  </a:solidFill>
                </a:endParaRPr>
              </a:p>
            </p:txBody>
          </p:sp>
          <p:sp>
            <p:nvSpPr>
              <p:cNvPr id="122956" name="Oval 30"/>
              <p:cNvSpPr>
                <a:spLocks noChangeArrowheads="1"/>
              </p:cNvSpPr>
              <p:nvPr/>
            </p:nvSpPr>
            <p:spPr bwMode="auto">
              <a:xfrm>
                <a:off x="1464" y="2460"/>
                <a:ext cx="84" cy="90"/>
              </a:xfrm>
              <a:prstGeom prst="ellipse">
                <a:avLst/>
              </a:prstGeom>
              <a:solidFill>
                <a:schemeClr val="folHlink"/>
              </a:solidFill>
              <a:ln w="9525">
                <a:solidFill>
                  <a:schemeClr val="tx1"/>
                </a:solidFill>
                <a:round/>
                <a:headEnd/>
                <a:tailEnd/>
              </a:ln>
              <a:effectLst/>
            </p:spPr>
            <p:txBody>
              <a:bodyPr wrap="none" anchor="ctr"/>
              <a:lstStyle/>
              <a:p>
                <a:pPr algn="ctr"/>
                <a:endParaRPr lang="zh-CN" altLang="en-US"/>
              </a:p>
            </p:txBody>
          </p:sp>
        </p:grpSp>
        <p:grpSp>
          <p:nvGrpSpPr>
            <p:cNvPr id="122939" name="Group 31"/>
            <p:cNvGrpSpPr>
              <a:grpSpLocks/>
            </p:cNvGrpSpPr>
            <p:nvPr/>
          </p:nvGrpSpPr>
          <p:grpSpPr bwMode="auto">
            <a:xfrm>
              <a:off x="1226" y="3476"/>
              <a:ext cx="1054" cy="374"/>
              <a:chOff x="442" y="3748"/>
              <a:chExt cx="1054" cy="374"/>
            </a:xfrm>
          </p:grpSpPr>
          <p:sp>
            <p:nvSpPr>
              <p:cNvPr id="122951" name="Oval 32"/>
              <p:cNvSpPr>
                <a:spLocks noChangeArrowheads="1"/>
              </p:cNvSpPr>
              <p:nvPr/>
            </p:nvSpPr>
            <p:spPr bwMode="auto">
              <a:xfrm>
                <a:off x="442" y="3750"/>
                <a:ext cx="1054" cy="372"/>
              </a:xfrm>
              <a:prstGeom prst="ellipse">
                <a:avLst/>
              </a:prstGeom>
              <a:solidFill>
                <a:schemeClr val="bg1"/>
              </a:solidFill>
              <a:ln w="9525">
                <a:solidFill>
                  <a:schemeClr val="tx1"/>
                </a:solidFill>
                <a:round/>
                <a:headEnd/>
                <a:tailEnd/>
              </a:ln>
              <a:effectLst/>
            </p:spPr>
            <p:txBody>
              <a:bodyPr wrap="none" anchor="ctr"/>
              <a:lstStyle/>
              <a:p>
                <a:pPr algn="ctr"/>
                <a:endParaRPr lang="zh-CN" altLang="en-US"/>
              </a:p>
            </p:txBody>
          </p:sp>
          <p:sp>
            <p:nvSpPr>
              <p:cNvPr id="122952" name="Text Box 33"/>
              <p:cNvSpPr txBox="1">
                <a:spLocks noChangeArrowheads="1"/>
              </p:cNvSpPr>
              <p:nvPr/>
            </p:nvSpPr>
            <p:spPr bwMode="auto">
              <a:xfrm>
                <a:off x="582" y="3824"/>
                <a:ext cx="845" cy="231"/>
              </a:xfrm>
              <a:prstGeom prst="rect">
                <a:avLst/>
              </a:prstGeom>
              <a:noFill/>
              <a:ln w="9525">
                <a:noFill/>
                <a:miter lim="800000"/>
                <a:headEnd/>
                <a:tailEnd/>
              </a:ln>
              <a:effectLst/>
            </p:spPr>
            <p:txBody>
              <a:bodyPr wrap="none">
                <a:spAutoFit/>
              </a:bodyPr>
              <a:lstStyle/>
              <a:p>
                <a:r>
                  <a:rPr lang="zh-CN" altLang="en-US" sz="1800">
                    <a:solidFill>
                      <a:schemeClr val="folHlink"/>
                    </a:solidFill>
                    <a:latin typeface="Comic Sans MS" pitchFamily="66" charset="0"/>
                  </a:rPr>
                  <a:t>第二层 </a:t>
                </a:r>
                <a:r>
                  <a:rPr lang="en-US" altLang="zh-CN" sz="1800">
                    <a:solidFill>
                      <a:schemeClr val="folHlink"/>
                    </a:solidFill>
                    <a:latin typeface="Comic Sans MS" pitchFamily="66" charset="0"/>
                  </a:rPr>
                  <a:t>ISP</a:t>
                </a:r>
                <a:endParaRPr lang="en-US" altLang="zh-CN">
                  <a:solidFill>
                    <a:schemeClr val="folHlink"/>
                  </a:solidFill>
                </a:endParaRPr>
              </a:p>
            </p:txBody>
          </p:sp>
          <p:sp>
            <p:nvSpPr>
              <p:cNvPr id="122953" name="Oval 34"/>
              <p:cNvSpPr>
                <a:spLocks noChangeArrowheads="1"/>
              </p:cNvSpPr>
              <p:nvPr/>
            </p:nvSpPr>
            <p:spPr bwMode="auto">
              <a:xfrm>
                <a:off x="904" y="3748"/>
                <a:ext cx="84" cy="90"/>
              </a:xfrm>
              <a:prstGeom prst="ellipse">
                <a:avLst/>
              </a:prstGeom>
              <a:solidFill>
                <a:schemeClr val="folHlink"/>
              </a:solidFill>
              <a:ln w="9525">
                <a:solidFill>
                  <a:schemeClr val="tx1"/>
                </a:solidFill>
                <a:round/>
                <a:headEnd/>
                <a:tailEnd/>
              </a:ln>
              <a:effectLst/>
            </p:spPr>
            <p:txBody>
              <a:bodyPr wrap="none" anchor="ctr"/>
              <a:lstStyle/>
              <a:p>
                <a:pPr algn="ctr"/>
                <a:endParaRPr lang="zh-CN" altLang="en-US"/>
              </a:p>
            </p:txBody>
          </p:sp>
        </p:grpSp>
        <p:grpSp>
          <p:nvGrpSpPr>
            <p:cNvPr id="122940" name="Group 35"/>
            <p:cNvGrpSpPr>
              <a:grpSpLocks/>
            </p:cNvGrpSpPr>
            <p:nvPr/>
          </p:nvGrpSpPr>
          <p:grpSpPr bwMode="auto">
            <a:xfrm>
              <a:off x="2674" y="3486"/>
              <a:ext cx="1054" cy="372"/>
              <a:chOff x="2698" y="3710"/>
              <a:chExt cx="1054" cy="372"/>
            </a:xfrm>
          </p:grpSpPr>
          <p:sp>
            <p:nvSpPr>
              <p:cNvPr id="122948" name="Oval 36"/>
              <p:cNvSpPr>
                <a:spLocks noChangeArrowheads="1"/>
              </p:cNvSpPr>
              <p:nvPr/>
            </p:nvSpPr>
            <p:spPr bwMode="auto">
              <a:xfrm>
                <a:off x="2698" y="3710"/>
                <a:ext cx="1054" cy="372"/>
              </a:xfrm>
              <a:prstGeom prst="ellipse">
                <a:avLst/>
              </a:prstGeom>
              <a:solidFill>
                <a:schemeClr val="bg1"/>
              </a:solidFill>
              <a:ln w="9525">
                <a:solidFill>
                  <a:schemeClr val="tx1"/>
                </a:solidFill>
                <a:round/>
                <a:headEnd/>
                <a:tailEnd/>
              </a:ln>
              <a:effectLst/>
            </p:spPr>
            <p:txBody>
              <a:bodyPr wrap="none" anchor="ctr"/>
              <a:lstStyle/>
              <a:p>
                <a:pPr algn="ctr"/>
                <a:endParaRPr lang="zh-CN" altLang="en-US"/>
              </a:p>
            </p:txBody>
          </p:sp>
          <p:sp>
            <p:nvSpPr>
              <p:cNvPr id="122949" name="Text Box 37"/>
              <p:cNvSpPr txBox="1">
                <a:spLocks noChangeArrowheads="1"/>
              </p:cNvSpPr>
              <p:nvPr/>
            </p:nvSpPr>
            <p:spPr bwMode="auto">
              <a:xfrm>
                <a:off x="2838" y="3784"/>
                <a:ext cx="845" cy="231"/>
              </a:xfrm>
              <a:prstGeom prst="rect">
                <a:avLst/>
              </a:prstGeom>
              <a:noFill/>
              <a:ln w="9525">
                <a:noFill/>
                <a:miter lim="800000"/>
                <a:headEnd/>
                <a:tailEnd/>
              </a:ln>
              <a:effectLst/>
            </p:spPr>
            <p:txBody>
              <a:bodyPr wrap="none">
                <a:spAutoFit/>
              </a:bodyPr>
              <a:lstStyle/>
              <a:p>
                <a:r>
                  <a:rPr lang="zh-CN" altLang="en-US" sz="1800">
                    <a:solidFill>
                      <a:schemeClr val="folHlink"/>
                    </a:solidFill>
                    <a:latin typeface="Comic Sans MS" pitchFamily="66" charset="0"/>
                  </a:rPr>
                  <a:t>第二层 </a:t>
                </a:r>
                <a:r>
                  <a:rPr lang="en-US" altLang="zh-CN" sz="1800">
                    <a:solidFill>
                      <a:schemeClr val="folHlink"/>
                    </a:solidFill>
                    <a:latin typeface="Comic Sans MS" pitchFamily="66" charset="0"/>
                  </a:rPr>
                  <a:t>ISP</a:t>
                </a:r>
                <a:endParaRPr lang="en-US" altLang="zh-CN">
                  <a:solidFill>
                    <a:schemeClr val="folHlink"/>
                  </a:solidFill>
                </a:endParaRPr>
              </a:p>
            </p:txBody>
          </p:sp>
          <p:sp>
            <p:nvSpPr>
              <p:cNvPr id="122950" name="Oval 38"/>
              <p:cNvSpPr>
                <a:spLocks noChangeArrowheads="1"/>
              </p:cNvSpPr>
              <p:nvPr/>
            </p:nvSpPr>
            <p:spPr bwMode="auto">
              <a:xfrm>
                <a:off x="3408" y="3716"/>
                <a:ext cx="84" cy="90"/>
              </a:xfrm>
              <a:prstGeom prst="ellipse">
                <a:avLst/>
              </a:prstGeom>
              <a:solidFill>
                <a:schemeClr val="folHlink"/>
              </a:solidFill>
              <a:ln w="9525">
                <a:solidFill>
                  <a:schemeClr val="tx1"/>
                </a:solidFill>
                <a:round/>
                <a:headEnd/>
                <a:tailEnd/>
              </a:ln>
              <a:effectLst/>
            </p:spPr>
            <p:txBody>
              <a:bodyPr wrap="none" anchor="ctr"/>
              <a:lstStyle/>
              <a:p>
                <a:pPr algn="ctr"/>
                <a:endParaRPr lang="zh-CN" altLang="en-US"/>
              </a:p>
            </p:txBody>
          </p:sp>
        </p:grpSp>
        <p:grpSp>
          <p:nvGrpSpPr>
            <p:cNvPr id="122941" name="Group 39"/>
            <p:cNvGrpSpPr>
              <a:grpSpLocks/>
            </p:cNvGrpSpPr>
            <p:nvPr/>
          </p:nvGrpSpPr>
          <p:grpSpPr bwMode="auto">
            <a:xfrm>
              <a:off x="4090" y="3182"/>
              <a:ext cx="1054" cy="372"/>
              <a:chOff x="4090" y="3182"/>
              <a:chExt cx="1054" cy="372"/>
            </a:xfrm>
          </p:grpSpPr>
          <p:sp>
            <p:nvSpPr>
              <p:cNvPr id="122945" name="Oval 40"/>
              <p:cNvSpPr>
                <a:spLocks noChangeArrowheads="1"/>
              </p:cNvSpPr>
              <p:nvPr/>
            </p:nvSpPr>
            <p:spPr bwMode="auto">
              <a:xfrm>
                <a:off x="4090" y="3182"/>
                <a:ext cx="1054" cy="372"/>
              </a:xfrm>
              <a:prstGeom prst="ellipse">
                <a:avLst/>
              </a:prstGeom>
              <a:solidFill>
                <a:schemeClr val="bg1"/>
              </a:solidFill>
              <a:ln w="9525">
                <a:solidFill>
                  <a:schemeClr val="tx1"/>
                </a:solidFill>
                <a:round/>
                <a:headEnd/>
                <a:tailEnd/>
              </a:ln>
              <a:effectLst/>
            </p:spPr>
            <p:txBody>
              <a:bodyPr wrap="none" anchor="ctr"/>
              <a:lstStyle/>
              <a:p>
                <a:pPr algn="ctr"/>
                <a:endParaRPr lang="zh-CN" altLang="en-US"/>
              </a:p>
            </p:txBody>
          </p:sp>
          <p:sp>
            <p:nvSpPr>
              <p:cNvPr id="122946" name="Text Box 41"/>
              <p:cNvSpPr txBox="1">
                <a:spLocks noChangeArrowheads="1"/>
              </p:cNvSpPr>
              <p:nvPr/>
            </p:nvSpPr>
            <p:spPr bwMode="auto">
              <a:xfrm>
                <a:off x="4230" y="3256"/>
                <a:ext cx="845" cy="231"/>
              </a:xfrm>
              <a:prstGeom prst="rect">
                <a:avLst/>
              </a:prstGeom>
              <a:noFill/>
              <a:ln w="9525">
                <a:noFill/>
                <a:miter lim="800000"/>
                <a:headEnd/>
                <a:tailEnd/>
              </a:ln>
              <a:effectLst/>
            </p:spPr>
            <p:txBody>
              <a:bodyPr wrap="none">
                <a:spAutoFit/>
              </a:bodyPr>
              <a:lstStyle/>
              <a:p>
                <a:r>
                  <a:rPr lang="zh-CN" altLang="en-US" sz="1800">
                    <a:solidFill>
                      <a:schemeClr val="folHlink"/>
                    </a:solidFill>
                    <a:latin typeface="Comic Sans MS" pitchFamily="66" charset="0"/>
                  </a:rPr>
                  <a:t>第二层 </a:t>
                </a:r>
                <a:r>
                  <a:rPr lang="en-US" altLang="zh-CN" sz="1800">
                    <a:solidFill>
                      <a:schemeClr val="folHlink"/>
                    </a:solidFill>
                    <a:latin typeface="Comic Sans MS" pitchFamily="66" charset="0"/>
                  </a:rPr>
                  <a:t>ISP</a:t>
                </a:r>
                <a:endParaRPr lang="en-US" altLang="zh-CN">
                  <a:solidFill>
                    <a:schemeClr val="folHlink"/>
                  </a:solidFill>
                </a:endParaRPr>
              </a:p>
            </p:txBody>
          </p:sp>
          <p:sp>
            <p:nvSpPr>
              <p:cNvPr id="122947" name="Oval 42"/>
              <p:cNvSpPr>
                <a:spLocks noChangeArrowheads="1"/>
              </p:cNvSpPr>
              <p:nvPr/>
            </p:nvSpPr>
            <p:spPr bwMode="auto">
              <a:xfrm>
                <a:off x="4144" y="3308"/>
                <a:ext cx="84" cy="90"/>
              </a:xfrm>
              <a:prstGeom prst="ellipse">
                <a:avLst/>
              </a:prstGeom>
              <a:solidFill>
                <a:schemeClr val="folHlink"/>
              </a:solidFill>
              <a:ln w="9525">
                <a:solidFill>
                  <a:schemeClr val="tx1"/>
                </a:solidFill>
                <a:round/>
                <a:headEnd/>
                <a:tailEnd/>
              </a:ln>
              <a:effectLst/>
            </p:spPr>
            <p:txBody>
              <a:bodyPr wrap="none" anchor="ctr"/>
              <a:lstStyle/>
              <a:p>
                <a:pPr algn="ctr"/>
                <a:endParaRPr lang="zh-CN" altLang="en-US"/>
              </a:p>
            </p:txBody>
          </p:sp>
        </p:grpSp>
        <p:sp>
          <p:nvSpPr>
            <p:cNvPr id="122942" name="Oval 43"/>
            <p:cNvSpPr>
              <a:spLocks noChangeArrowheads="1"/>
            </p:cNvSpPr>
            <p:nvPr/>
          </p:nvSpPr>
          <p:spPr bwMode="auto">
            <a:xfrm>
              <a:off x="1712" y="2328"/>
              <a:ext cx="96" cy="88"/>
            </a:xfrm>
            <a:prstGeom prst="ellipse">
              <a:avLst/>
            </a:prstGeom>
            <a:solidFill>
              <a:schemeClr val="folHlink"/>
            </a:solidFill>
            <a:ln w="9525">
              <a:solidFill>
                <a:schemeClr val="tx1"/>
              </a:solidFill>
              <a:round/>
              <a:headEnd/>
              <a:tailEnd/>
            </a:ln>
            <a:effectLst/>
          </p:spPr>
          <p:txBody>
            <a:bodyPr wrap="none" anchor="ctr"/>
            <a:lstStyle/>
            <a:p>
              <a:pPr algn="ctr"/>
              <a:endParaRPr lang="zh-CN" altLang="en-US"/>
            </a:p>
          </p:txBody>
        </p:sp>
        <p:sp>
          <p:nvSpPr>
            <p:cNvPr id="122943" name="Line 44"/>
            <p:cNvSpPr>
              <a:spLocks noChangeShapeType="1"/>
            </p:cNvSpPr>
            <p:nvPr/>
          </p:nvSpPr>
          <p:spPr bwMode="auto">
            <a:xfrm>
              <a:off x="1768" y="2400"/>
              <a:ext cx="200" cy="684"/>
            </a:xfrm>
            <a:prstGeom prst="line">
              <a:avLst/>
            </a:prstGeom>
            <a:noFill/>
            <a:ln w="19050">
              <a:solidFill>
                <a:schemeClr val="tx1"/>
              </a:solidFill>
              <a:round/>
              <a:headEnd/>
              <a:tailEnd/>
            </a:ln>
            <a:effectLst/>
          </p:spPr>
          <p:txBody>
            <a:bodyPr/>
            <a:lstStyle/>
            <a:p>
              <a:endParaRPr lang="zh-CN" altLang="en-US"/>
            </a:p>
          </p:txBody>
        </p:sp>
        <p:sp>
          <p:nvSpPr>
            <p:cNvPr id="122944" name="Oval 45"/>
            <p:cNvSpPr>
              <a:spLocks noChangeArrowheads="1"/>
            </p:cNvSpPr>
            <p:nvPr/>
          </p:nvSpPr>
          <p:spPr bwMode="auto">
            <a:xfrm>
              <a:off x="1928" y="3044"/>
              <a:ext cx="96" cy="88"/>
            </a:xfrm>
            <a:prstGeom prst="ellipse">
              <a:avLst/>
            </a:prstGeom>
            <a:solidFill>
              <a:schemeClr val="folHlink"/>
            </a:solidFill>
            <a:ln w="9525">
              <a:solidFill>
                <a:schemeClr val="tx1"/>
              </a:solidFill>
              <a:round/>
              <a:headEnd/>
              <a:tailEnd/>
            </a:ln>
            <a:effectLst/>
          </p:spPr>
          <p:txBody>
            <a:bodyPr wrap="none" anchor="ctr"/>
            <a:lstStyle/>
            <a:p>
              <a:pPr algn="ctr"/>
              <a:endParaRPr lang="zh-CN" altLang="en-US"/>
            </a:p>
          </p:txBody>
        </p:sp>
      </p:grpSp>
      <p:sp>
        <p:nvSpPr>
          <p:cNvPr id="122902" name="Oval 46"/>
          <p:cNvSpPr>
            <a:spLocks noChangeArrowheads="1"/>
          </p:cNvSpPr>
          <p:nvPr/>
        </p:nvSpPr>
        <p:spPr bwMode="auto">
          <a:xfrm>
            <a:off x="6337300" y="3683000"/>
            <a:ext cx="152400" cy="165100"/>
          </a:xfrm>
          <a:prstGeom prst="ellipse">
            <a:avLst/>
          </a:prstGeom>
          <a:solidFill>
            <a:schemeClr val="bg1"/>
          </a:solidFill>
          <a:ln w="9525">
            <a:solidFill>
              <a:schemeClr val="tx1"/>
            </a:solidFill>
            <a:round/>
            <a:headEnd/>
            <a:tailEnd/>
          </a:ln>
          <a:effectLst/>
        </p:spPr>
        <p:txBody>
          <a:bodyPr wrap="none" anchor="ctr"/>
          <a:lstStyle/>
          <a:p>
            <a:pPr algn="ctr"/>
            <a:endParaRPr lang="zh-CN" altLang="en-US"/>
          </a:p>
        </p:txBody>
      </p:sp>
      <p:sp>
        <p:nvSpPr>
          <p:cNvPr id="122903" name="Oval 47"/>
          <p:cNvSpPr>
            <a:spLocks noChangeArrowheads="1"/>
          </p:cNvSpPr>
          <p:nvPr/>
        </p:nvSpPr>
        <p:spPr bwMode="auto">
          <a:xfrm>
            <a:off x="7302500" y="4991100"/>
            <a:ext cx="152400" cy="165100"/>
          </a:xfrm>
          <a:prstGeom prst="ellipse">
            <a:avLst/>
          </a:prstGeom>
          <a:solidFill>
            <a:schemeClr val="bg1"/>
          </a:solidFill>
          <a:ln w="9525">
            <a:solidFill>
              <a:schemeClr val="tx1"/>
            </a:solidFill>
            <a:round/>
            <a:headEnd/>
            <a:tailEnd/>
          </a:ln>
          <a:effectLst/>
        </p:spPr>
        <p:txBody>
          <a:bodyPr wrap="none" anchor="ctr"/>
          <a:lstStyle/>
          <a:p>
            <a:pPr algn="ctr"/>
            <a:endParaRPr lang="zh-CN" altLang="en-US"/>
          </a:p>
        </p:txBody>
      </p:sp>
      <p:sp>
        <p:nvSpPr>
          <p:cNvPr id="122904" name="Line 48"/>
          <p:cNvSpPr>
            <a:spLocks noChangeShapeType="1"/>
          </p:cNvSpPr>
          <p:nvPr/>
        </p:nvSpPr>
        <p:spPr bwMode="auto">
          <a:xfrm>
            <a:off x="6451600" y="3822700"/>
            <a:ext cx="876300" cy="1155700"/>
          </a:xfrm>
          <a:prstGeom prst="line">
            <a:avLst/>
          </a:prstGeom>
          <a:noFill/>
          <a:ln w="19050">
            <a:solidFill>
              <a:schemeClr val="tx1"/>
            </a:solidFill>
            <a:round/>
            <a:headEnd/>
            <a:tailEnd/>
          </a:ln>
          <a:effectLst/>
        </p:spPr>
        <p:txBody>
          <a:bodyPr/>
          <a:lstStyle/>
          <a:p>
            <a:endParaRPr lang="zh-CN" altLang="en-US"/>
          </a:p>
        </p:txBody>
      </p:sp>
      <p:sp>
        <p:nvSpPr>
          <p:cNvPr id="122905" name="Oval 49"/>
          <p:cNvSpPr>
            <a:spLocks noChangeArrowheads="1"/>
          </p:cNvSpPr>
          <p:nvPr/>
        </p:nvSpPr>
        <p:spPr bwMode="auto">
          <a:xfrm>
            <a:off x="6007100" y="3797300"/>
            <a:ext cx="152400" cy="165100"/>
          </a:xfrm>
          <a:prstGeom prst="ellipse">
            <a:avLst/>
          </a:prstGeom>
          <a:solidFill>
            <a:schemeClr val="bg1"/>
          </a:solidFill>
          <a:ln w="9525">
            <a:solidFill>
              <a:schemeClr val="tx1"/>
            </a:solidFill>
            <a:round/>
            <a:headEnd/>
            <a:tailEnd/>
          </a:ln>
          <a:effectLst/>
        </p:spPr>
        <p:txBody>
          <a:bodyPr wrap="none" anchor="ctr"/>
          <a:lstStyle/>
          <a:p>
            <a:pPr algn="ctr"/>
            <a:endParaRPr lang="zh-CN" altLang="en-US"/>
          </a:p>
        </p:txBody>
      </p:sp>
      <p:sp>
        <p:nvSpPr>
          <p:cNvPr id="122906" name="Line 50"/>
          <p:cNvSpPr>
            <a:spLocks noChangeShapeType="1"/>
          </p:cNvSpPr>
          <p:nvPr/>
        </p:nvSpPr>
        <p:spPr bwMode="auto">
          <a:xfrm>
            <a:off x="6083300" y="3949700"/>
            <a:ext cx="0" cy="241300"/>
          </a:xfrm>
          <a:prstGeom prst="line">
            <a:avLst/>
          </a:prstGeom>
          <a:noFill/>
          <a:ln w="9525">
            <a:solidFill>
              <a:schemeClr val="tx1"/>
            </a:solidFill>
            <a:round/>
            <a:headEnd/>
            <a:tailEnd/>
          </a:ln>
          <a:effectLst/>
        </p:spPr>
        <p:txBody>
          <a:bodyPr/>
          <a:lstStyle/>
          <a:p>
            <a:endParaRPr lang="zh-CN" altLang="en-US"/>
          </a:p>
        </p:txBody>
      </p:sp>
      <p:grpSp>
        <p:nvGrpSpPr>
          <p:cNvPr id="122907" name="Group 52"/>
          <p:cNvGrpSpPr>
            <a:grpSpLocks/>
          </p:cNvGrpSpPr>
          <p:nvPr/>
        </p:nvGrpSpPr>
        <p:grpSpPr bwMode="auto">
          <a:xfrm>
            <a:off x="5273675" y="2676525"/>
            <a:ext cx="1057275" cy="695325"/>
            <a:chOff x="4314" y="1086"/>
            <a:chExt cx="666" cy="438"/>
          </a:xfrm>
        </p:grpSpPr>
        <p:sp>
          <p:nvSpPr>
            <p:cNvPr id="122935" name="Oval 53"/>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a:effectLst/>
          </p:spPr>
          <p:txBody>
            <a:bodyPr wrap="none" anchor="ctr"/>
            <a:lstStyle/>
            <a:p>
              <a:pPr algn="ctr"/>
              <a:endParaRPr lang="zh-CN" altLang="en-US"/>
            </a:p>
          </p:txBody>
        </p:sp>
        <p:sp>
          <p:nvSpPr>
            <p:cNvPr id="122936" name="Text Box 54"/>
            <p:cNvSpPr txBox="1">
              <a:spLocks noChangeArrowheads="1"/>
            </p:cNvSpPr>
            <p:nvPr/>
          </p:nvSpPr>
          <p:spPr bwMode="auto">
            <a:xfrm>
              <a:off x="4391" y="1094"/>
              <a:ext cx="404" cy="404"/>
            </a:xfrm>
            <a:prstGeom prst="rect">
              <a:avLst/>
            </a:prstGeom>
            <a:noFill/>
            <a:ln w="9525">
              <a:noFill/>
              <a:miter lim="800000"/>
              <a:headEnd/>
              <a:tailEnd/>
            </a:ln>
            <a:effectLst/>
          </p:spPr>
          <p:txBody>
            <a:bodyPr wrap="none">
              <a:spAutoFit/>
            </a:bodyPr>
            <a:lstStyle/>
            <a:p>
              <a:pPr algn="ctr"/>
              <a:r>
                <a:rPr lang="zh-CN" altLang="en-US" sz="1800">
                  <a:solidFill>
                    <a:schemeClr val="folHlink"/>
                  </a:solidFill>
                  <a:latin typeface="Comic Sans MS" pitchFamily="66" charset="0"/>
                </a:rPr>
                <a:t>本地</a:t>
              </a:r>
            </a:p>
            <a:p>
              <a:pPr algn="ctr"/>
              <a:r>
                <a:rPr lang="en-US" altLang="zh-CN" sz="1800">
                  <a:solidFill>
                    <a:schemeClr val="folHlink"/>
                  </a:solidFill>
                  <a:latin typeface="Comic Sans MS" pitchFamily="66" charset="0"/>
                </a:rPr>
                <a:t>ISP</a:t>
              </a:r>
              <a:endParaRPr lang="en-US" altLang="zh-CN">
                <a:solidFill>
                  <a:schemeClr val="folHlink"/>
                </a:solidFill>
              </a:endParaRPr>
            </a:p>
          </p:txBody>
        </p:sp>
      </p:grpSp>
      <p:grpSp>
        <p:nvGrpSpPr>
          <p:cNvPr id="122908" name="Group 55"/>
          <p:cNvGrpSpPr>
            <a:grpSpLocks/>
          </p:cNvGrpSpPr>
          <p:nvPr/>
        </p:nvGrpSpPr>
        <p:grpSpPr bwMode="auto">
          <a:xfrm>
            <a:off x="4308475" y="2828925"/>
            <a:ext cx="1057275" cy="695325"/>
            <a:chOff x="4314" y="1086"/>
            <a:chExt cx="666" cy="438"/>
          </a:xfrm>
        </p:grpSpPr>
        <p:sp>
          <p:nvSpPr>
            <p:cNvPr id="122933" name="Oval 56"/>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a:effectLst/>
          </p:spPr>
          <p:txBody>
            <a:bodyPr wrap="none" anchor="ctr"/>
            <a:lstStyle/>
            <a:p>
              <a:pPr algn="ctr"/>
              <a:endParaRPr lang="zh-CN" altLang="en-US"/>
            </a:p>
          </p:txBody>
        </p:sp>
        <p:sp>
          <p:nvSpPr>
            <p:cNvPr id="122934" name="Text Box 57"/>
            <p:cNvSpPr txBox="1">
              <a:spLocks noChangeArrowheads="1"/>
            </p:cNvSpPr>
            <p:nvPr/>
          </p:nvSpPr>
          <p:spPr bwMode="auto">
            <a:xfrm>
              <a:off x="4391" y="1094"/>
              <a:ext cx="404" cy="404"/>
            </a:xfrm>
            <a:prstGeom prst="rect">
              <a:avLst/>
            </a:prstGeom>
            <a:noFill/>
            <a:ln w="9525">
              <a:noFill/>
              <a:miter lim="800000"/>
              <a:headEnd/>
              <a:tailEnd/>
            </a:ln>
            <a:effectLst/>
          </p:spPr>
          <p:txBody>
            <a:bodyPr wrap="none">
              <a:spAutoFit/>
            </a:bodyPr>
            <a:lstStyle/>
            <a:p>
              <a:pPr algn="ctr"/>
              <a:r>
                <a:rPr lang="zh-CN" altLang="en-US" sz="1800">
                  <a:solidFill>
                    <a:schemeClr val="folHlink"/>
                  </a:solidFill>
                  <a:latin typeface="Comic Sans MS" pitchFamily="66" charset="0"/>
                </a:rPr>
                <a:t>本地</a:t>
              </a:r>
            </a:p>
            <a:p>
              <a:pPr algn="ctr"/>
              <a:r>
                <a:rPr lang="en-US" altLang="zh-CN" sz="1800">
                  <a:solidFill>
                    <a:schemeClr val="folHlink"/>
                  </a:solidFill>
                  <a:latin typeface="Comic Sans MS" pitchFamily="66" charset="0"/>
                </a:rPr>
                <a:t>ISP</a:t>
              </a:r>
              <a:endParaRPr lang="en-US" altLang="zh-CN">
                <a:solidFill>
                  <a:schemeClr val="folHlink"/>
                </a:solidFill>
              </a:endParaRPr>
            </a:p>
          </p:txBody>
        </p:sp>
      </p:grpSp>
      <p:grpSp>
        <p:nvGrpSpPr>
          <p:cNvPr id="122909" name="Group 58"/>
          <p:cNvGrpSpPr>
            <a:grpSpLocks/>
          </p:cNvGrpSpPr>
          <p:nvPr/>
        </p:nvGrpSpPr>
        <p:grpSpPr bwMode="auto">
          <a:xfrm>
            <a:off x="6022975" y="2816225"/>
            <a:ext cx="1057275" cy="695325"/>
            <a:chOff x="4314" y="1086"/>
            <a:chExt cx="666" cy="438"/>
          </a:xfrm>
        </p:grpSpPr>
        <p:sp>
          <p:nvSpPr>
            <p:cNvPr id="122931" name="Oval 59"/>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a:effectLst/>
          </p:spPr>
          <p:txBody>
            <a:bodyPr wrap="none" anchor="ctr"/>
            <a:lstStyle/>
            <a:p>
              <a:pPr algn="ctr"/>
              <a:endParaRPr lang="zh-CN" altLang="en-US"/>
            </a:p>
          </p:txBody>
        </p:sp>
        <p:sp>
          <p:nvSpPr>
            <p:cNvPr id="122932" name="Text Box 60"/>
            <p:cNvSpPr txBox="1">
              <a:spLocks noChangeArrowheads="1"/>
            </p:cNvSpPr>
            <p:nvPr/>
          </p:nvSpPr>
          <p:spPr bwMode="auto">
            <a:xfrm>
              <a:off x="4391" y="1094"/>
              <a:ext cx="404" cy="404"/>
            </a:xfrm>
            <a:prstGeom prst="rect">
              <a:avLst/>
            </a:prstGeom>
            <a:noFill/>
            <a:ln w="9525">
              <a:noFill/>
              <a:miter lim="800000"/>
              <a:headEnd/>
              <a:tailEnd/>
            </a:ln>
            <a:effectLst/>
          </p:spPr>
          <p:txBody>
            <a:bodyPr wrap="none">
              <a:spAutoFit/>
            </a:bodyPr>
            <a:lstStyle/>
            <a:p>
              <a:pPr algn="ctr"/>
              <a:r>
                <a:rPr lang="zh-CN" altLang="en-US" sz="1800">
                  <a:solidFill>
                    <a:schemeClr val="folHlink"/>
                  </a:solidFill>
                  <a:latin typeface="Comic Sans MS" pitchFamily="66" charset="0"/>
                </a:rPr>
                <a:t>本地</a:t>
              </a:r>
            </a:p>
            <a:p>
              <a:pPr algn="ctr"/>
              <a:r>
                <a:rPr lang="en-US" altLang="zh-CN" sz="1800">
                  <a:solidFill>
                    <a:schemeClr val="folHlink"/>
                  </a:solidFill>
                  <a:latin typeface="Comic Sans MS" pitchFamily="66" charset="0"/>
                </a:rPr>
                <a:t>ISP</a:t>
              </a:r>
              <a:endParaRPr lang="en-US" altLang="zh-CN">
                <a:solidFill>
                  <a:schemeClr val="folHlink"/>
                </a:solidFill>
              </a:endParaRPr>
            </a:p>
          </p:txBody>
        </p:sp>
      </p:grpSp>
      <p:grpSp>
        <p:nvGrpSpPr>
          <p:cNvPr id="122910" name="Group 61"/>
          <p:cNvGrpSpPr>
            <a:grpSpLocks/>
          </p:cNvGrpSpPr>
          <p:nvPr/>
        </p:nvGrpSpPr>
        <p:grpSpPr bwMode="auto">
          <a:xfrm>
            <a:off x="1539875" y="5876925"/>
            <a:ext cx="1057275" cy="695325"/>
            <a:chOff x="4314" y="1086"/>
            <a:chExt cx="666" cy="438"/>
          </a:xfrm>
        </p:grpSpPr>
        <p:sp>
          <p:nvSpPr>
            <p:cNvPr id="122929" name="Oval 62"/>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a:effectLst/>
          </p:spPr>
          <p:txBody>
            <a:bodyPr wrap="none" anchor="ctr"/>
            <a:lstStyle/>
            <a:p>
              <a:pPr algn="ctr"/>
              <a:endParaRPr lang="zh-CN" altLang="en-US"/>
            </a:p>
          </p:txBody>
        </p:sp>
        <p:sp>
          <p:nvSpPr>
            <p:cNvPr id="122930" name="Text Box 63"/>
            <p:cNvSpPr txBox="1">
              <a:spLocks noChangeArrowheads="1"/>
            </p:cNvSpPr>
            <p:nvPr/>
          </p:nvSpPr>
          <p:spPr bwMode="auto">
            <a:xfrm>
              <a:off x="4391" y="1094"/>
              <a:ext cx="404" cy="404"/>
            </a:xfrm>
            <a:prstGeom prst="rect">
              <a:avLst/>
            </a:prstGeom>
            <a:noFill/>
            <a:ln w="9525">
              <a:noFill/>
              <a:miter lim="800000"/>
              <a:headEnd/>
              <a:tailEnd/>
            </a:ln>
            <a:effectLst/>
          </p:spPr>
          <p:txBody>
            <a:bodyPr wrap="none">
              <a:spAutoFit/>
            </a:bodyPr>
            <a:lstStyle/>
            <a:p>
              <a:pPr algn="ctr"/>
              <a:r>
                <a:rPr lang="zh-CN" altLang="en-US" sz="1800">
                  <a:solidFill>
                    <a:schemeClr val="folHlink"/>
                  </a:solidFill>
                  <a:latin typeface="Comic Sans MS" pitchFamily="66" charset="0"/>
                </a:rPr>
                <a:t>本地</a:t>
              </a:r>
            </a:p>
            <a:p>
              <a:pPr algn="ctr"/>
              <a:r>
                <a:rPr lang="en-US" altLang="zh-CN" sz="1800">
                  <a:solidFill>
                    <a:schemeClr val="folHlink"/>
                  </a:solidFill>
                  <a:latin typeface="Comic Sans MS" pitchFamily="66" charset="0"/>
                </a:rPr>
                <a:t>ISP</a:t>
              </a:r>
              <a:endParaRPr lang="en-US" altLang="zh-CN">
                <a:solidFill>
                  <a:schemeClr val="folHlink"/>
                </a:solidFill>
              </a:endParaRPr>
            </a:p>
          </p:txBody>
        </p:sp>
      </p:grpSp>
      <p:grpSp>
        <p:nvGrpSpPr>
          <p:cNvPr id="122911" name="Group 64"/>
          <p:cNvGrpSpPr>
            <a:grpSpLocks/>
          </p:cNvGrpSpPr>
          <p:nvPr/>
        </p:nvGrpSpPr>
        <p:grpSpPr bwMode="auto">
          <a:xfrm>
            <a:off x="1882775" y="2473325"/>
            <a:ext cx="1057275" cy="695325"/>
            <a:chOff x="4314" y="1086"/>
            <a:chExt cx="666" cy="438"/>
          </a:xfrm>
        </p:grpSpPr>
        <p:sp>
          <p:nvSpPr>
            <p:cNvPr id="122927" name="Oval 65"/>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a:effectLst/>
          </p:spPr>
          <p:txBody>
            <a:bodyPr wrap="none" anchor="ctr"/>
            <a:lstStyle/>
            <a:p>
              <a:pPr algn="ctr"/>
              <a:endParaRPr lang="zh-CN" altLang="en-US"/>
            </a:p>
          </p:txBody>
        </p:sp>
        <p:sp>
          <p:nvSpPr>
            <p:cNvPr id="122928" name="Text Box 66"/>
            <p:cNvSpPr txBox="1">
              <a:spLocks noChangeArrowheads="1"/>
            </p:cNvSpPr>
            <p:nvPr/>
          </p:nvSpPr>
          <p:spPr bwMode="auto">
            <a:xfrm>
              <a:off x="4391" y="1094"/>
              <a:ext cx="404" cy="404"/>
            </a:xfrm>
            <a:prstGeom prst="rect">
              <a:avLst/>
            </a:prstGeom>
            <a:noFill/>
            <a:ln w="9525">
              <a:noFill/>
              <a:miter lim="800000"/>
              <a:headEnd/>
              <a:tailEnd/>
            </a:ln>
            <a:effectLst/>
          </p:spPr>
          <p:txBody>
            <a:bodyPr wrap="none">
              <a:spAutoFit/>
            </a:bodyPr>
            <a:lstStyle/>
            <a:p>
              <a:pPr algn="ctr"/>
              <a:r>
                <a:rPr lang="zh-CN" altLang="en-US" sz="1800">
                  <a:solidFill>
                    <a:schemeClr val="folHlink"/>
                  </a:solidFill>
                  <a:latin typeface="Comic Sans MS" pitchFamily="66" charset="0"/>
                </a:rPr>
                <a:t>本地</a:t>
              </a:r>
            </a:p>
            <a:p>
              <a:pPr algn="ctr"/>
              <a:r>
                <a:rPr lang="en-US" altLang="zh-CN" sz="1800">
                  <a:solidFill>
                    <a:schemeClr val="folHlink"/>
                  </a:solidFill>
                  <a:latin typeface="Comic Sans MS" pitchFamily="66" charset="0"/>
                </a:rPr>
                <a:t>ISP</a:t>
              </a:r>
              <a:endParaRPr lang="en-US" altLang="zh-CN">
                <a:solidFill>
                  <a:schemeClr val="folHlink"/>
                </a:solidFill>
              </a:endParaRPr>
            </a:p>
          </p:txBody>
        </p:sp>
      </p:grpSp>
      <p:grpSp>
        <p:nvGrpSpPr>
          <p:cNvPr id="122912" name="Group 67"/>
          <p:cNvGrpSpPr>
            <a:grpSpLocks/>
          </p:cNvGrpSpPr>
          <p:nvPr/>
        </p:nvGrpSpPr>
        <p:grpSpPr bwMode="auto">
          <a:xfrm>
            <a:off x="2746375" y="2714625"/>
            <a:ext cx="1057275" cy="695325"/>
            <a:chOff x="4314" y="1086"/>
            <a:chExt cx="666" cy="438"/>
          </a:xfrm>
        </p:grpSpPr>
        <p:sp>
          <p:nvSpPr>
            <p:cNvPr id="122925" name="Oval 68"/>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a:effectLst/>
          </p:spPr>
          <p:txBody>
            <a:bodyPr wrap="none" anchor="ctr"/>
            <a:lstStyle/>
            <a:p>
              <a:pPr algn="ctr"/>
              <a:endParaRPr lang="zh-CN" altLang="en-US"/>
            </a:p>
          </p:txBody>
        </p:sp>
        <p:sp>
          <p:nvSpPr>
            <p:cNvPr id="122926" name="Text Box 69"/>
            <p:cNvSpPr txBox="1">
              <a:spLocks noChangeArrowheads="1"/>
            </p:cNvSpPr>
            <p:nvPr/>
          </p:nvSpPr>
          <p:spPr bwMode="auto">
            <a:xfrm>
              <a:off x="4321" y="1094"/>
              <a:ext cx="548" cy="404"/>
            </a:xfrm>
            <a:prstGeom prst="rect">
              <a:avLst/>
            </a:prstGeom>
            <a:noFill/>
            <a:ln w="9525">
              <a:noFill/>
              <a:miter lim="800000"/>
              <a:headEnd/>
              <a:tailEnd/>
            </a:ln>
            <a:effectLst/>
          </p:spPr>
          <p:txBody>
            <a:bodyPr wrap="none">
              <a:spAutoFit/>
            </a:bodyPr>
            <a:lstStyle/>
            <a:p>
              <a:pPr algn="ctr"/>
              <a:r>
                <a:rPr lang="zh-CN" altLang="en-US" sz="1800">
                  <a:solidFill>
                    <a:schemeClr val="folHlink"/>
                  </a:solidFill>
                  <a:latin typeface="Comic Sans MS" pitchFamily="66" charset="0"/>
                </a:rPr>
                <a:t>第三层</a:t>
              </a:r>
            </a:p>
            <a:p>
              <a:pPr algn="ctr"/>
              <a:r>
                <a:rPr lang="en-US" altLang="zh-CN" sz="1800">
                  <a:solidFill>
                    <a:schemeClr val="folHlink"/>
                  </a:solidFill>
                  <a:latin typeface="Comic Sans MS" pitchFamily="66" charset="0"/>
                </a:rPr>
                <a:t>ISP</a:t>
              </a:r>
              <a:endParaRPr lang="en-US" altLang="zh-CN">
                <a:solidFill>
                  <a:schemeClr val="folHlink"/>
                </a:solidFill>
              </a:endParaRPr>
            </a:p>
          </p:txBody>
        </p:sp>
      </p:grpSp>
      <p:grpSp>
        <p:nvGrpSpPr>
          <p:cNvPr id="122913" name="Group 70"/>
          <p:cNvGrpSpPr>
            <a:grpSpLocks/>
          </p:cNvGrpSpPr>
          <p:nvPr/>
        </p:nvGrpSpPr>
        <p:grpSpPr bwMode="auto">
          <a:xfrm>
            <a:off x="2898775" y="5940425"/>
            <a:ext cx="1057275" cy="695325"/>
            <a:chOff x="4314" y="1086"/>
            <a:chExt cx="666" cy="438"/>
          </a:xfrm>
        </p:grpSpPr>
        <p:sp>
          <p:nvSpPr>
            <p:cNvPr id="122923" name="Oval 71"/>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a:effectLst/>
          </p:spPr>
          <p:txBody>
            <a:bodyPr wrap="none" anchor="ctr"/>
            <a:lstStyle/>
            <a:p>
              <a:pPr algn="ctr"/>
              <a:endParaRPr lang="zh-CN" altLang="en-US"/>
            </a:p>
          </p:txBody>
        </p:sp>
        <p:sp>
          <p:nvSpPr>
            <p:cNvPr id="122924" name="Text Box 72"/>
            <p:cNvSpPr txBox="1">
              <a:spLocks noChangeArrowheads="1"/>
            </p:cNvSpPr>
            <p:nvPr/>
          </p:nvSpPr>
          <p:spPr bwMode="auto">
            <a:xfrm>
              <a:off x="4391" y="1094"/>
              <a:ext cx="404" cy="404"/>
            </a:xfrm>
            <a:prstGeom prst="rect">
              <a:avLst/>
            </a:prstGeom>
            <a:noFill/>
            <a:ln w="9525">
              <a:noFill/>
              <a:miter lim="800000"/>
              <a:headEnd/>
              <a:tailEnd/>
            </a:ln>
            <a:effectLst/>
          </p:spPr>
          <p:txBody>
            <a:bodyPr wrap="none">
              <a:spAutoFit/>
            </a:bodyPr>
            <a:lstStyle/>
            <a:p>
              <a:pPr algn="ctr"/>
              <a:r>
                <a:rPr lang="zh-CN" altLang="en-US" sz="1800">
                  <a:solidFill>
                    <a:schemeClr val="folHlink"/>
                  </a:solidFill>
                  <a:latin typeface="Comic Sans MS" pitchFamily="66" charset="0"/>
                </a:rPr>
                <a:t>本地</a:t>
              </a:r>
            </a:p>
            <a:p>
              <a:pPr algn="ctr"/>
              <a:r>
                <a:rPr lang="en-US" altLang="zh-CN" sz="1800">
                  <a:solidFill>
                    <a:schemeClr val="folHlink"/>
                  </a:solidFill>
                  <a:latin typeface="Comic Sans MS" pitchFamily="66" charset="0"/>
                </a:rPr>
                <a:t>ISP</a:t>
              </a:r>
              <a:endParaRPr lang="en-US" altLang="zh-CN">
                <a:solidFill>
                  <a:schemeClr val="folHlink"/>
                </a:solidFill>
              </a:endParaRPr>
            </a:p>
          </p:txBody>
        </p:sp>
      </p:grpSp>
      <p:grpSp>
        <p:nvGrpSpPr>
          <p:cNvPr id="122914" name="Group 73"/>
          <p:cNvGrpSpPr>
            <a:grpSpLocks/>
          </p:cNvGrpSpPr>
          <p:nvPr/>
        </p:nvGrpSpPr>
        <p:grpSpPr bwMode="auto">
          <a:xfrm>
            <a:off x="4600575" y="5940425"/>
            <a:ext cx="1057275" cy="695325"/>
            <a:chOff x="4314" y="1086"/>
            <a:chExt cx="666" cy="438"/>
          </a:xfrm>
        </p:grpSpPr>
        <p:sp>
          <p:nvSpPr>
            <p:cNvPr id="122921" name="Oval 74"/>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a:effectLst/>
          </p:spPr>
          <p:txBody>
            <a:bodyPr wrap="none" anchor="ctr"/>
            <a:lstStyle/>
            <a:p>
              <a:pPr algn="ctr"/>
              <a:endParaRPr lang="zh-CN" altLang="en-US"/>
            </a:p>
          </p:txBody>
        </p:sp>
        <p:sp>
          <p:nvSpPr>
            <p:cNvPr id="122922" name="Text Box 75"/>
            <p:cNvSpPr txBox="1">
              <a:spLocks noChangeArrowheads="1"/>
            </p:cNvSpPr>
            <p:nvPr/>
          </p:nvSpPr>
          <p:spPr bwMode="auto">
            <a:xfrm>
              <a:off x="4391" y="1094"/>
              <a:ext cx="404" cy="404"/>
            </a:xfrm>
            <a:prstGeom prst="rect">
              <a:avLst/>
            </a:prstGeom>
            <a:noFill/>
            <a:ln w="9525">
              <a:noFill/>
              <a:miter lim="800000"/>
              <a:headEnd/>
              <a:tailEnd/>
            </a:ln>
            <a:effectLst/>
          </p:spPr>
          <p:txBody>
            <a:bodyPr wrap="none">
              <a:spAutoFit/>
            </a:bodyPr>
            <a:lstStyle/>
            <a:p>
              <a:pPr algn="ctr"/>
              <a:r>
                <a:rPr lang="zh-CN" altLang="en-US" sz="1800">
                  <a:solidFill>
                    <a:schemeClr val="folHlink"/>
                  </a:solidFill>
                  <a:latin typeface="Comic Sans MS" pitchFamily="66" charset="0"/>
                </a:rPr>
                <a:t>本地</a:t>
              </a:r>
            </a:p>
            <a:p>
              <a:pPr algn="ctr"/>
              <a:r>
                <a:rPr lang="en-US" altLang="zh-CN" sz="1800">
                  <a:solidFill>
                    <a:schemeClr val="folHlink"/>
                  </a:solidFill>
                  <a:latin typeface="Comic Sans MS" pitchFamily="66" charset="0"/>
                </a:rPr>
                <a:t>ISP</a:t>
              </a:r>
              <a:endParaRPr lang="en-US" altLang="zh-CN">
                <a:solidFill>
                  <a:schemeClr val="folHlink"/>
                </a:solidFill>
              </a:endParaRPr>
            </a:p>
          </p:txBody>
        </p:sp>
      </p:grpSp>
      <p:grpSp>
        <p:nvGrpSpPr>
          <p:cNvPr id="122915" name="Group 76"/>
          <p:cNvGrpSpPr>
            <a:grpSpLocks/>
          </p:cNvGrpSpPr>
          <p:nvPr/>
        </p:nvGrpSpPr>
        <p:grpSpPr bwMode="auto">
          <a:xfrm>
            <a:off x="7305675" y="5483225"/>
            <a:ext cx="1057275" cy="695325"/>
            <a:chOff x="4314" y="1086"/>
            <a:chExt cx="666" cy="438"/>
          </a:xfrm>
        </p:grpSpPr>
        <p:sp>
          <p:nvSpPr>
            <p:cNvPr id="122919" name="Oval 77"/>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a:effectLst/>
          </p:spPr>
          <p:txBody>
            <a:bodyPr wrap="none" anchor="ctr"/>
            <a:lstStyle/>
            <a:p>
              <a:pPr algn="ctr"/>
              <a:endParaRPr lang="zh-CN" altLang="en-US"/>
            </a:p>
          </p:txBody>
        </p:sp>
        <p:sp>
          <p:nvSpPr>
            <p:cNvPr id="122920" name="Text Box 78"/>
            <p:cNvSpPr txBox="1">
              <a:spLocks noChangeArrowheads="1"/>
            </p:cNvSpPr>
            <p:nvPr/>
          </p:nvSpPr>
          <p:spPr bwMode="auto">
            <a:xfrm>
              <a:off x="4391" y="1094"/>
              <a:ext cx="404" cy="404"/>
            </a:xfrm>
            <a:prstGeom prst="rect">
              <a:avLst/>
            </a:prstGeom>
            <a:noFill/>
            <a:ln w="9525">
              <a:noFill/>
              <a:miter lim="800000"/>
              <a:headEnd/>
              <a:tailEnd/>
            </a:ln>
            <a:effectLst/>
          </p:spPr>
          <p:txBody>
            <a:bodyPr wrap="none">
              <a:spAutoFit/>
            </a:bodyPr>
            <a:lstStyle/>
            <a:p>
              <a:pPr algn="ctr"/>
              <a:r>
                <a:rPr lang="zh-CN" altLang="en-US" sz="1800">
                  <a:solidFill>
                    <a:schemeClr val="folHlink"/>
                  </a:solidFill>
                  <a:latin typeface="Comic Sans MS" pitchFamily="66" charset="0"/>
                </a:rPr>
                <a:t>本地</a:t>
              </a:r>
            </a:p>
            <a:p>
              <a:pPr algn="ctr"/>
              <a:r>
                <a:rPr lang="en-US" altLang="zh-CN" sz="1800">
                  <a:solidFill>
                    <a:schemeClr val="folHlink"/>
                  </a:solidFill>
                  <a:latin typeface="Comic Sans MS" pitchFamily="66" charset="0"/>
                </a:rPr>
                <a:t>ISP</a:t>
              </a:r>
              <a:endParaRPr lang="en-US" altLang="zh-CN">
                <a:solidFill>
                  <a:schemeClr val="folHlink"/>
                </a:solidFill>
              </a:endParaRPr>
            </a:p>
          </p:txBody>
        </p:sp>
      </p:grpSp>
      <p:graphicFrame>
        <p:nvGraphicFramePr>
          <p:cNvPr id="122916" name="Object 219"/>
          <p:cNvGraphicFramePr>
            <a:graphicFrameLocks noChangeAspect="1"/>
          </p:cNvGraphicFramePr>
          <p:nvPr/>
        </p:nvGraphicFramePr>
        <p:xfrm>
          <a:off x="1512888" y="2197100"/>
          <a:ext cx="417512" cy="319088"/>
        </p:xfrm>
        <a:graphic>
          <a:graphicData uri="http://schemas.openxmlformats.org/presentationml/2006/ole">
            <mc:AlternateContent xmlns:mc="http://schemas.openxmlformats.org/markup-compatibility/2006">
              <mc:Choice xmlns:v="urn:schemas-microsoft-com:vml" Requires="v">
                <p:oleObj spid="_x0000_s122982" name="Clip" r:id="rId4" imgW="1307263" imgH="1084139" progId="MS_ClipArt_Gallery.2">
                  <p:embed/>
                </p:oleObj>
              </mc:Choice>
              <mc:Fallback>
                <p:oleObj name="Clip" r:id="rId4" imgW="1307263" imgH="1084139" progId="MS_ClipArt_Gallery.2">
                  <p:embed/>
                  <p:pic>
                    <p:nvPicPr>
                      <p:cNvPr id="0" name="Object 2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2888" y="2197100"/>
                        <a:ext cx="417512" cy="319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17" name="Object 339"/>
          <p:cNvGraphicFramePr>
            <a:graphicFrameLocks noChangeAspect="1"/>
          </p:cNvGraphicFramePr>
          <p:nvPr/>
        </p:nvGraphicFramePr>
        <p:xfrm>
          <a:off x="8486775" y="6007100"/>
          <a:ext cx="417513" cy="319088"/>
        </p:xfrm>
        <a:graphic>
          <a:graphicData uri="http://schemas.openxmlformats.org/presentationml/2006/ole">
            <mc:AlternateContent xmlns:mc="http://schemas.openxmlformats.org/markup-compatibility/2006">
              <mc:Choice xmlns:v="urn:schemas-microsoft-com:vml" Requires="v">
                <p:oleObj spid="_x0000_s122983" name="Clip" r:id="rId6" imgW="1307263" imgH="1084139" progId="MS_ClipArt_Gallery.2">
                  <p:embed/>
                </p:oleObj>
              </mc:Choice>
              <mc:Fallback>
                <p:oleObj name="Clip" r:id="rId6" imgW="1307263" imgH="1084139" progId="MS_ClipArt_Gallery.2">
                  <p:embed/>
                  <p:pic>
                    <p:nvPicPr>
                      <p:cNvPr id="0" name="Object 3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6775" y="6007100"/>
                        <a:ext cx="417513" cy="319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189" name="Freeform 341"/>
          <p:cNvSpPr>
            <a:spLocks/>
          </p:cNvSpPr>
          <p:nvPr/>
        </p:nvSpPr>
        <p:spPr bwMode="auto">
          <a:xfrm>
            <a:off x="1879600" y="2476500"/>
            <a:ext cx="6654800" cy="3619500"/>
          </a:xfrm>
          <a:custGeom>
            <a:avLst/>
            <a:gdLst>
              <a:gd name="T0" fmla="*/ 0 w 4192"/>
              <a:gd name="T1" fmla="*/ 0 h 2280"/>
              <a:gd name="T2" fmla="*/ 2147483646 w 4192"/>
              <a:gd name="T3" fmla="*/ 2147483646 h 2280"/>
              <a:gd name="T4" fmla="*/ 2147483646 w 4192"/>
              <a:gd name="T5" fmla="*/ 2147483646 h 2280"/>
              <a:gd name="T6" fmla="*/ 2147483646 w 4192"/>
              <a:gd name="T7" fmla="*/ 2147483646 h 2280"/>
              <a:gd name="T8" fmla="*/ 2147483646 w 4192"/>
              <a:gd name="T9" fmla="*/ 2147483646 h 2280"/>
              <a:gd name="T10" fmla="*/ 2147483646 w 4192"/>
              <a:gd name="T11" fmla="*/ 2147483646 h 2280"/>
              <a:gd name="T12" fmla="*/ 2147483646 w 4192"/>
              <a:gd name="T13" fmla="*/ 2147483646 h 2280"/>
              <a:gd name="T14" fmla="*/ 2147483646 w 4192"/>
              <a:gd name="T15" fmla="*/ 2147483646 h 2280"/>
              <a:gd name="T16" fmla="*/ 2147483646 w 4192"/>
              <a:gd name="T17" fmla="*/ 2147483646 h 2280"/>
              <a:gd name="T18" fmla="*/ 2147483646 w 4192"/>
              <a:gd name="T19" fmla="*/ 2147483646 h 22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92" h="2280">
                <a:moveTo>
                  <a:pt x="0" y="0"/>
                </a:moveTo>
                <a:lnTo>
                  <a:pt x="568" y="264"/>
                </a:lnTo>
                <a:lnTo>
                  <a:pt x="920" y="592"/>
                </a:lnTo>
                <a:lnTo>
                  <a:pt x="1232" y="840"/>
                </a:lnTo>
                <a:lnTo>
                  <a:pt x="1792" y="1248"/>
                </a:lnTo>
                <a:lnTo>
                  <a:pt x="2096" y="1560"/>
                </a:lnTo>
                <a:lnTo>
                  <a:pt x="3008" y="1800"/>
                </a:lnTo>
                <a:lnTo>
                  <a:pt x="3632" y="1912"/>
                </a:lnTo>
                <a:lnTo>
                  <a:pt x="4040" y="2240"/>
                </a:lnTo>
                <a:lnTo>
                  <a:pt x="4192" y="2280"/>
                </a:lnTo>
              </a:path>
            </a:pathLst>
          </a:custGeom>
          <a:noFill/>
          <a:ln w="57150" cmpd="sng">
            <a:solidFill>
              <a:schemeClr val="accent2"/>
            </a:solidFill>
            <a:round/>
            <a:headEnd type="none" w="med" len="med"/>
            <a:tailEnd type="triangle" w="med" len="med"/>
          </a:ln>
          <a:effec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189"/>
                                        </p:tgtEl>
                                        <p:attrNameLst>
                                          <p:attrName>style.visibility</p:attrName>
                                        </p:attrNameLst>
                                      </p:cBhvr>
                                      <p:to>
                                        <p:strVal val="visible"/>
                                      </p:to>
                                    </p:set>
                                    <p:animEffect transition="in" filter="wipe(left)">
                                      <p:cBhvr>
                                        <p:cTn id="7" dur="3000"/>
                                        <p:tgtEl>
                                          <p:spTgt spid="79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8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292100" y="228600"/>
            <a:ext cx="8407400" cy="977900"/>
          </a:xfrm>
        </p:spPr>
        <p:txBody>
          <a:bodyPr/>
          <a:lstStyle/>
          <a:p>
            <a:r>
              <a:rPr lang="en-US" altLang="zh-CN" sz="3600" b="1" smtClean="0">
                <a:solidFill>
                  <a:srgbClr val="008000"/>
                </a:solidFill>
              </a:rPr>
              <a:t>1.4 </a:t>
            </a:r>
            <a:r>
              <a:rPr lang="zh-CN" altLang="en-US" sz="3600" b="1" smtClean="0">
                <a:solidFill>
                  <a:srgbClr val="008000"/>
                </a:solidFill>
              </a:rPr>
              <a:t>分组交换网中的时延、丢包和吞吐量</a:t>
            </a:r>
          </a:p>
        </p:txBody>
      </p:sp>
      <p:sp>
        <p:nvSpPr>
          <p:cNvPr id="124931" name="Rectangle 3"/>
          <p:cNvSpPr>
            <a:spLocks noGrp="1" noChangeArrowheads="1"/>
          </p:cNvSpPr>
          <p:nvPr>
            <p:ph idx="1"/>
          </p:nvPr>
        </p:nvSpPr>
        <p:spPr>
          <a:xfrm>
            <a:off x="533400" y="1758950"/>
            <a:ext cx="7772400" cy="2622550"/>
          </a:xfrm>
        </p:spPr>
        <p:txBody>
          <a:bodyPr/>
          <a:lstStyle/>
          <a:p>
            <a:pPr eaLnBrk="1">
              <a:lnSpc>
                <a:spcPct val="135000"/>
              </a:lnSpc>
              <a:buFont typeface="Wingdings" pitchFamily="2" charset="2"/>
              <a:buNone/>
            </a:pPr>
            <a:r>
              <a:rPr lang="en-US" altLang="zh-CN" smtClean="0">
                <a:ea typeface="华文中宋" pitchFamily="2" charset="-122"/>
                <a:hlinkClick r:id="" action="ppaction://customshow?id=37&amp;return=true"/>
              </a:rPr>
              <a:t>1.4.1  </a:t>
            </a:r>
            <a:r>
              <a:rPr lang="zh-CN" altLang="en-US" smtClean="0">
                <a:ea typeface="华文中宋" pitchFamily="2" charset="-122"/>
                <a:hlinkClick r:id="" action="ppaction://customshow?id=37&amp;return=true"/>
              </a:rPr>
              <a:t>时延概述</a:t>
            </a:r>
            <a:endParaRPr lang="zh-CN" altLang="en-US" smtClean="0">
              <a:ea typeface="华文中宋" pitchFamily="2" charset="-122"/>
            </a:endParaRPr>
          </a:p>
          <a:p>
            <a:pPr eaLnBrk="1">
              <a:lnSpc>
                <a:spcPct val="135000"/>
              </a:lnSpc>
              <a:buFont typeface="Wingdings" pitchFamily="2" charset="2"/>
              <a:buNone/>
            </a:pPr>
            <a:r>
              <a:rPr lang="en-US" altLang="zh-CN" smtClean="0">
                <a:ea typeface="华文中宋" pitchFamily="2" charset="-122"/>
                <a:hlinkClick r:id="" action="ppaction://customshow?id=39&amp;return=true"/>
              </a:rPr>
              <a:t>1.4.2  </a:t>
            </a:r>
            <a:r>
              <a:rPr lang="zh-CN" altLang="en-US" smtClean="0">
                <a:ea typeface="华文中宋" pitchFamily="2" charset="-122"/>
                <a:hlinkClick r:id="" action="ppaction://customshow?id=39&amp;return=true"/>
              </a:rPr>
              <a:t>排队时延和丢包</a:t>
            </a:r>
            <a:endParaRPr lang="zh-CN" altLang="en-US" smtClean="0">
              <a:ea typeface="华文中宋" pitchFamily="2" charset="-122"/>
            </a:endParaRPr>
          </a:p>
          <a:p>
            <a:pPr eaLnBrk="1">
              <a:lnSpc>
                <a:spcPct val="135000"/>
              </a:lnSpc>
              <a:buFont typeface="Wingdings" pitchFamily="2" charset="2"/>
              <a:buNone/>
            </a:pPr>
            <a:r>
              <a:rPr lang="en-US" altLang="zh-CN" smtClean="0">
                <a:ea typeface="华文中宋" pitchFamily="2" charset="-122"/>
                <a:hlinkClick r:id="" action="ppaction://customshow?id=40&amp;return=true"/>
              </a:rPr>
              <a:t>1.4.3  </a:t>
            </a:r>
            <a:r>
              <a:rPr lang="zh-CN" altLang="en-US" smtClean="0">
                <a:ea typeface="华文中宋" pitchFamily="2" charset="-122"/>
                <a:hlinkClick r:id="" action="ppaction://customshow?id=40&amp;return=true"/>
              </a:rPr>
              <a:t>端到端时延</a:t>
            </a:r>
            <a:endParaRPr lang="en-US" altLang="zh-CN" smtClean="0">
              <a:ea typeface="华文中宋" pitchFamily="2" charset="-122"/>
              <a:hlinkClick r:id="" action="ppaction://customshow?id=40&amp;return=true"/>
            </a:endParaRPr>
          </a:p>
          <a:p>
            <a:pPr eaLnBrk="1">
              <a:lnSpc>
                <a:spcPct val="135000"/>
              </a:lnSpc>
              <a:buFont typeface="Wingdings" pitchFamily="2" charset="2"/>
              <a:buNone/>
            </a:pPr>
            <a:r>
              <a:rPr lang="en-US" altLang="zh-CN" smtClean="0">
                <a:ea typeface="华文中宋" pitchFamily="2" charset="-122"/>
                <a:hlinkClick r:id="" action="ppaction://customshow?id=40&amp;return=true"/>
              </a:rPr>
              <a:t>1.4.4 </a:t>
            </a:r>
            <a:r>
              <a:rPr lang="zh-CN" altLang="en-US" smtClean="0">
                <a:ea typeface="华文中宋" pitchFamily="2" charset="-122"/>
                <a:hlinkClick r:id="" action="ppaction://customshow?id=40&amp;return=true"/>
              </a:rPr>
              <a:t>吞吐量</a:t>
            </a:r>
            <a:endParaRPr lang="zh-CN" altLang="en-US" smtClean="0">
              <a:ea typeface="华文中宋" pitchFamily="2" charset="-122"/>
            </a:endParaRPr>
          </a:p>
        </p:txBody>
      </p:sp>
      <p:sp>
        <p:nvSpPr>
          <p:cNvPr id="124932" name="灯片编号占位符 5"/>
          <p:cNvSpPr>
            <a:spLocks noGrp="1"/>
          </p:cNvSpPr>
          <p:nvPr>
            <p:ph type="sldNum" sz="quarter" idx="12"/>
          </p:nvPr>
        </p:nvSpPr>
        <p:spPr>
          <a:noFill/>
          <a:ln>
            <a:miter lim="800000"/>
            <a:headEnd/>
            <a:tailEnd/>
          </a:ln>
        </p:spPr>
        <p:txBody>
          <a:bodyPr/>
          <a:lstStyle/>
          <a:p>
            <a:fld id="{712B04BA-658B-4DF9-AE6A-C4EC39B64236}" type="slidenum">
              <a:rPr lang="en-US" altLang="zh-CN"/>
              <a:pPr/>
              <a:t>68</a:t>
            </a:fld>
            <a:endParaRPr lang="en-US" altLang="zh-CN"/>
          </a:p>
        </p:txBody>
      </p:sp>
    </p:spTree>
  </p:cSld>
  <p:clrMapOvr>
    <a:masterClrMapping/>
  </p:clrMapOvr>
  <p:transition>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476250" y="266700"/>
            <a:ext cx="7772400" cy="938213"/>
          </a:xfrm>
        </p:spPr>
        <p:txBody>
          <a:bodyPr/>
          <a:lstStyle/>
          <a:p>
            <a:r>
              <a:rPr lang="zh-CN" altLang="en-US" sz="3200" dirty="0" smtClean="0">
                <a:solidFill>
                  <a:srgbClr val="008000"/>
                </a:solidFill>
              </a:rPr>
              <a:t>时延和丢包是怎样出现的？</a:t>
            </a:r>
            <a:endParaRPr lang="en-US" altLang="zh-CN" sz="3200" dirty="0" smtClean="0">
              <a:solidFill>
                <a:srgbClr val="008000"/>
              </a:solidFill>
            </a:endParaRPr>
          </a:p>
        </p:txBody>
      </p:sp>
      <p:sp>
        <p:nvSpPr>
          <p:cNvPr id="31747" name="Rectangle 3"/>
          <p:cNvSpPr>
            <a:spLocks noGrp="1" noChangeArrowheads="1"/>
          </p:cNvSpPr>
          <p:nvPr>
            <p:ph sz="half" idx="1"/>
          </p:nvPr>
        </p:nvSpPr>
        <p:spPr>
          <a:xfrm>
            <a:off x="269875" y="1204913"/>
            <a:ext cx="8445500" cy="1620837"/>
          </a:xfrm>
        </p:spPr>
        <p:txBody>
          <a:bodyPr/>
          <a:lstStyle/>
          <a:p>
            <a:pPr eaLnBrk="1">
              <a:buFont typeface="Wingdings" pitchFamily="2" charset="2"/>
              <a:buNone/>
            </a:pPr>
            <a:r>
              <a:rPr lang="zh-CN" altLang="en-US" sz="2400" b="1" smtClean="0">
                <a:latin typeface="华文中宋" pitchFamily="2" charset="-122"/>
                <a:ea typeface="华文中宋" pitchFamily="2" charset="-122"/>
              </a:rPr>
              <a:t>    </a:t>
            </a:r>
            <a:r>
              <a:rPr lang="zh-CN" altLang="en-US" sz="2400" b="1" smtClean="0">
                <a:solidFill>
                  <a:srgbClr val="FF0000"/>
                </a:solidFill>
                <a:latin typeface="华文中宋" pitchFamily="2" charset="-122"/>
                <a:ea typeface="华文中宋" pitchFamily="2" charset="-122"/>
              </a:rPr>
              <a:t>分组在每个路由器中先存储，再转发。</a:t>
            </a:r>
          </a:p>
          <a:p>
            <a:pPr eaLnBrk="1">
              <a:buFont typeface="Wingdings" pitchFamily="2" charset="2"/>
              <a:buChar char="ü"/>
            </a:pPr>
            <a:r>
              <a:rPr lang="zh-CN" altLang="en-US" sz="2400" b="1" smtClean="0">
                <a:latin typeface="华文中宋" pitchFamily="2" charset="-122"/>
                <a:ea typeface="华文中宋" pitchFamily="2" charset="-122"/>
              </a:rPr>
              <a:t>缓存中排队，等待交换 </a:t>
            </a:r>
            <a:r>
              <a:rPr lang="en-US" altLang="zh-CN" sz="2400" b="1" smtClean="0">
                <a:latin typeface="华文中宋" pitchFamily="2" charset="-122"/>
                <a:ea typeface="华文中宋" pitchFamily="2" charset="-122"/>
              </a:rPr>
              <a:t>——</a:t>
            </a:r>
            <a:r>
              <a:rPr lang="zh-CN" altLang="en-US" sz="2400" b="1" smtClean="0">
                <a:solidFill>
                  <a:srgbClr val="FF0000"/>
                </a:solidFill>
                <a:ea typeface="华文中宋" pitchFamily="2" charset="-122"/>
              </a:rPr>
              <a:t>时延</a:t>
            </a:r>
            <a:endParaRPr lang="en-US" altLang="zh-CN" sz="2400" b="1" smtClean="0">
              <a:solidFill>
                <a:srgbClr val="FF0000"/>
              </a:solidFill>
              <a:latin typeface="华文中宋" pitchFamily="2" charset="-122"/>
              <a:ea typeface="华文中宋" pitchFamily="2" charset="-122"/>
            </a:endParaRPr>
          </a:p>
          <a:p>
            <a:pPr eaLnBrk="1">
              <a:buFont typeface="Wingdings" pitchFamily="2" charset="2"/>
              <a:buChar char="ü"/>
            </a:pPr>
            <a:r>
              <a:rPr lang="zh-CN" altLang="en-US" sz="2400" b="1" smtClean="0">
                <a:solidFill>
                  <a:schemeClr val="tx2"/>
                </a:solidFill>
                <a:latin typeface="华文中宋" pitchFamily="2" charset="-122"/>
                <a:ea typeface="华文中宋" pitchFamily="2" charset="-122"/>
              </a:rPr>
              <a:t>分组到达链路的速率超过输出链路能力</a:t>
            </a:r>
            <a:r>
              <a:rPr lang="en-US" altLang="zh-CN" sz="2400" b="1" smtClean="0">
                <a:solidFill>
                  <a:schemeClr val="tx2"/>
                </a:solidFill>
                <a:latin typeface="华文中宋" pitchFamily="2" charset="-122"/>
                <a:ea typeface="华文中宋" pitchFamily="2" charset="-122"/>
              </a:rPr>
              <a:t>——</a:t>
            </a:r>
            <a:r>
              <a:rPr lang="zh-CN" altLang="en-US" sz="2400" b="1" smtClean="0">
                <a:solidFill>
                  <a:srgbClr val="FF0000"/>
                </a:solidFill>
                <a:latin typeface="华文中宋" pitchFamily="2" charset="-122"/>
                <a:ea typeface="华文中宋" pitchFamily="2" charset="-122"/>
              </a:rPr>
              <a:t>丢包</a:t>
            </a:r>
            <a:r>
              <a:rPr lang="zh-CN" altLang="en-US" sz="2400" b="1" smtClean="0">
                <a:solidFill>
                  <a:schemeClr val="tx2"/>
                </a:solidFill>
                <a:latin typeface="华文中宋" pitchFamily="2" charset="-122"/>
                <a:ea typeface="华文中宋" pitchFamily="2" charset="-122"/>
              </a:rPr>
              <a:t> </a:t>
            </a:r>
            <a:endParaRPr lang="en-US" altLang="zh-CN" sz="2400" b="1" smtClean="0">
              <a:latin typeface="华文中宋" pitchFamily="2" charset="-122"/>
              <a:ea typeface="华文中宋" pitchFamily="2" charset="-122"/>
            </a:endParaRPr>
          </a:p>
        </p:txBody>
      </p:sp>
      <p:sp>
        <p:nvSpPr>
          <p:cNvPr id="125956" name="灯片编号占位符 6"/>
          <p:cNvSpPr>
            <a:spLocks noGrp="1"/>
          </p:cNvSpPr>
          <p:nvPr>
            <p:ph type="sldNum" sz="quarter" idx="12"/>
          </p:nvPr>
        </p:nvSpPr>
        <p:spPr>
          <a:noFill/>
          <a:ln>
            <a:miter lim="800000"/>
            <a:headEnd/>
            <a:tailEnd/>
          </a:ln>
        </p:spPr>
        <p:txBody>
          <a:bodyPr/>
          <a:lstStyle/>
          <a:p>
            <a:fld id="{E108E0C4-C6AE-47C0-B684-64F95F694139}" type="slidenum">
              <a:rPr lang="en-US" altLang="zh-CN"/>
              <a:pPr/>
              <a:t>69</a:t>
            </a:fld>
            <a:endParaRPr lang="en-US" altLang="zh-CN"/>
          </a:p>
        </p:txBody>
      </p:sp>
      <p:grpSp>
        <p:nvGrpSpPr>
          <p:cNvPr id="31837" name="Group 93"/>
          <p:cNvGrpSpPr>
            <a:grpSpLocks/>
          </p:cNvGrpSpPr>
          <p:nvPr/>
        </p:nvGrpSpPr>
        <p:grpSpPr bwMode="auto">
          <a:xfrm>
            <a:off x="3441700" y="2935288"/>
            <a:ext cx="3067050" cy="1454150"/>
            <a:chOff x="2259" y="2090"/>
            <a:chExt cx="1932" cy="916"/>
          </a:xfrm>
        </p:grpSpPr>
        <p:sp>
          <p:nvSpPr>
            <p:cNvPr id="126002" name="Text Box 66"/>
            <p:cNvSpPr txBox="1">
              <a:spLocks noChangeArrowheads="1"/>
            </p:cNvSpPr>
            <p:nvPr/>
          </p:nvSpPr>
          <p:spPr bwMode="auto">
            <a:xfrm>
              <a:off x="2602" y="2090"/>
              <a:ext cx="1589" cy="231"/>
            </a:xfrm>
            <a:prstGeom prst="rect">
              <a:avLst/>
            </a:prstGeom>
            <a:noFill/>
            <a:ln w="9525">
              <a:noFill/>
              <a:miter lim="800000"/>
              <a:headEnd/>
              <a:tailEnd/>
            </a:ln>
            <a:effectLst/>
          </p:spPr>
          <p:txBody>
            <a:bodyPr wrap="none">
              <a:spAutoFit/>
            </a:bodyPr>
            <a:lstStyle/>
            <a:p>
              <a:r>
                <a:rPr lang="zh-CN" altLang="en-US" sz="1800" b="1" dirty="0">
                  <a:latin typeface="+mn-lt"/>
                </a:rPr>
                <a:t>将被传输的</a:t>
              </a:r>
              <a:r>
                <a:rPr lang="zh-CN" altLang="en-US" sz="1800" b="1" dirty="0" smtClean="0">
                  <a:latin typeface="+mn-lt"/>
                </a:rPr>
                <a:t>分组</a:t>
              </a:r>
              <a:r>
                <a:rPr lang="en-US" altLang="zh-CN" sz="1800" dirty="0" smtClean="0">
                  <a:solidFill>
                    <a:srgbClr val="FF0000"/>
                  </a:solidFill>
                  <a:latin typeface="+mn-lt"/>
                </a:rPr>
                <a:t>(</a:t>
              </a:r>
              <a:r>
                <a:rPr lang="zh-CN" altLang="en-US" sz="1800" dirty="0">
                  <a:solidFill>
                    <a:srgbClr val="FF0000"/>
                  </a:solidFill>
                  <a:latin typeface="+mn-lt"/>
                </a:rPr>
                <a:t>时延</a:t>
              </a:r>
              <a:r>
                <a:rPr lang="en-US" altLang="zh-CN" sz="1800" dirty="0">
                  <a:solidFill>
                    <a:srgbClr val="FF0000"/>
                  </a:solidFill>
                  <a:latin typeface="+mn-lt"/>
                </a:rPr>
                <a:t>)</a:t>
              </a:r>
            </a:p>
          </p:txBody>
        </p:sp>
        <p:sp>
          <p:nvSpPr>
            <p:cNvPr id="126003" name="Line 67"/>
            <p:cNvSpPr>
              <a:spLocks noChangeShapeType="1"/>
            </p:cNvSpPr>
            <p:nvPr/>
          </p:nvSpPr>
          <p:spPr bwMode="auto">
            <a:xfrm rot="10800000" flipV="1">
              <a:off x="2259" y="2294"/>
              <a:ext cx="1059" cy="712"/>
            </a:xfrm>
            <a:prstGeom prst="line">
              <a:avLst/>
            </a:prstGeom>
            <a:noFill/>
            <a:ln w="9525">
              <a:solidFill>
                <a:schemeClr val="tx1"/>
              </a:solidFill>
              <a:round/>
              <a:headEnd/>
              <a:tailEnd type="triangle" w="med" len="med"/>
            </a:ln>
            <a:effectLst/>
          </p:spPr>
          <p:txBody>
            <a:bodyPr wrap="none" anchor="ctr"/>
            <a:lstStyle/>
            <a:p>
              <a:endParaRPr lang="zh-CN" altLang="en-US">
                <a:latin typeface="+mn-lt"/>
              </a:endParaRPr>
            </a:p>
          </p:txBody>
        </p:sp>
      </p:grpSp>
      <p:grpSp>
        <p:nvGrpSpPr>
          <p:cNvPr id="31838" name="Group 94"/>
          <p:cNvGrpSpPr>
            <a:grpSpLocks/>
          </p:cNvGrpSpPr>
          <p:nvPr/>
        </p:nvGrpSpPr>
        <p:grpSpPr bwMode="auto">
          <a:xfrm>
            <a:off x="3194050" y="4719638"/>
            <a:ext cx="2427288" cy="808037"/>
            <a:chOff x="2103" y="3214"/>
            <a:chExt cx="1529" cy="509"/>
          </a:xfrm>
        </p:grpSpPr>
        <p:sp>
          <p:nvSpPr>
            <p:cNvPr id="126000" name="Text Box 72"/>
            <p:cNvSpPr txBox="1">
              <a:spLocks noChangeArrowheads="1"/>
            </p:cNvSpPr>
            <p:nvPr/>
          </p:nvSpPr>
          <p:spPr bwMode="auto">
            <a:xfrm>
              <a:off x="2530" y="3490"/>
              <a:ext cx="1102" cy="233"/>
            </a:xfrm>
            <a:prstGeom prst="rect">
              <a:avLst/>
            </a:prstGeom>
            <a:noFill/>
            <a:ln w="9525">
              <a:noFill/>
              <a:miter lim="800000"/>
              <a:headEnd/>
              <a:tailEnd/>
            </a:ln>
            <a:effectLst/>
          </p:spPr>
          <p:txBody>
            <a:bodyPr wrap="none">
              <a:spAutoFit/>
            </a:bodyPr>
            <a:lstStyle/>
            <a:p>
              <a:r>
                <a:rPr lang="zh-CN" altLang="en-US" sz="1800" b="1" dirty="0">
                  <a:latin typeface="+mn-lt"/>
                </a:rPr>
                <a:t>分组</a:t>
              </a:r>
              <a:r>
                <a:rPr lang="zh-CN" altLang="en-US" sz="1800" b="1" dirty="0" smtClean="0">
                  <a:latin typeface="+mn-lt"/>
                </a:rPr>
                <a:t>排队</a:t>
              </a:r>
              <a:r>
                <a:rPr lang="en-US" altLang="zh-CN" sz="1800" dirty="0" smtClean="0">
                  <a:solidFill>
                    <a:srgbClr val="FF0000"/>
                  </a:solidFill>
                  <a:latin typeface="+mn-lt"/>
                </a:rPr>
                <a:t>(</a:t>
              </a:r>
              <a:r>
                <a:rPr lang="zh-CN" altLang="en-US" sz="1800" dirty="0">
                  <a:solidFill>
                    <a:srgbClr val="FF0000"/>
                  </a:solidFill>
                  <a:latin typeface="+mn-lt"/>
                </a:rPr>
                <a:t>时延</a:t>
              </a:r>
              <a:r>
                <a:rPr lang="en-US" altLang="zh-CN" sz="1800" dirty="0">
                  <a:solidFill>
                    <a:srgbClr val="FF0000"/>
                  </a:solidFill>
                  <a:latin typeface="+mn-lt"/>
                </a:rPr>
                <a:t>)</a:t>
              </a:r>
              <a:endParaRPr lang="en-US" altLang="zh-CN" sz="1800" dirty="0">
                <a:latin typeface="+mn-lt"/>
              </a:endParaRPr>
            </a:p>
          </p:txBody>
        </p:sp>
        <p:sp>
          <p:nvSpPr>
            <p:cNvPr id="126001" name="Line 73"/>
            <p:cNvSpPr>
              <a:spLocks noChangeShapeType="1"/>
            </p:cNvSpPr>
            <p:nvPr/>
          </p:nvSpPr>
          <p:spPr bwMode="auto">
            <a:xfrm rot="10800000">
              <a:off x="2103" y="3214"/>
              <a:ext cx="471" cy="404"/>
            </a:xfrm>
            <a:prstGeom prst="line">
              <a:avLst/>
            </a:prstGeom>
            <a:noFill/>
            <a:ln w="9525">
              <a:solidFill>
                <a:schemeClr val="tx1"/>
              </a:solidFill>
              <a:round/>
              <a:headEnd/>
              <a:tailEnd type="triangle" w="med" len="med"/>
            </a:ln>
            <a:effectLst/>
          </p:spPr>
          <p:txBody>
            <a:bodyPr wrap="none" anchor="ctr"/>
            <a:lstStyle/>
            <a:p>
              <a:endParaRPr lang="zh-CN" altLang="en-US">
                <a:latin typeface="+mn-lt"/>
              </a:endParaRPr>
            </a:p>
          </p:txBody>
        </p:sp>
      </p:grpSp>
      <p:grpSp>
        <p:nvGrpSpPr>
          <p:cNvPr id="31839" name="Group 95"/>
          <p:cNvGrpSpPr>
            <a:grpSpLocks/>
          </p:cNvGrpSpPr>
          <p:nvPr/>
        </p:nvGrpSpPr>
        <p:grpSpPr bwMode="auto">
          <a:xfrm>
            <a:off x="2373313" y="4681538"/>
            <a:ext cx="6045200" cy="1236662"/>
            <a:chOff x="1586" y="3190"/>
            <a:chExt cx="3808" cy="779"/>
          </a:xfrm>
        </p:grpSpPr>
        <p:sp>
          <p:nvSpPr>
            <p:cNvPr id="125990" name="Line 91"/>
            <p:cNvSpPr>
              <a:spLocks noChangeShapeType="1"/>
            </p:cNvSpPr>
            <p:nvPr/>
          </p:nvSpPr>
          <p:spPr bwMode="auto">
            <a:xfrm rot="10800000" flipH="1">
              <a:off x="1798" y="3190"/>
              <a:ext cx="105" cy="588"/>
            </a:xfrm>
            <a:prstGeom prst="line">
              <a:avLst/>
            </a:prstGeom>
            <a:noFill/>
            <a:ln w="9525">
              <a:solidFill>
                <a:schemeClr val="tx1"/>
              </a:solidFill>
              <a:round/>
              <a:headEnd/>
              <a:tailEnd type="triangle" w="med" len="med"/>
            </a:ln>
            <a:effectLst/>
          </p:spPr>
          <p:txBody>
            <a:bodyPr wrap="none" anchor="ctr"/>
            <a:lstStyle/>
            <a:p>
              <a:endParaRPr lang="zh-CN" altLang="en-US">
                <a:latin typeface="+mn-lt"/>
              </a:endParaRPr>
            </a:p>
          </p:txBody>
        </p:sp>
        <p:sp>
          <p:nvSpPr>
            <p:cNvPr id="125991" name="Text Box 92"/>
            <p:cNvSpPr txBox="1">
              <a:spLocks noChangeArrowheads="1"/>
            </p:cNvSpPr>
            <p:nvPr/>
          </p:nvSpPr>
          <p:spPr bwMode="auto">
            <a:xfrm>
              <a:off x="1586" y="3738"/>
              <a:ext cx="3808" cy="231"/>
            </a:xfrm>
            <a:prstGeom prst="rect">
              <a:avLst/>
            </a:prstGeom>
            <a:noFill/>
            <a:ln w="9525">
              <a:noFill/>
              <a:miter lim="800000"/>
              <a:headEnd/>
              <a:tailEnd/>
            </a:ln>
            <a:effectLst/>
          </p:spPr>
          <p:txBody>
            <a:bodyPr wrap="none">
              <a:spAutoFit/>
            </a:bodyPr>
            <a:lstStyle/>
            <a:p>
              <a:r>
                <a:rPr lang="zh-CN" altLang="en-US" sz="1800" b="1" dirty="0">
                  <a:latin typeface="+mn-lt"/>
                </a:rPr>
                <a:t>空闲</a:t>
              </a:r>
              <a:r>
                <a:rPr lang="en-US" altLang="zh-CN" sz="1800" b="1" dirty="0">
                  <a:latin typeface="+mn-lt"/>
                </a:rPr>
                <a:t>(</a:t>
              </a:r>
              <a:r>
                <a:rPr lang="zh-CN" altLang="en-US" sz="1800" b="1" dirty="0">
                  <a:latin typeface="+mn-lt"/>
                </a:rPr>
                <a:t>可用</a:t>
              </a:r>
              <a:r>
                <a:rPr lang="en-US" altLang="zh-CN" sz="1800" b="1" dirty="0">
                  <a:latin typeface="+mn-lt"/>
                </a:rPr>
                <a:t>)</a:t>
              </a:r>
              <a:r>
                <a:rPr lang="zh-CN" altLang="en-US" sz="1800" b="1" dirty="0">
                  <a:latin typeface="+mn-lt"/>
                </a:rPr>
                <a:t>缓存：如果无空闲缓存则到达的分组丢失</a:t>
              </a:r>
              <a:r>
                <a:rPr lang="en-US" altLang="zh-CN" sz="1800" b="1" dirty="0">
                  <a:latin typeface="+mn-lt"/>
                </a:rPr>
                <a:t>(</a:t>
              </a:r>
              <a:r>
                <a:rPr lang="zh-CN" altLang="en-US" sz="1800" b="1" dirty="0">
                  <a:latin typeface="+mn-lt"/>
                </a:rPr>
                <a:t>丢包</a:t>
              </a:r>
              <a:r>
                <a:rPr lang="en-US" altLang="zh-CN" sz="1800" b="1" dirty="0">
                  <a:latin typeface="+mn-lt"/>
                </a:rPr>
                <a:t>)</a:t>
              </a:r>
            </a:p>
          </p:txBody>
        </p:sp>
      </p:grpSp>
      <p:sp>
        <p:nvSpPr>
          <p:cNvPr id="73" name="Line 24"/>
          <p:cNvSpPr>
            <a:spLocks noChangeShapeType="1"/>
          </p:cNvSpPr>
          <p:nvPr/>
        </p:nvSpPr>
        <p:spPr bwMode="auto">
          <a:xfrm>
            <a:off x="1643063" y="4237038"/>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4" name="Group 347"/>
          <p:cNvGrpSpPr>
            <a:grpSpLocks/>
          </p:cNvGrpSpPr>
          <p:nvPr/>
        </p:nvGrpSpPr>
        <p:grpSpPr bwMode="auto">
          <a:xfrm>
            <a:off x="2359025" y="4284663"/>
            <a:ext cx="1162050" cy="715962"/>
            <a:chOff x="1871277" y="1576300"/>
            <a:chExt cx="1128371" cy="437861"/>
          </a:xfrm>
        </p:grpSpPr>
        <p:sp>
          <p:nvSpPr>
            <p:cNvPr id="75"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6"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7"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8"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9"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0"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1"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2" name="Straight Connector 112"/>
            <p:cNvCxnSpPr>
              <a:cxnSpLocks noChangeShapeType="1"/>
              <a:endCxn id="7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4" name="Line 26"/>
          <p:cNvSpPr>
            <a:spLocks noChangeShapeType="1"/>
          </p:cNvSpPr>
          <p:nvPr/>
        </p:nvSpPr>
        <p:spPr bwMode="auto">
          <a:xfrm>
            <a:off x="3567113" y="4656138"/>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Rectangle 30"/>
          <p:cNvSpPr>
            <a:spLocks noChangeArrowheads="1"/>
          </p:cNvSpPr>
          <p:nvPr/>
        </p:nvSpPr>
        <p:spPr bwMode="auto">
          <a:xfrm>
            <a:off x="3233738" y="4527550"/>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86" name="Rectangle 31"/>
          <p:cNvSpPr>
            <a:spLocks noChangeArrowheads="1"/>
          </p:cNvSpPr>
          <p:nvPr/>
        </p:nvSpPr>
        <p:spPr bwMode="auto">
          <a:xfrm>
            <a:off x="3389313" y="4527550"/>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87" name="Rectangle 38"/>
          <p:cNvSpPr>
            <a:spLocks noChangeArrowheads="1"/>
          </p:cNvSpPr>
          <p:nvPr/>
        </p:nvSpPr>
        <p:spPr bwMode="auto">
          <a:xfrm>
            <a:off x="3524250" y="4465638"/>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88" name="Line 25"/>
          <p:cNvSpPr>
            <a:spLocks noChangeShapeType="1"/>
          </p:cNvSpPr>
          <p:nvPr/>
        </p:nvSpPr>
        <p:spPr bwMode="auto">
          <a:xfrm flipV="1">
            <a:off x="1641475" y="4776788"/>
            <a:ext cx="735013" cy="550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Rectangle 32"/>
          <p:cNvSpPr>
            <a:spLocks noChangeArrowheads="1"/>
          </p:cNvSpPr>
          <p:nvPr/>
        </p:nvSpPr>
        <p:spPr bwMode="auto">
          <a:xfrm>
            <a:off x="2181225" y="4427538"/>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0" name="Line 33"/>
          <p:cNvSpPr>
            <a:spLocks noChangeShapeType="1"/>
          </p:cNvSpPr>
          <p:nvPr/>
        </p:nvSpPr>
        <p:spPr bwMode="auto">
          <a:xfrm>
            <a:off x="2132013" y="4364038"/>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Text Box 36"/>
          <p:cNvSpPr txBox="1">
            <a:spLocks noChangeArrowheads="1"/>
          </p:cNvSpPr>
          <p:nvPr/>
        </p:nvSpPr>
        <p:spPr bwMode="auto">
          <a:xfrm>
            <a:off x="765175" y="3921125"/>
            <a:ext cx="403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00"/>
                </a:solidFill>
              </a:rPr>
              <a:t>A</a:t>
            </a:r>
          </a:p>
        </p:txBody>
      </p:sp>
      <p:sp>
        <p:nvSpPr>
          <p:cNvPr id="92" name="Text Box 37"/>
          <p:cNvSpPr txBox="1">
            <a:spLocks noChangeArrowheads="1"/>
          </p:cNvSpPr>
          <p:nvPr/>
        </p:nvSpPr>
        <p:spPr bwMode="auto">
          <a:xfrm>
            <a:off x="941388" y="48736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t>B</a:t>
            </a:r>
          </a:p>
        </p:txBody>
      </p:sp>
      <p:grpSp>
        <p:nvGrpSpPr>
          <p:cNvPr id="93" name="Group 66"/>
          <p:cNvGrpSpPr>
            <a:grpSpLocks/>
          </p:cNvGrpSpPr>
          <p:nvPr/>
        </p:nvGrpSpPr>
        <p:grpSpPr bwMode="auto">
          <a:xfrm>
            <a:off x="915988" y="3921125"/>
            <a:ext cx="779462" cy="679450"/>
            <a:chOff x="-44" y="1473"/>
            <a:chExt cx="981" cy="1105"/>
          </a:xfrm>
        </p:grpSpPr>
        <p:pic>
          <p:nvPicPr>
            <p:cNvPr id="94"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6" name="Group 69"/>
          <p:cNvGrpSpPr>
            <a:grpSpLocks/>
          </p:cNvGrpSpPr>
          <p:nvPr/>
        </p:nvGrpSpPr>
        <p:grpSpPr bwMode="auto">
          <a:xfrm>
            <a:off x="966788" y="4927600"/>
            <a:ext cx="779462" cy="679450"/>
            <a:chOff x="-44" y="1473"/>
            <a:chExt cx="981" cy="1105"/>
          </a:xfrm>
        </p:grpSpPr>
        <p:pic>
          <p:nvPicPr>
            <p:cNvPr id="97"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9" name="Group 347"/>
          <p:cNvGrpSpPr>
            <a:grpSpLocks/>
          </p:cNvGrpSpPr>
          <p:nvPr/>
        </p:nvGrpSpPr>
        <p:grpSpPr bwMode="auto">
          <a:xfrm>
            <a:off x="5497513" y="4329113"/>
            <a:ext cx="1162050" cy="715962"/>
            <a:chOff x="1871277" y="1576300"/>
            <a:chExt cx="1128371" cy="437861"/>
          </a:xfrm>
        </p:grpSpPr>
        <p:sp>
          <p:nvSpPr>
            <p:cNvPr id="100" name="Oval 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1"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 name="Oval 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3"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4" name="Freeform 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5" name="Freeform 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6" name="Freeform 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7" name="Straight Connector 99"/>
            <p:cNvCxnSpPr>
              <a:cxnSpLocks noChangeShapeType="1"/>
              <a:endCxn id="1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Straight Connector 1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09" name="Rectangle 31"/>
          <p:cNvSpPr>
            <a:spLocks noChangeArrowheads="1"/>
          </p:cNvSpPr>
          <p:nvPr/>
        </p:nvSpPr>
        <p:spPr bwMode="auto">
          <a:xfrm>
            <a:off x="1744663" y="5083175"/>
            <a:ext cx="139700" cy="185738"/>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110" name="Line 33"/>
          <p:cNvSpPr>
            <a:spLocks noChangeShapeType="1"/>
          </p:cNvSpPr>
          <p:nvPr/>
        </p:nvSpPr>
        <p:spPr bwMode="auto">
          <a:xfrm flipV="1">
            <a:off x="1919288" y="5053013"/>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Rectangle 89"/>
          <p:cNvSpPr>
            <a:spLocks noChangeArrowheads="1"/>
          </p:cNvSpPr>
          <p:nvPr/>
        </p:nvSpPr>
        <p:spPr bwMode="auto">
          <a:xfrm>
            <a:off x="3081338" y="4529138"/>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112" name="Rectangle 89"/>
          <p:cNvSpPr>
            <a:spLocks noChangeArrowheads="1"/>
          </p:cNvSpPr>
          <p:nvPr/>
        </p:nvSpPr>
        <p:spPr bwMode="auto">
          <a:xfrm>
            <a:off x="2932113" y="4527550"/>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113" name="Rectangle 89"/>
          <p:cNvSpPr>
            <a:spLocks noChangeArrowheads="1"/>
          </p:cNvSpPr>
          <p:nvPr/>
        </p:nvSpPr>
        <p:spPr bwMode="auto">
          <a:xfrm>
            <a:off x="2779713" y="4530725"/>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blinds(horizontal)">
                                      <p:cBhvr>
                                        <p:cTn id="7" dur="500"/>
                                        <p:tgtEl>
                                          <p:spTgt spid="3174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1747">
                                            <p:txEl>
                                              <p:pRg st="2" end="2"/>
                                            </p:txEl>
                                          </p:spTgt>
                                        </p:tgtEl>
                                        <p:attrNameLst>
                                          <p:attrName>style.visibility</p:attrName>
                                        </p:attrNameLst>
                                      </p:cBhvr>
                                      <p:to>
                                        <p:strVal val="visible"/>
                                      </p:to>
                                    </p:set>
                                    <p:animEffect transition="in" filter="blinds(horizontal)">
                                      <p:cBhvr>
                                        <p:cTn id="10" dur="500"/>
                                        <p:tgtEl>
                                          <p:spTgt spid="3174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83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18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18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533400" y="228600"/>
            <a:ext cx="7772400" cy="1044575"/>
          </a:xfrm>
        </p:spPr>
        <p:txBody>
          <a:bodyPr/>
          <a:lstStyle/>
          <a:p>
            <a:r>
              <a:rPr lang="en-US" altLang="zh-CN" sz="3600" smtClean="0">
                <a:solidFill>
                  <a:srgbClr val="006600"/>
                </a:solidFill>
              </a:rPr>
              <a:t>1.1.1 </a:t>
            </a:r>
            <a:r>
              <a:rPr lang="zh-CN" altLang="en-US" sz="3600" smtClean="0">
                <a:solidFill>
                  <a:srgbClr val="006600"/>
                </a:solidFill>
              </a:rPr>
              <a:t>具体构成描述</a:t>
            </a:r>
          </a:p>
        </p:txBody>
      </p:sp>
      <p:sp>
        <p:nvSpPr>
          <p:cNvPr id="40963" name="Rectangle 3"/>
          <p:cNvSpPr>
            <a:spLocks noGrp="1" noChangeArrowheads="1"/>
          </p:cNvSpPr>
          <p:nvPr>
            <p:ph idx="1"/>
          </p:nvPr>
        </p:nvSpPr>
        <p:spPr/>
        <p:txBody>
          <a:bodyPr/>
          <a:lstStyle/>
          <a:p>
            <a:pPr marL="0" indent="0" eaLnBrk="1">
              <a:buClr>
                <a:srgbClr val="4D4D4D"/>
              </a:buClr>
              <a:buFont typeface="Wingdings" pitchFamily="2" charset="2"/>
              <a:buNone/>
            </a:pPr>
            <a:r>
              <a:rPr lang="zh-CN" altLang="en-US" sz="2400" b="1" u="sng" dirty="0" smtClean="0">
                <a:solidFill>
                  <a:schemeClr val="accent2"/>
                </a:solidFill>
                <a:ea typeface="楷体_GB2312"/>
                <a:cs typeface="楷体_GB2312"/>
              </a:rPr>
              <a:t>公共因特网</a:t>
            </a:r>
            <a:r>
              <a:rPr lang="zh-CN" altLang="en-US" sz="2400" dirty="0" smtClean="0">
                <a:solidFill>
                  <a:schemeClr val="accent2"/>
                </a:solidFill>
                <a:ea typeface="楷体_GB2312"/>
                <a:cs typeface="楷体_GB2312"/>
              </a:rPr>
              <a:t>（</a:t>
            </a:r>
            <a:r>
              <a:rPr lang="en-US" altLang="zh-CN" sz="2400" b="1" dirty="0" smtClean="0">
                <a:solidFill>
                  <a:schemeClr val="accent2"/>
                </a:solidFill>
                <a:ea typeface="楷体_GB2312"/>
                <a:cs typeface="楷体_GB2312"/>
              </a:rPr>
              <a:t>Internet</a:t>
            </a:r>
            <a:r>
              <a:rPr lang="zh-CN" altLang="en-US" sz="2400" b="1" dirty="0" smtClean="0">
                <a:solidFill>
                  <a:schemeClr val="accent2"/>
                </a:solidFill>
                <a:ea typeface="楷体_GB2312"/>
                <a:cs typeface="楷体_GB2312"/>
              </a:rPr>
              <a:t>、因特网</a:t>
            </a:r>
            <a:r>
              <a:rPr lang="zh-CN" altLang="en-US" sz="2400" dirty="0" smtClean="0">
                <a:solidFill>
                  <a:schemeClr val="accent2"/>
                </a:solidFill>
                <a:ea typeface="楷体_GB2312"/>
                <a:cs typeface="楷体_GB2312"/>
              </a:rPr>
              <a:t>）</a:t>
            </a:r>
            <a:r>
              <a:rPr lang="zh-CN" altLang="en-US" sz="2400" dirty="0" smtClean="0">
                <a:solidFill>
                  <a:schemeClr val="accent2"/>
                </a:solidFill>
                <a:latin typeface="楷体_GB2312"/>
                <a:ea typeface="楷体_GB2312"/>
                <a:cs typeface="楷体_GB2312"/>
              </a:rPr>
              <a:t>：</a:t>
            </a:r>
            <a:endParaRPr lang="zh-CN" altLang="en-US" sz="2400" u="sng" dirty="0" smtClean="0">
              <a:solidFill>
                <a:schemeClr val="accent2"/>
              </a:solidFill>
              <a:latin typeface="楷体_GB2312"/>
              <a:ea typeface="楷体_GB2312"/>
              <a:cs typeface="楷体_GB2312"/>
            </a:endParaRPr>
          </a:p>
          <a:p>
            <a:pPr eaLnBrk="1">
              <a:lnSpc>
                <a:spcPct val="125000"/>
              </a:lnSpc>
              <a:buClr>
                <a:srgbClr val="4D4D4D"/>
              </a:buClr>
              <a:buFont typeface="Wingdings" panose="05000000000000000000" pitchFamily="2" charset="2"/>
              <a:buChar char="l"/>
            </a:pPr>
            <a:r>
              <a:rPr lang="zh-CN" altLang="en-US" sz="2400" b="1" dirty="0" smtClean="0">
                <a:latin typeface="华文中宋" pitchFamily="2" charset="-122"/>
                <a:ea typeface="华文中宋" pitchFamily="2" charset="-122"/>
              </a:rPr>
              <a:t>一个世界范围的计算机网络。</a:t>
            </a:r>
          </a:p>
          <a:p>
            <a:pPr eaLnBrk="1">
              <a:lnSpc>
                <a:spcPct val="125000"/>
              </a:lnSpc>
              <a:buClr>
                <a:srgbClr val="4D4D4D"/>
              </a:buClr>
              <a:buFont typeface="Wingdings" panose="05000000000000000000" pitchFamily="2" charset="2"/>
              <a:buChar char="l"/>
            </a:pPr>
            <a:r>
              <a:rPr lang="zh-CN" altLang="en-US" sz="2400" b="1" dirty="0" smtClean="0">
                <a:latin typeface="华文中宋" pitchFamily="2" charset="-122"/>
                <a:ea typeface="华文中宋" pitchFamily="2" charset="-122"/>
              </a:rPr>
              <a:t>互联遍及全世界的数以百万的</a:t>
            </a:r>
            <a:r>
              <a:rPr lang="zh-CN" altLang="en-US" sz="2400" b="1" dirty="0" smtClean="0">
                <a:solidFill>
                  <a:srgbClr val="FF0000"/>
                </a:solidFill>
                <a:latin typeface="华文中宋" pitchFamily="2" charset="-122"/>
                <a:ea typeface="华文中宋" pitchFamily="2" charset="-122"/>
              </a:rPr>
              <a:t>计算设备</a:t>
            </a:r>
            <a:r>
              <a:rPr lang="zh-CN" altLang="en-US" sz="2400" b="1" dirty="0" smtClean="0">
                <a:latin typeface="华文中宋" pitchFamily="2" charset="-122"/>
                <a:ea typeface="华文中宋" pitchFamily="2" charset="-122"/>
              </a:rPr>
              <a:t>。</a:t>
            </a:r>
          </a:p>
          <a:p>
            <a:pPr eaLnBrk="1">
              <a:lnSpc>
                <a:spcPct val="125000"/>
              </a:lnSpc>
              <a:buClr>
                <a:srgbClr val="4D4D4D"/>
              </a:buClr>
              <a:buFont typeface="Wingdings" panose="05000000000000000000" pitchFamily="2" charset="2"/>
              <a:buChar char="l"/>
            </a:pPr>
            <a:r>
              <a:rPr lang="zh-CN" altLang="en-US" sz="2400" b="1" dirty="0" smtClean="0">
                <a:latin typeface="华文中宋" pitchFamily="2" charset="-122"/>
                <a:ea typeface="华文中宋" pitchFamily="2" charset="-122"/>
              </a:rPr>
              <a:t>全球性“</a:t>
            </a:r>
            <a:r>
              <a:rPr lang="zh-CN" altLang="en-US" sz="2400" b="1" dirty="0" smtClean="0">
                <a:solidFill>
                  <a:srgbClr val="FF0000"/>
                </a:solidFill>
                <a:latin typeface="华文中宋" pitchFamily="2" charset="-122"/>
                <a:ea typeface="华文中宋" pitchFamily="2" charset="-122"/>
              </a:rPr>
              <a:t>网络的网络</a:t>
            </a:r>
            <a:r>
              <a:rPr lang="zh-CN" altLang="en-US" sz="2400" b="1" dirty="0" smtClean="0">
                <a:latin typeface="华文中宋" pitchFamily="2" charset="-122"/>
                <a:ea typeface="华文中宋" pitchFamily="2" charset="-122"/>
              </a:rPr>
              <a:t>”：由 </a:t>
            </a:r>
            <a:r>
              <a:rPr lang="en-US" altLang="zh-CN" sz="2400" b="1" dirty="0" smtClean="0">
                <a:latin typeface="华文中宋" pitchFamily="2" charset="-122"/>
                <a:ea typeface="华文中宋" pitchFamily="2" charset="-122"/>
              </a:rPr>
              <a:t>ISP </a:t>
            </a:r>
            <a:r>
              <a:rPr lang="zh-CN" altLang="en-US" sz="2400" b="1" dirty="0" smtClean="0">
                <a:latin typeface="华文中宋" pitchFamily="2" charset="-122"/>
                <a:ea typeface="华文中宋" pitchFamily="2" charset="-122"/>
              </a:rPr>
              <a:t>互联。</a:t>
            </a:r>
            <a:endParaRPr lang="en-US" altLang="zh-CN" sz="2400" b="1" dirty="0" smtClean="0">
              <a:latin typeface="华文中宋" pitchFamily="2" charset="-122"/>
              <a:ea typeface="华文中宋" pitchFamily="2" charset="-122"/>
            </a:endParaRPr>
          </a:p>
          <a:p>
            <a:pPr eaLnBrk="1">
              <a:lnSpc>
                <a:spcPct val="125000"/>
              </a:lnSpc>
              <a:buClr>
                <a:srgbClr val="4D4D4D"/>
              </a:buClr>
              <a:buFont typeface="Wingdings" panose="05000000000000000000" pitchFamily="2" charset="2"/>
              <a:buChar char="l"/>
            </a:pPr>
            <a:r>
              <a:rPr lang="zh-CN" altLang="en-US" sz="2400" b="1" dirty="0" smtClean="0">
                <a:solidFill>
                  <a:srgbClr val="FF0000"/>
                </a:solidFill>
                <a:latin typeface="华文中宋" pitchFamily="2" charset="-122"/>
                <a:ea typeface="华文中宋" pitchFamily="2" charset="-122"/>
              </a:rPr>
              <a:t>协议：</a:t>
            </a:r>
            <a:r>
              <a:rPr lang="zh-CN" altLang="en-US" sz="2400" b="1" dirty="0" smtClean="0">
                <a:latin typeface="华文中宋" pitchFamily="2" charset="-122"/>
                <a:ea typeface="华文中宋" pitchFamily="2" charset="-122"/>
              </a:rPr>
              <a:t>控制消息发送、接收</a:t>
            </a:r>
            <a:endParaRPr lang="en-US" altLang="zh-CN" sz="2400" b="1" dirty="0" smtClean="0">
              <a:latin typeface="华文中宋" pitchFamily="2" charset="-122"/>
              <a:ea typeface="华文中宋" pitchFamily="2" charset="-122"/>
            </a:endParaRPr>
          </a:p>
          <a:p>
            <a:pPr eaLnBrk="1">
              <a:lnSpc>
                <a:spcPct val="125000"/>
              </a:lnSpc>
              <a:buClr>
                <a:srgbClr val="4D4D4D"/>
              </a:buClr>
              <a:buFont typeface="Wingdings" panose="05000000000000000000" pitchFamily="2" charset="2"/>
              <a:buChar char="l"/>
            </a:pPr>
            <a:r>
              <a:rPr lang="zh-CN" altLang="en-US" sz="2400" b="1" dirty="0" smtClean="0">
                <a:solidFill>
                  <a:srgbClr val="FF0000"/>
                </a:solidFill>
                <a:latin typeface="华文中宋" pitchFamily="2" charset="-122"/>
                <a:ea typeface="华文中宋" pitchFamily="2" charset="-122"/>
              </a:rPr>
              <a:t>因特网标准：</a:t>
            </a:r>
            <a:endParaRPr lang="en-US" altLang="zh-CN" sz="2400" b="1" dirty="0" smtClean="0">
              <a:solidFill>
                <a:srgbClr val="FF0000"/>
              </a:solidFill>
              <a:latin typeface="华文中宋" pitchFamily="2" charset="-122"/>
              <a:ea typeface="华文中宋" pitchFamily="2" charset="-122"/>
            </a:endParaRPr>
          </a:p>
          <a:p>
            <a:pPr lvl="1" eaLnBrk="1">
              <a:lnSpc>
                <a:spcPct val="125000"/>
              </a:lnSpc>
              <a:buClr>
                <a:srgbClr val="4D4D4D"/>
              </a:buClr>
              <a:buFont typeface="Wingdings" panose="05000000000000000000" pitchFamily="2" charset="2"/>
              <a:buChar char="l"/>
            </a:pPr>
            <a:r>
              <a:rPr lang="en-US" altLang="zh-CN" sz="2000" b="1" dirty="0" smtClean="0">
                <a:latin typeface="华文中宋" pitchFamily="2" charset="-122"/>
                <a:ea typeface="华文中宋" pitchFamily="2" charset="-122"/>
              </a:rPr>
              <a:t>RFC: Request for comments</a:t>
            </a:r>
          </a:p>
          <a:p>
            <a:pPr lvl="1" eaLnBrk="1">
              <a:lnSpc>
                <a:spcPct val="125000"/>
              </a:lnSpc>
              <a:buClr>
                <a:srgbClr val="4D4D4D"/>
              </a:buClr>
              <a:buFont typeface="Wingdings" panose="05000000000000000000" pitchFamily="2" charset="2"/>
              <a:buChar char="l"/>
            </a:pPr>
            <a:r>
              <a:rPr lang="en-US" altLang="zh-CN" sz="2000" b="1" dirty="0" smtClean="0">
                <a:latin typeface="华文中宋" pitchFamily="2" charset="-122"/>
                <a:ea typeface="华文中宋" pitchFamily="2" charset="-122"/>
              </a:rPr>
              <a:t>IETF: Internet Engineering Task Force</a:t>
            </a:r>
            <a:endParaRPr lang="zh-CN" altLang="en-US" sz="2000" b="1" dirty="0" smtClean="0">
              <a:latin typeface="华文中宋" pitchFamily="2" charset="-122"/>
              <a:ea typeface="华文中宋" pitchFamily="2" charset="-122"/>
            </a:endParaRPr>
          </a:p>
          <a:p>
            <a:pPr marL="0" indent="0" eaLnBrk="1">
              <a:lnSpc>
                <a:spcPct val="125000"/>
              </a:lnSpc>
              <a:buClr>
                <a:srgbClr val="4D4D4D"/>
              </a:buClr>
              <a:buFont typeface="Wingdings" pitchFamily="2" charset="2"/>
              <a:buNone/>
            </a:pPr>
            <a:endParaRPr lang="zh-CN" altLang="en-US" sz="2400" b="1" i="1" dirty="0" smtClean="0">
              <a:latin typeface="华文中宋" pitchFamily="2" charset="-122"/>
              <a:ea typeface="华文中宋" pitchFamily="2" charset="-122"/>
            </a:endParaRPr>
          </a:p>
        </p:txBody>
      </p:sp>
      <p:sp>
        <p:nvSpPr>
          <p:cNvPr id="40964" name="灯片编号占位符 5"/>
          <p:cNvSpPr>
            <a:spLocks noGrp="1"/>
          </p:cNvSpPr>
          <p:nvPr>
            <p:ph type="sldNum" sz="quarter" idx="12"/>
          </p:nvPr>
        </p:nvSpPr>
        <p:spPr>
          <a:noFill/>
          <a:ln>
            <a:miter lim="800000"/>
            <a:headEnd/>
            <a:tailEnd/>
          </a:ln>
        </p:spPr>
        <p:txBody>
          <a:bodyPr/>
          <a:lstStyle/>
          <a:p>
            <a:fld id="{0C48D277-20B9-4C94-8C5F-5B9A35907ADE}" type="slidenum">
              <a:rPr lang="en-US" altLang="zh-CN"/>
              <a:pPr/>
              <a:t>7</a:t>
            </a:fld>
            <a:endParaRPr lang="en-US" altLang="zh-CN"/>
          </a:p>
        </p:txBody>
      </p:sp>
    </p:spTree>
  </p:cSld>
  <p:clrMapOvr>
    <a:masterClrMapping/>
  </p:clrMapOvr>
  <p:transition>
    <p:rand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533400" y="190500"/>
            <a:ext cx="7772400" cy="1143000"/>
          </a:xfrm>
        </p:spPr>
        <p:txBody>
          <a:bodyPr/>
          <a:lstStyle/>
          <a:p>
            <a:r>
              <a:rPr lang="en-US" altLang="zh-CN" sz="3600" smtClean="0">
                <a:solidFill>
                  <a:srgbClr val="008000"/>
                </a:solidFill>
              </a:rPr>
              <a:t>1.4.1  </a:t>
            </a:r>
            <a:r>
              <a:rPr lang="zh-CN" altLang="en-US" sz="3600" smtClean="0">
                <a:solidFill>
                  <a:srgbClr val="008000"/>
                </a:solidFill>
              </a:rPr>
              <a:t>时延概述</a:t>
            </a:r>
          </a:p>
        </p:txBody>
      </p:sp>
      <p:sp>
        <p:nvSpPr>
          <p:cNvPr id="314371" name="Rectangle 3"/>
          <p:cNvSpPr>
            <a:spLocks noGrp="1" noChangeArrowheads="1"/>
          </p:cNvSpPr>
          <p:nvPr>
            <p:ph idx="1"/>
          </p:nvPr>
        </p:nvSpPr>
        <p:spPr>
          <a:xfrm>
            <a:off x="503238" y="4423718"/>
            <a:ext cx="7772400" cy="2301935"/>
          </a:xfrm>
        </p:spPr>
        <p:txBody>
          <a:bodyPr/>
          <a:lstStyle/>
          <a:p>
            <a:pPr eaLnBrk="1"/>
            <a:r>
              <a:rPr lang="zh-CN" altLang="en-US" sz="2400" b="1" dirty="0" smtClean="0">
                <a:solidFill>
                  <a:schemeClr val="accent2"/>
                </a:solidFill>
                <a:latin typeface="楷体_GB2312"/>
                <a:ea typeface="楷体_GB2312"/>
                <a:cs typeface="楷体_GB2312"/>
              </a:rPr>
              <a:t>分组传输过程：</a:t>
            </a:r>
            <a:r>
              <a:rPr lang="zh-CN" altLang="en-US" sz="2400" b="1" dirty="0" smtClean="0">
                <a:latin typeface="华文中宋" pitchFamily="2" charset="-122"/>
                <a:ea typeface="华文中宋" pitchFamily="2" charset="-122"/>
              </a:rPr>
              <a:t>从源主机出发，通过一系列路由器传输，最后到目的主机。</a:t>
            </a:r>
          </a:p>
          <a:p>
            <a:pPr eaLnBrk="1"/>
            <a:r>
              <a:rPr lang="zh-CN" altLang="en-US" sz="2400" b="1" dirty="0" smtClean="0">
                <a:latin typeface="华文中宋" pitchFamily="2" charset="-122"/>
                <a:ea typeface="华文中宋" pitchFamily="2" charset="-122"/>
              </a:rPr>
              <a:t>产生四种时延：</a:t>
            </a:r>
            <a:r>
              <a:rPr lang="zh-CN" altLang="en-US" sz="2400" b="1" dirty="0" smtClean="0">
                <a:solidFill>
                  <a:srgbClr val="FF0000"/>
                </a:solidFill>
                <a:latin typeface="华文中宋" pitchFamily="2" charset="-122"/>
                <a:ea typeface="华文中宋" pitchFamily="2" charset="-122"/>
              </a:rPr>
              <a:t>节点处理时延、排队时延、传输时延和传播时延等。</a:t>
            </a:r>
          </a:p>
          <a:p>
            <a:pPr eaLnBrk="1"/>
            <a:r>
              <a:rPr lang="zh-CN" altLang="en-US" sz="2400" b="1" dirty="0" smtClean="0">
                <a:solidFill>
                  <a:schemeClr val="accent2"/>
                </a:solidFill>
                <a:latin typeface="楷体_GB2312"/>
                <a:ea typeface="楷体_GB2312"/>
                <a:cs typeface="楷体_GB2312"/>
              </a:rPr>
              <a:t>节点总时延</a:t>
            </a:r>
            <a:r>
              <a:rPr lang="zh-CN" altLang="en-US" sz="2400" b="1" dirty="0" smtClean="0">
                <a:latin typeface="华文中宋" pitchFamily="2" charset="-122"/>
                <a:ea typeface="华文中宋" pitchFamily="2" charset="-122"/>
              </a:rPr>
              <a:t>：各时延累加。</a:t>
            </a:r>
          </a:p>
        </p:txBody>
      </p:sp>
      <p:sp>
        <p:nvSpPr>
          <p:cNvPr id="128004" name="灯片编号占位符 5"/>
          <p:cNvSpPr>
            <a:spLocks noGrp="1"/>
          </p:cNvSpPr>
          <p:nvPr>
            <p:ph type="sldNum" sz="quarter" idx="12"/>
          </p:nvPr>
        </p:nvSpPr>
        <p:spPr>
          <a:noFill/>
          <a:ln>
            <a:miter lim="800000"/>
            <a:headEnd/>
            <a:tailEnd/>
          </a:ln>
        </p:spPr>
        <p:txBody>
          <a:bodyPr/>
          <a:lstStyle/>
          <a:p>
            <a:fld id="{3B2DE404-B6FE-4023-80C2-90F67AA46A29}" type="slidenum">
              <a:rPr lang="en-US" altLang="zh-CN"/>
              <a:pPr/>
              <a:t>70</a:t>
            </a:fld>
            <a:endParaRPr lang="en-US" altLang="zh-CN"/>
          </a:p>
        </p:txBody>
      </p:sp>
      <p:grpSp>
        <p:nvGrpSpPr>
          <p:cNvPr id="61" name="Group 70"/>
          <p:cNvGrpSpPr>
            <a:grpSpLocks/>
          </p:cNvGrpSpPr>
          <p:nvPr/>
        </p:nvGrpSpPr>
        <p:grpSpPr bwMode="auto">
          <a:xfrm>
            <a:off x="1743075" y="1249363"/>
            <a:ext cx="5894388" cy="2935287"/>
            <a:chOff x="1743075" y="1249363"/>
            <a:chExt cx="5894066" cy="2935287"/>
          </a:xfrm>
        </p:grpSpPr>
        <p:sp>
          <p:nvSpPr>
            <p:cNvPr id="62"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3" name="Group 347"/>
            <p:cNvGrpSpPr>
              <a:grpSpLocks/>
            </p:cNvGrpSpPr>
            <p:nvPr/>
          </p:nvGrpSpPr>
          <p:grpSpPr bwMode="auto">
            <a:xfrm>
              <a:off x="3336378" y="1905474"/>
              <a:ext cx="1162562" cy="715538"/>
              <a:chOff x="1871277" y="1576300"/>
              <a:chExt cx="1128371" cy="437861"/>
            </a:xfrm>
          </p:grpSpPr>
          <p:sp>
            <p:nvSpPr>
              <p:cNvPr id="103"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4"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5"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6"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8"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9"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0" name="Straight Connector 119"/>
              <p:cNvCxnSpPr>
                <a:cxnSpLocks noChangeShapeType="1"/>
                <a:endCxn id="10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1"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4"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66"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67"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68"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70" name="Text Box 39"/>
            <p:cNvSpPr txBox="1">
              <a:spLocks noChangeArrowheads="1"/>
            </p:cNvSpPr>
            <p:nvPr/>
          </p:nvSpPr>
          <p:spPr bwMode="auto">
            <a:xfrm>
              <a:off x="4891088" y="1689100"/>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rPr>
                <a:t>propagation</a:t>
              </a:r>
            </a:p>
          </p:txBody>
        </p:sp>
        <p:sp>
          <p:nvSpPr>
            <p:cNvPr id="71"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Text Box 43"/>
            <p:cNvSpPr txBox="1">
              <a:spLocks noChangeArrowheads="1"/>
            </p:cNvSpPr>
            <p:nvPr/>
          </p:nvSpPr>
          <p:spPr bwMode="auto">
            <a:xfrm>
              <a:off x="3127375" y="2803525"/>
              <a:ext cx="1289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rPr>
                <a:t>nodal</a:t>
              </a:r>
            </a:p>
            <a:p>
              <a:pPr algn="ctr"/>
              <a:r>
                <a:rPr lang="en-US" altLang="zh-CN" sz="1800">
                  <a:solidFill>
                    <a:srgbClr val="CC0000"/>
                  </a:solidFill>
                </a:rPr>
                <a:t>processing</a:t>
              </a:r>
            </a:p>
          </p:txBody>
        </p:sp>
        <p:sp>
          <p:nvSpPr>
            <p:cNvPr id="73"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Text Box 46"/>
            <p:cNvSpPr txBox="1">
              <a:spLocks noChangeArrowheads="1"/>
            </p:cNvSpPr>
            <p:nvPr/>
          </p:nvSpPr>
          <p:spPr bwMode="auto">
            <a:xfrm>
              <a:off x="4595813" y="3060700"/>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rPr>
                <a:t>queueing</a:t>
              </a:r>
            </a:p>
          </p:txBody>
        </p:sp>
        <p:sp>
          <p:nvSpPr>
            <p:cNvPr id="76"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00"/>
                  </a:solidFill>
                  <a:latin typeface="Gill Sans MT" panose="020B0502020104020203" pitchFamily="34" charset="0"/>
                </a:rPr>
                <a:t>d</a:t>
              </a:r>
              <a:r>
                <a:rPr lang="en-US" altLang="zh-CN" baseline="-25000">
                  <a:solidFill>
                    <a:srgbClr val="000000"/>
                  </a:solidFill>
                  <a:latin typeface="Gill Sans MT" panose="020B0502020104020203" pitchFamily="34" charset="0"/>
                </a:rPr>
                <a:t>nodal</a:t>
              </a:r>
              <a:r>
                <a:rPr lang="en-US" altLang="zh-CN">
                  <a:solidFill>
                    <a:srgbClr val="000000"/>
                  </a:solidFill>
                  <a:latin typeface="Gill Sans MT" panose="020B0502020104020203" pitchFamily="34" charset="0"/>
                </a:rPr>
                <a:t> = </a:t>
              </a:r>
              <a:r>
                <a:rPr lang="en-US" altLang="zh-CN" i="1">
                  <a:solidFill>
                    <a:srgbClr val="000000"/>
                  </a:solidFill>
                  <a:latin typeface="Gill Sans MT" panose="020B0502020104020203" pitchFamily="34" charset="0"/>
                </a:rPr>
                <a:t>d</a:t>
              </a:r>
              <a:r>
                <a:rPr lang="en-US" altLang="zh-CN" baseline="-25000">
                  <a:solidFill>
                    <a:srgbClr val="000000"/>
                  </a:solidFill>
                  <a:latin typeface="Gill Sans MT" panose="020B0502020104020203" pitchFamily="34" charset="0"/>
                </a:rPr>
                <a:t>proc</a:t>
              </a:r>
              <a:r>
                <a:rPr lang="en-US" altLang="zh-CN">
                  <a:solidFill>
                    <a:srgbClr val="000000"/>
                  </a:solidFill>
                  <a:latin typeface="Gill Sans MT" panose="020B0502020104020203" pitchFamily="34" charset="0"/>
                </a:rPr>
                <a:t> + </a:t>
              </a:r>
              <a:r>
                <a:rPr lang="en-US" altLang="zh-CN" i="1">
                  <a:solidFill>
                    <a:srgbClr val="000000"/>
                  </a:solidFill>
                  <a:latin typeface="Gill Sans MT" panose="020B0502020104020203" pitchFamily="34" charset="0"/>
                </a:rPr>
                <a:t>d</a:t>
              </a:r>
              <a:r>
                <a:rPr lang="en-US" altLang="zh-CN" baseline="-25000">
                  <a:solidFill>
                    <a:srgbClr val="000000"/>
                  </a:solidFill>
                  <a:latin typeface="Gill Sans MT" panose="020B0502020104020203" pitchFamily="34" charset="0"/>
                </a:rPr>
                <a:t>queue</a:t>
              </a:r>
              <a:r>
                <a:rPr lang="en-US" altLang="zh-CN">
                  <a:solidFill>
                    <a:srgbClr val="000000"/>
                  </a:solidFill>
                  <a:latin typeface="Gill Sans MT" panose="020B0502020104020203" pitchFamily="34" charset="0"/>
                </a:rPr>
                <a:t> + </a:t>
              </a:r>
              <a:r>
                <a:rPr lang="en-US" altLang="zh-CN" i="1">
                  <a:solidFill>
                    <a:srgbClr val="000000"/>
                  </a:solidFill>
                  <a:latin typeface="Gill Sans MT" panose="020B0502020104020203" pitchFamily="34" charset="0"/>
                </a:rPr>
                <a:t>d</a:t>
              </a:r>
              <a:r>
                <a:rPr lang="en-US" altLang="zh-CN" baseline="-25000">
                  <a:solidFill>
                    <a:srgbClr val="000000"/>
                  </a:solidFill>
                  <a:latin typeface="Gill Sans MT" panose="020B0502020104020203" pitchFamily="34" charset="0"/>
                </a:rPr>
                <a:t>trans</a:t>
              </a:r>
              <a:r>
                <a:rPr lang="en-US" altLang="zh-CN">
                  <a:solidFill>
                    <a:srgbClr val="000000"/>
                  </a:solidFill>
                  <a:latin typeface="Gill Sans MT" panose="020B0502020104020203" pitchFamily="34" charset="0"/>
                </a:rPr>
                <a:t> +  </a:t>
              </a:r>
              <a:r>
                <a:rPr lang="en-US" altLang="zh-CN" i="1">
                  <a:solidFill>
                    <a:srgbClr val="000000"/>
                  </a:solidFill>
                  <a:latin typeface="Gill Sans MT" panose="020B0502020104020203" pitchFamily="34" charset="0"/>
                </a:rPr>
                <a:t>d</a:t>
              </a:r>
              <a:r>
                <a:rPr lang="en-US" altLang="zh-CN" baseline="-25000">
                  <a:solidFill>
                    <a:srgbClr val="000000"/>
                  </a:solidFill>
                  <a:latin typeface="Gill Sans MT" panose="020B0502020104020203" pitchFamily="34" charset="0"/>
                </a:rPr>
                <a:t>prop</a:t>
              </a:r>
              <a:endParaRPr lang="en-US" altLang="zh-CN">
                <a:solidFill>
                  <a:srgbClr val="000000"/>
                </a:solidFill>
                <a:latin typeface="Gill Sans MT" panose="020B0502020104020203" pitchFamily="34" charset="0"/>
              </a:endParaRPr>
            </a:p>
          </p:txBody>
        </p:sp>
        <p:sp>
          <p:nvSpPr>
            <p:cNvPr id="78"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80"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Text Box 36"/>
            <p:cNvSpPr txBox="1">
              <a:spLocks noChangeArrowheads="1"/>
            </p:cNvSpPr>
            <p:nvPr/>
          </p:nvSpPr>
          <p:spPr bwMode="auto">
            <a:xfrm>
              <a:off x="1743075" y="1541463"/>
              <a:ext cx="402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00"/>
                  </a:solidFill>
                </a:rPr>
                <a:t>A</a:t>
              </a:r>
            </a:p>
          </p:txBody>
        </p:sp>
        <p:sp>
          <p:nvSpPr>
            <p:cNvPr id="82"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t>B</a:t>
              </a:r>
            </a:p>
          </p:txBody>
        </p:sp>
        <p:grpSp>
          <p:nvGrpSpPr>
            <p:cNvPr id="83" name="Group 66"/>
            <p:cNvGrpSpPr>
              <a:grpSpLocks/>
            </p:cNvGrpSpPr>
            <p:nvPr/>
          </p:nvGrpSpPr>
          <p:grpSpPr bwMode="auto">
            <a:xfrm>
              <a:off x="1893888" y="1541463"/>
              <a:ext cx="779462" cy="679450"/>
              <a:chOff x="-44" y="1473"/>
              <a:chExt cx="981" cy="1105"/>
            </a:xfrm>
          </p:grpSpPr>
          <p:pic>
            <p:nvPicPr>
              <p:cNvPr id="101" name="Picture 6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4" name="Group 69"/>
            <p:cNvGrpSpPr>
              <a:grpSpLocks/>
            </p:cNvGrpSpPr>
            <p:nvPr/>
          </p:nvGrpSpPr>
          <p:grpSpPr bwMode="auto">
            <a:xfrm>
              <a:off x="1943685" y="2548431"/>
              <a:ext cx="779463" cy="679450"/>
              <a:chOff x="-44" y="1473"/>
              <a:chExt cx="981" cy="1105"/>
            </a:xfrm>
          </p:grpSpPr>
          <p:pic>
            <p:nvPicPr>
              <p:cNvPr id="99" name="Picture 7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85" name="Text Box 41"/>
            <p:cNvSpPr txBox="1">
              <a:spLocks noChangeArrowheads="1"/>
            </p:cNvSpPr>
            <p:nvPr/>
          </p:nvSpPr>
          <p:spPr bwMode="auto">
            <a:xfrm>
              <a:off x="2987675" y="1249363"/>
              <a:ext cx="146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rPr>
                <a:t>transmission</a:t>
              </a:r>
            </a:p>
          </p:txBody>
        </p:sp>
        <p:sp>
          <p:nvSpPr>
            <p:cNvPr id="86"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7" name="Group 347"/>
            <p:cNvGrpSpPr>
              <a:grpSpLocks/>
            </p:cNvGrpSpPr>
            <p:nvPr/>
          </p:nvGrpSpPr>
          <p:grpSpPr bwMode="auto">
            <a:xfrm>
              <a:off x="6474579" y="1949848"/>
              <a:ext cx="1162562" cy="715538"/>
              <a:chOff x="1871277" y="1576300"/>
              <a:chExt cx="1128371" cy="437861"/>
            </a:xfrm>
          </p:grpSpPr>
          <p:sp>
            <p:nvSpPr>
              <p:cNvPr id="90"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1"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3"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6"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7" name="Straight Connector 106"/>
              <p:cNvCxnSpPr>
                <a:cxnSpLocks noChangeShapeType="1"/>
                <a:endCxn id="9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8"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89"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14371">
                                            <p:txEl>
                                              <p:pRg st="1" end="1"/>
                                            </p:txEl>
                                          </p:spTgt>
                                        </p:tgtEl>
                                        <p:attrNameLst>
                                          <p:attrName>style.visibility</p:attrName>
                                        </p:attrNameLst>
                                      </p:cBhvr>
                                      <p:to>
                                        <p:strVal val="visible"/>
                                      </p:to>
                                    </p:set>
                                    <p:animEffect transition="in" filter="wipe(down)">
                                      <p:cBhvr>
                                        <p:cTn id="7" dur="500"/>
                                        <p:tgtEl>
                                          <p:spTgt spid="31437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14371">
                                            <p:txEl>
                                              <p:pRg st="2" end="2"/>
                                            </p:txEl>
                                          </p:spTgt>
                                        </p:tgtEl>
                                        <p:attrNameLst>
                                          <p:attrName>style.visibility</p:attrName>
                                        </p:attrNameLst>
                                      </p:cBhvr>
                                      <p:to>
                                        <p:strVal val="visible"/>
                                      </p:to>
                                    </p:set>
                                    <p:animEffect transition="in" filter="wipe(down)">
                                      <p:cBhvr>
                                        <p:cTn id="12" dur="500"/>
                                        <p:tgtEl>
                                          <p:spTgt spid="3143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533400" y="177800"/>
            <a:ext cx="7772400" cy="1143000"/>
          </a:xfrm>
        </p:spPr>
        <p:txBody>
          <a:bodyPr/>
          <a:lstStyle/>
          <a:p>
            <a:r>
              <a:rPr lang="en-US" altLang="zh-CN" sz="3200" smtClean="0">
                <a:solidFill>
                  <a:srgbClr val="008000"/>
                </a:solidFill>
              </a:rPr>
              <a:t>1</a:t>
            </a:r>
            <a:r>
              <a:rPr lang="zh-CN" altLang="en-US" sz="3200" smtClean="0">
                <a:solidFill>
                  <a:srgbClr val="008000"/>
                </a:solidFill>
              </a:rPr>
              <a:t>、处理时延</a:t>
            </a:r>
            <a:r>
              <a:rPr lang="en-US" altLang="zh-CN" sz="3200" smtClean="0">
                <a:solidFill>
                  <a:srgbClr val="008000"/>
                </a:solidFill>
              </a:rPr>
              <a:t>(processing delay)</a:t>
            </a:r>
            <a:endParaRPr lang="zh-CN" altLang="en-US" sz="3200" smtClean="0">
              <a:solidFill>
                <a:srgbClr val="008000"/>
              </a:solidFill>
            </a:endParaRPr>
          </a:p>
        </p:txBody>
      </p:sp>
      <p:sp>
        <p:nvSpPr>
          <p:cNvPr id="315395" name="Rectangle 3"/>
          <p:cNvSpPr>
            <a:spLocks noGrp="1" noChangeArrowheads="1"/>
          </p:cNvSpPr>
          <p:nvPr>
            <p:ph idx="1"/>
          </p:nvPr>
        </p:nvSpPr>
        <p:spPr>
          <a:xfrm>
            <a:off x="482600" y="1457325"/>
            <a:ext cx="7772400" cy="1530350"/>
          </a:xfrm>
        </p:spPr>
        <p:txBody>
          <a:bodyPr/>
          <a:lstStyle/>
          <a:p>
            <a:pPr marL="358775" lvl="1" eaLnBrk="1"/>
            <a:r>
              <a:rPr lang="zh-CN" altLang="en-US" b="1" dirty="0" smtClean="0">
                <a:solidFill>
                  <a:srgbClr val="FF0000"/>
                </a:solidFill>
                <a:ea typeface="华文中宋" pitchFamily="2" charset="-122"/>
              </a:rPr>
              <a:t>检查比特差错</a:t>
            </a:r>
          </a:p>
          <a:p>
            <a:pPr marL="358775" lvl="1" eaLnBrk="1"/>
            <a:r>
              <a:rPr lang="zh-CN" altLang="en-US" b="1" dirty="0" smtClean="0">
                <a:solidFill>
                  <a:srgbClr val="FF0000"/>
                </a:solidFill>
                <a:ea typeface="华文中宋" pitchFamily="2" charset="-122"/>
              </a:rPr>
              <a:t>决定输出链路</a:t>
            </a:r>
            <a:endParaRPr lang="en-US" altLang="zh-CN" b="1" dirty="0" smtClean="0">
              <a:solidFill>
                <a:srgbClr val="FF0000"/>
              </a:solidFill>
              <a:ea typeface="华文中宋" pitchFamily="2" charset="-122"/>
            </a:endParaRPr>
          </a:p>
          <a:p>
            <a:pPr marL="358775" lvl="1" eaLnBrk="1"/>
            <a:r>
              <a:rPr lang="zh-CN" altLang="en-US" sz="2400" b="1" dirty="0" smtClean="0">
                <a:solidFill>
                  <a:srgbClr val="FF0000"/>
                </a:solidFill>
                <a:ea typeface="华文中宋" pitchFamily="2" charset="-122"/>
              </a:rPr>
              <a:t>处理时延通常是微秒级或更低。</a:t>
            </a:r>
          </a:p>
        </p:txBody>
      </p:sp>
      <p:sp>
        <p:nvSpPr>
          <p:cNvPr id="129028" name="灯片编号占位符 5"/>
          <p:cNvSpPr>
            <a:spLocks noGrp="1"/>
          </p:cNvSpPr>
          <p:nvPr>
            <p:ph type="sldNum" sz="quarter" idx="12"/>
          </p:nvPr>
        </p:nvSpPr>
        <p:spPr>
          <a:noFill/>
          <a:ln>
            <a:miter lim="800000"/>
            <a:headEnd/>
            <a:tailEnd/>
          </a:ln>
        </p:spPr>
        <p:txBody>
          <a:bodyPr/>
          <a:lstStyle/>
          <a:p>
            <a:fld id="{CE14F962-3FBB-4CEB-9438-0CE653F6317F}" type="slidenum">
              <a:rPr lang="en-US" altLang="zh-CN"/>
              <a:pPr/>
              <a:t>71</a:t>
            </a:fld>
            <a:endParaRPr lang="en-US" altLang="zh-CN"/>
          </a:p>
        </p:txBody>
      </p:sp>
      <p:grpSp>
        <p:nvGrpSpPr>
          <p:cNvPr id="48" name="Group 70"/>
          <p:cNvGrpSpPr>
            <a:grpSpLocks/>
          </p:cNvGrpSpPr>
          <p:nvPr/>
        </p:nvGrpSpPr>
        <p:grpSpPr bwMode="auto">
          <a:xfrm>
            <a:off x="1893896" y="3162301"/>
            <a:ext cx="5894388" cy="2200493"/>
            <a:chOff x="1743075" y="1249363"/>
            <a:chExt cx="5894066" cy="2200493"/>
          </a:xfrm>
        </p:grpSpPr>
        <p:sp>
          <p:nvSpPr>
            <p:cNvPr id="49"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0" name="Group 347"/>
            <p:cNvGrpSpPr>
              <a:grpSpLocks/>
            </p:cNvGrpSpPr>
            <p:nvPr/>
          </p:nvGrpSpPr>
          <p:grpSpPr bwMode="auto">
            <a:xfrm>
              <a:off x="3336378" y="1905474"/>
              <a:ext cx="1162562" cy="715538"/>
              <a:chOff x="1871277" y="1576300"/>
              <a:chExt cx="1128371" cy="437861"/>
            </a:xfrm>
          </p:grpSpPr>
          <p:sp>
            <p:nvSpPr>
              <p:cNvPr id="90"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1"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3"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6"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7" name="Straight Connector 119"/>
              <p:cNvCxnSpPr>
                <a:cxnSpLocks noChangeShapeType="1"/>
                <a:endCxn id="9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51"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53"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54"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55"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57" name="Text Box 39"/>
            <p:cNvSpPr txBox="1">
              <a:spLocks noChangeArrowheads="1"/>
            </p:cNvSpPr>
            <p:nvPr/>
          </p:nvSpPr>
          <p:spPr bwMode="auto">
            <a:xfrm>
              <a:off x="4891088" y="1689100"/>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rPr>
                <a:t>propagation</a:t>
              </a:r>
            </a:p>
          </p:txBody>
        </p:sp>
        <p:sp>
          <p:nvSpPr>
            <p:cNvPr id="58"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Text Box 43"/>
            <p:cNvSpPr txBox="1">
              <a:spLocks noChangeArrowheads="1"/>
            </p:cNvSpPr>
            <p:nvPr/>
          </p:nvSpPr>
          <p:spPr bwMode="auto">
            <a:xfrm>
              <a:off x="3064053" y="2803525"/>
              <a:ext cx="14156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b="1" dirty="0">
                  <a:solidFill>
                    <a:srgbClr val="CC0000"/>
                  </a:solidFill>
                </a:rPr>
                <a:t>nodal</a:t>
              </a:r>
            </a:p>
            <a:p>
              <a:pPr algn="ctr"/>
              <a:r>
                <a:rPr lang="en-US" altLang="zh-CN" sz="1800" b="1" dirty="0">
                  <a:solidFill>
                    <a:srgbClr val="CC0000"/>
                  </a:solidFill>
                </a:rPr>
                <a:t>processing</a:t>
              </a:r>
            </a:p>
          </p:txBody>
        </p:sp>
        <p:sp>
          <p:nvSpPr>
            <p:cNvPr id="60"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Text Box 46"/>
            <p:cNvSpPr txBox="1">
              <a:spLocks noChangeArrowheads="1"/>
            </p:cNvSpPr>
            <p:nvPr/>
          </p:nvSpPr>
          <p:spPr bwMode="auto">
            <a:xfrm>
              <a:off x="4595813" y="3060700"/>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rPr>
                <a:t>queueing</a:t>
              </a:r>
            </a:p>
          </p:txBody>
        </p:sp>
        <p:sp>
          <p:nvSpPr>
            <p:cNvPr id="63"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67"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Text Box 36"/>
            <p:cNvSpPr txBox="1">
              <a:spLocks noChangeArrowheads="1"/>
            </p:cNvSpPr>
            <p:nvPr/>
          </p:nvSpPr>
          <p:spPr bwMode="auto">
            <a:xfrm>
              <a:off x="1743075" y="1541463"/>
              <a:ext cx="402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00"/>
                  </a:solidFill>
                </a:rPr>
                <a:t>A</a:t>
              </a:r>
            </a:p>
          </p:txBody>
        </p:sp>
        <p:sp>
          <p:nvSpPr>
            <p:cNvPr id="69"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t>B</a:t>
              </a:r>
            </a:p>
          </p:txBody>
        </p:sp>
        <p:grpSp>
          <p:nvGrpSpPr>
            <p:cNvPr id="70" name="Group 66"/>
            <p:cNvGrpSpPr>
              <a:grpSpLocks/>
            </p:cNvGrpSpPr>
            <p:nvPr/>
          </p:nvGrpSpPr>
          <p:grpSpPr bwMode="auto">
            <a:xfrm>
              <a:off x="1893888" y="1541463"/>
              <a:ext cx="779462" cy="679450"/>
              <a:chOff x="-44" y="1473"/>
              <a:chExt cx="981" cy="1105"/>
            </a:xfrm>
          </p:grpSpPr>
          <p:pic>
            <p:nvPicPr>
              <p:cNvPr id="88" name="Picture 6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71" name="Group 69"/>
            <p:cNvGrpSpPr>
              <a:grpSpLocks/>
            </p:cNvGrpSpPr>
            <p:nvPr/>
          </p:nvGrpSpPr>
          <p:grpSpPr bwMode="auto">
            <a:xfrm>
              <a:off x="1943685" y="2548431"/>
              <a:ext cx="779463" cy="679450"/>
              <a:chOff x="-44" y="1473"/>
              <a:chExt cx="981" cy="1105"/>
            </a:xfrm>
          </p:grpSpPr>
          <p:pic>
            <p:nvPicPr>
              <p:cNvPr id="86" name="Picture 7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72" name="Text Box 41"/>
            <p:cNvSpPr txBox="1">
              <a:spLocks noChangeArrowheads="1"/>
            </p:cNvSpPr>
            <p:nvPr/>
          </p:nvSpPr>
          <p:spPr bwMode="auto">
            <a:xfrm>
              <a:off x="2987675" y="1249363"/>
              <a:ext cx="146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rPr>
                <a:t>transmission</a:t>
              </a:r>
            </a:p>
          </p:txBody>
        </p:sp>
        <p:sp>
          <p:nvSpPr>
            <p:cNvPr id="73"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4" name="Group 347"/>
            <p:cNvGrpSpPr>
              <a:grpSpLocks/>
            </p:cNvGrpSpPr>
            <p:nvPr/>
          </p:nvGrpSpPr>
          <p:grpSpPr bwMode="auto">
            <a:xfrm>
              <a:off x="6474579" y="1949848"/>
              <a:ext cx="1162562" cy="715538"/>
              <a:chOff x="1871277" y="1576300"/>
              <a:chExt cx="1128371" cy="437861"/>
            </a:xfrm>
          </p:grpSpPr>
          <p:sp>
            <p:nvSpPr>
              <p:cNvPr id="77"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8"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9"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0"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1"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2"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3"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4" name="Straight Connector 106"/>
              <p:cNvCxnSpPr>
                <a:cxnSpLocks noChangeShapeType="1"/>
                <a:endCxn id="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5"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76"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rand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533400" y="177800"/>
            <a:ext cx="7772400" cy="1143000"/>
          </a:xfrm>
        </p:spPr>
        <p:txBody>
          <a:bodyPr/>
          <a:lstStyle/>
          <a:p>
            <a:r>
              <a:rPr lang="en-US" altLang="zh-CN" sz="3200" smtClean="0">
                <a:solidFill>
                  <a:srgbClr val="008000"/>
                </a:solidFill>
              </a:rPr>
              <a:t>2</a:t>
            </a:r>
            <a:r>
              <a:rPr lang="zh-CN" altLang="en-US" sz="3200" smtClean="0">
                <a:solidFill>
                  <a:srgbClr val="008000"/>
                </a:solidFill>
              </a:rPr>
              <a:t>、排队时延</a:t>
            </a:r>
            <a:r>
              <a:rPr lang="en-US" altLang="zh-CN" sz="3200" smtClean="0">
                <a:solidFill>
                  <a:srgbClr val="008000"/>
                </a:solidFill>
              </a:rPr>
              <a:t>(queuing delay)</a:t>
            </a:r>
            <a:endParaRPr lang="zh-CN" altLang="en-US" sz="3200" smtClean="0">
              <a:solidFill>
                <a:srgbClr val="008000"/>
              </a:solidFill>
            </a:endParaRPr>
          </a:p>
        </p:txBody>
      </p:sp>
      <p:sp>
        <p:nvSpPr>
          <p:cNvPr id="316419" name="Rectangle 3"/>
          <p:cNvSpPr>
            <a:spLocks noGrp="1" noChangeArrowheads="1"/>
          </p:cNvSpPr>
          <p:nvPr>
            <p:ph idx="1"/>
          </p:nvPr>
        </p:nvSpPr>
        <p:spPr>
          <a:xfrm>
            <a:off x="533400" y="1184275"/>
            <a:ext cx="7772400" cy="3068638"/>
          </a:xfrm>
        </p:spPr>
        <p:txBody>
          <a:bodyPr/>
          <a:lstStyle/>
          <a:p>
            <a:pPr eaLnBrk="1">
              <a:lnSpc>
                <a:spcPct val="110000"/>
              </a:lnSpc>
              <a:buFont typeface="Wingdings" pitchFamily="2" charset="2"/>
              <a:buNone/>
            </a:pPr>
            <a:r>
              <a:rPr lang="zh-CN" altLang="en-US" sz="2400" b="1" dirty="0" smtClean="0">
                <a:solidFill>
                  <a:srgbClr val="FF0000"/>
                </a:solidFill>
                <a:latin typeface="华文中宋" pitchFamily="2" charset="-122"/>
                <a:ea typeface="华文中宋" pitchFamily="2" charset="-122"/>
              </a:rPr>
              <a:t>    </a:t>
            </a:r>
            <a:r>
              <a:rPr lang="zh-CN" altLang="en-US" sz="2400" b="1" dirty="0" smtClean="0">
                <a:solidFill>
                  <a:srgbClr val="FF0000"/>
                </a:solidFill>
                <a:ea typeface="华文中宋" pitchFamily="2" charset="-122"/>
              </a:rPr>
              <a:t>分组等待在链路上传输的排队时间。</a:t>
            </a:r>
            <a:r>
              <a:rPr lang="zh-CN" altLang="en-US" sz="2400" b="1" dirty="0" smtClean="0">
                <a:ea typeface="华文中宋" pitchFamily="2" charset="-122"/>
              </a:rPr>
              <a:t> </a:t>
            </a:r>
          </a:p>
          <a:p>
            <a:pPr eaLnBrk="1">
              <a:lnSpc>
                <a:spcPct val="110000"/>
              </a:lnSpc>
            </a:pPr>
            <a:r>
              <a:rPr lang="zh-CN" altLang="en-US" sz="2400" b="1" dirty="0" smtClean="0">
                <a:solidFill>
                  <a:schemeClr val="accent2"/>
                </a:solidFill>
                <a:ea typeface="华文中宋" pitchFamily="2" charset="-122"/>
              </a:rPr>
              <a:t>相关因素：</a:t>
            </a:r>
            <a:r>
              <a:rPr lang="zh-CN" altLang="en-US" sz="2400" b="1" dirty="0" smtClean="0">
                <a:ea typeface="华文中宋" pitchFamily="2" charset="-122"/>
              </a:rPr>
              <a:t>正在排队等待的分组的数量、到达的分组的数量及到达该队列流量的强度和性质。</a:t>
            </a:r>
          </a:p>
          <a:p>
            <a:pPr eaLnBrk="1">
              <a:lnSpc>
                <a:spcPct val="110000"/>
              </a:lnSpc>
              <a:buFont typeface="Wingdings" pitchFamily="2" charset="2"/>
              <a:buChar char="ü"/>
            </a:pPr>
            <a:r>
              <a:rPr lang="zh-CN" altLang="en-US" sz="2400" b="1" dirty="0" smtClean="0">
                <a:ea typeface="华文中宋" pitchFamily="2" charset="-122"/>
              </a:rPr>
              <a:t>若队列</a:t>
            </a:r>
            <a:r>
              <a:rPr lang="zh-CN" altLang="en-US" sz="2400" b="1" dirty="0" smtClean="0">
                <a:latin typeface="华文中宋" pitchFamily="2" charset="-122"/>
                <a:ea typeface="华文中宋" pitchFamily="2" charset="-122"/>
              </a:rPr>
              <a:t>“</a:t>
            </a:r>
            <a:r>
              <a:rPr lang="zh-CN" altLang="en-US" sz="2400" b="1" dirty="0" smtClean="0">
                <a:ea typeface="华文中宋" pitchFamily="2" charset="-122"/>
              </a:rPr>
              <a:t>空</a:t>
            </a:r>
            <a:r>
              <a:rPr lang="zh-CN" altLang="en-US" sz="2400" b="1" dirty="0" smtClean="0">
                <a:latin typeface="华文中宋" pitchFamily="2" charset="-122"/>
                <a:ea typeface="华文中宋" pitchFamily="2" charset="-122"/>
              </a:rPr>
              <a:t>”</a:t>
            </a:r>
            <a:r>
              <a:rPr lang="zh-CN" altLang="en-US" sz="2400" b="1" dirty="0" smtClean="0">
                <a:ea typeface="华文中宋" pitchFamily="2" charset="-122"/>
              </a:rPr>
              <a:t>、无其他分组传输，排队时延为</a:t>
            </a:r>
            <a:r>
              <a:rPr lang="en-US" altLang="zh-CN" sz="2400" b="1" dirty="0" smtClean="0">
                <a:ea typeface="华文中宋" pitchFamily="2" charset="-122"/>
              </a:rPr>
              <a:t>0</a:t>
            </a:r>
            <a:r>
              <a:rPr lang="zh-CN" altLang="en-US" sz="2400" b="1" dirty="0" smtClean="0">
                <a:ea typeface="华文中宋" pitchFamily="2" charset="-122"/>
              </a:rPr>
              <a:t>。</a:t>
            </a:r>
          </a:p>
          <a:p>
            <a:pPr eaLnBrk="1">
              <a:lnSpc>
                <a:spcPct val="110000"/>
              </a:lnSpc>
              <a:buFont typeface="Wingdings" pitchFamily="2" charset="2"/>
              <a:buChar char="ü"/>
            </a:pPr>
            <a:r>
              <a:rPr lang="zh-CN" altLang="en-US" sz="2400" b="1" dirty="0" smtClean="0">
                <a:ea typeface="华文中宋" pitchFamily="2" charset="-122"/>
              </a:rPr>
              <a:t>流量大，排队分组多，排队时延大。</a:t>
            </a:r>
          </a:p>
          <a:p>
            <a:pPr eaLnBrk="1">
              <a:lnSpc>
                <a:spcPct val="110000"/>
              </a:lnSpc>
            </a:pPr>
            <a:r>
              <a:rPr lang="zh-CN" altLang="en-US" sz="2400" b="1" dirty="0" smtClean="0">
                <a:ea typeface="华文中宋" pitchFamily="2" charset="-122"/>
              </a:rPr>
              <a:t>排队时延在毫秒到微秒级。</a:t>
            </a:r>
          </a:p>
        </p:txBody>
      </p:sp>
      <p:sp>
        <p:nvSpPr>
          <p:cNvPr id="130052" name="灯片编号占位符 5"/>
          <p:cNvSpPr>
            <a:spLocks noGrp="1"/>
          </p:cNvSpPr>
          <p:nvPr>
            <p:ph type="sldNum" sz="quarter" idx="12"/>
          </p:nvPr>
        </p:nvSpPr>
        <p:spPr>
          <a:noFill/>
          <a:ln>
            <a:miter lim="800000"/>
            <a:headEnd/>
            <a:tailEnd/>
          </a:ln>
        </p:spPr>
        <p:txBody>
          <a:bodyPr/>
          <a:lstStyle/>
          <a:p>
            <a:fld id="{62A1E4CF-F516-48F2-8C6F-A867A1A85F5F}" type="slidenum">
              <a:rPr lang="en-US" altLang="zh-CN"/>
              <a:pPr/>
              <a:t>72</a:t>
            </a:fld>
            <a:endParaRPr lang="en-US" altLang="zh-CN"/>
          </a:p>
        </p:txBody>
      </p:sp>
      <p:grpSp>
        <p:nvGrpSpPr>
          <p:cNvPr id="51" name="Group 70"/>
          <p:cNvGrpSpPr>
            <a:grpSpLocks/>
          </p:cNvGrpSpPr>
          <p:nvPr/>
        </p:nvGrpSpPr>
        <p:grpSpPr bwMode="auto">
          <a:xfrm>
            <a:off x="1848811" y="4093024"/>
            <a:ext cx="5894388" cy="2200493"/>
            <a:chOff x="1743075" y="1249363"/>
            <a:chExt cx="5894066" cy="2200493"/>
          </a:xfrm>
        </p:grpSpPr>
        <p:sp>
          <p:nvSpPr>
            <p:cNvPr id="52"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3" name="Group 347"/>
            <p:cNvGrpSpPr>
              <a:grpSpLocks/>
            </p:cNvGrpSpPr>
            <p:nvPr/>
          </p:nvGrpSpPr>
          <p:grpSpPr bwMode="auto">
            <a:xfrm>
              <a:off x="3336378" y="1905474"/>
              <a:ext cx="1162562" cy="715538"/>
              <a:chOff x="1871277" y="1576300"/>
              <a:chExt cx="1128371" cy="437861"/>
            </a:xfrm>
          </p:grpSpPr>
          <p:sp>
            <p:nvSpPr>
              <p:cNvPr id="92"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3"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5"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7"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8"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9" name="Straight Connector 119"/>
              <p:cNvCxnSpPr>
                <a:cxnSpLocks noChangeShapeType="1"/>
                <a:endCxn id="9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0"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54"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56"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57"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58"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60" name="Text Box 39"/>
            <p:cNvSpPr txBox="1">
              <a:spLocks noChangeArrowheads="1"/>
            </p:cNvSpPr>
            <p:nvPr/>
          </p:nvSpPr>
          <p:spPr bwMode="auto">
            <a:xfrm>
              <a:off x="4891088" y="1689100"/>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rPr>
                <a:t>propagation</a:t>
              </a:r>
            </a:p>
          </p:txBody>
        </p:sp>
        <p:sp>
          <p:nvSpPr>
            <p:cNvPr id="61"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Text Box 43"/>
            <p:cNvSpPr txBox="1">
              <a:spLocks noChangeArrowheads="1"/>
            </p:cNvSpPr>
            <p:nvPr/>
          </p:nvSpPr>
          <p:spPr bwMode="auto">
            <a:xfrm>
              <a:off x="3121758" y="2803525"/>
              <a:ext cx="13002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dirty="0">
                  <a:solidFill>
                    <a:srgbClr val="CC0000"/>
                  </a:solidFill>
                </a:rPr>
                <a:t>nodal</a:t>
              </a:r>
            </a:p>
            <a:p>
              <a:pPr algn="ctr"/>
              <a:r>
                <a:rPr lang="en-US" altLang="zh-CN" sz="1800" dirty="0">
                  <a:solidFill>
                    <a:srgbClr val="CC0000"/>
                  </a:solidFill>
                </a:rPr>
                <a:t>processing</a:t>
              </a:r>
            </a:p>
          </p:txBody>
        </p:sp>
        <p:sp>
          <p:nvSpPr>
            <p:cNvPr id="63"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46"/>
            <p:cNvSpPr txBox="1">
              <a:spLocks noChangeArrowheads="1"/>
            </p:cNvSpPr>
            <p:nvPr/>
          </p:nvSpPr>
          <p:spPr bwMode="auto">
            <a:xfrm>
              <a:off x="4595813" y="3060700"/>
              <a:ext cx="1210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b="1" dirty="0">
                  <a:solidFill>
                    <a:srgbClr val="CC0000"/>
                  </a:solidFill>
                </a:rPr>
                <a:t>queueing</a:t>
              </a:r>
            </a:p>
          </p:txBody>
        </p:sp>
        <p:sp>
          <p:nvSpPr>
            <p:cNvPr id="66"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69"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Text Box 36"/>
            <p:cNvSpPr txBox="1">
              <a:spLocks noChangeArrowheads="1"/>
            </p:cNvSpPr>
            <p:nvPr/>
          </p:nvSpPr>
          <p:spPr bwMode="auto">
            <a:xfrm>
              <a:off x="1743075" y="1541463"/>
              <a:ext cx="402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00"/>
                  </a:solidFill>
                </a:rPr>
                <a:t>A</a:t>
              </a:r>
            </a:p>
          </p:txBody>
        </p:sp>
        <p:sp>
          <p:nvSpPr>
            <p:cNvPr id="71"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t>B</a:t>
              </a:r>
            </a:p>
          </p:txBody>
        </p:sp>
        <p:grpSp>
          <p:nvGrpSpPr>
            <p:cNvPr id="72" name="Group 66"/>
            <p:cNvGrpSpPr>
              <a:grpSpLocks/>
            </p:cNvGrpSpPr>
            <p:nvPr/>
          </p:nvGrpSpPr>
          <p:grpSpPr bwMode="auto">
            <a:xfrm>
              <a:off x="1893888" y="1541463"/>
              <a:ext cx="779462" cy="679450"/>
              <a:chOff x="-44" y="1473"/>
              <a:chExt cx="981" cy="1105"/>
            </a:xfrm>
          </p:grpSpPr>
          <p:pic>
            <p:nvPicPr>
              <p:cNvPr id="90" name="Picture 6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73" name="Group 69"/>
            <p:cNvGrpSpPr>
              <a:grpSpLocks/>
            </p:cNvGrpSpPr>
            <p:nvPr/>
          </p:nvGrpSpPr>
          <p:grpSpPr bwMode="auto">
            <a:xfrm>
              <a:off x="1943685" y="2548431"/>
              <a:ext cx="779463" cy="679450"/>
              <a:chOff x="-44" y="1473"/>
              <a:chExt cx="981" cy="1105"/>
            </a:xfrm>
          </p:grpSpPr>
          <p:pic>
            <p:nvPicPr>
              <p:cNvPr id="88" name="Picture 7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74" name="Text Box 41"/>
            <p:cNvSpPr txBox="1">
              <a:spLocks noChangeArrowheads="1"/>
            </p:cNvSpPr>
            <p:nvPr/>
          </p:nvSpPr>
          <p:spPr bwMode="auto">
            <a:xfrm>
              <a:off x="2987675" y="1249363"/>
              <a:ext cx="146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rPr>
                <a:t>transmission</a:t>
              </a:r>
            </a:p>
          </p:txBody>
        </p:sp>
        <p:sp>
          <p:nvSpPr>
            <p:cNvPr id="75"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6" name="Group 347"/>
            <p:cNvGrpSpPr>
              <a:grpSpLocks/>
            </p:cNvGrpSpPr>
            <p:nvPr/>
          </p:nvGrpSpPr>
          <p:grpSpPr bwMode="auto">
            <a:xfrm>
              <a:off x="6474579" y="1949848"/>
              <a:ext cx="1162562" cy="715538"/>
              <a:chOff x="1871277" y="1576300"/>
              <a:chExt cx="1128371" cy="437861"/>
            </a:xfrm>
          </p:grpSpPr>
          <p:sp>
            <p:nvSpPr>
              <p:cNvPr id="79"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0"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1"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2"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3"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4"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5"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6" name="Straight Connector 106"/>
              <p:cNvCxnSpPr>
                <a:cxnSpLocks noChangeShapeType="1"/>
                <a:endCxn id="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7"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7"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78"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16419">
                                            <p:txEl>
                                              <p:pRg st="1" end="1"/>
                                            </p:txEl>
                                          </p:spTgt>
                                        </p:tgtEl>
                                        <p:attrNameLst>
                                          <p:attrName>style.visibility</p:attrName>
                                        </p:attrNameLst>
                                      </p:cBhvr>
                                      <p:to>
                                        <p:strVal val="visible"/>
                                      </p:to>
                                    </p:set>
                                    <p:animEffect transition="in" filter="wipe(down)">
                                      <p:cBhvr>
                                        <p:cTn id="7" dur="500"/>
                                        <p:tgtEl>
                                          <p:spTgt spid="31641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16419">
                                            <p:txEl>
                                              <p:pRg st="2" end="2"/>
                                            </p:txEl>
                                          </p:spTgt>
                                        </p:tgtEl>
                                        <p:attrNameLst>
                                          <p:attrName>style.visibility</p:attrName>
                                        </p:attrNameLst>
                                      </p:cBhvr>
                                      <p:to>
                                        <p:strVal val="visible"/>
                                      </p:to>
                                    </p:set>
                                    <p:animEffect transition="in" filter="wipe(down)">
                                      <p:cBhvr>
                                        <p:cTn id="12" dur="500"/>
                                        <p:tgtEl>
                                          <p:spTgt spid="31641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316419">
                                            <p:txEl>
                                              <p:pRg st="3" end="3"/>
                                            </p:txEl>
                                          </p:spTgt>
                                        </p:tgtEl>
                                        <p:attrNameLst>
                                          <p:attrName>style.visibility</p:attrName>
                                        </p:attrNameLst>
                                      </p:cBhvr>
                                      <p:to>
                                        <p:strVal val="visible"/>
                                      </p:to>
                                    </p:set>
                                    <p:animEffect transition="in" filter="wipe(down)">
                                      <p:cBhvr>
                                        <p:cTn id="17" dur="500"/>
                                        <p:tgtEl>
                                          <p:spTgt spid="31641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316419">
                                            <p:txEl>
                                              <p:pRg st="4" end="4"/>
                                            </p:txEl>
                                          </p:spTgt>
                                        </p:tgtEl>
                                        <p:attrNameLst>
                                          <p:attrName>style.visibility</p:attrName>
                                        </p:attrNameLst>
                                      </p:cBhvr>
                                      <p:to>
                                        <p:strVal val="visible"/>
                                      </p:to>
                                    </p:set>
                                    <p:animEffect transition="in" filter="wipe(down)">
                                      <p:cBhvr>
                                        <p:cTn id="22" dur="500"/>
                                        <p:tgtEl>
                                          <p:spTgt spid="3164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533400" y="177800"/>
            <a:ext cx="7772400" cy="1143000"/>
          </a:xfrm>
        </p:spPr>
        <p:txBody>
          <a:bodyPr/>
          <a:lstStyle/>
          <a:p>
            <a:r>
              <a:rPr lang="en-US" altLang="zh-CN" sz="3200" smtClean="0">
                <a:solidFill>
                  <a:srgbClr val="008000"/>
                </a:solidFill>
              </a:rPr>
              <a:t>3</a:t>
            </a:r>
            <a:r>
              <a:rPr lang="zh-CN" altLang="en-US" sz="3200" smtClean="0">
                <a:solidFill>
                  <a:srgbClr val="008000"/>
                </a:solidFill>
              </a:rPr>
              <a:t>、传输时延（</a:t>
            </a:r>
            <a:r>
              <a:rPr lang="en-US" altLang="zh-CN" sz="3200" smtClean="0">
                <a:solidFill>
                  <a:srgbClr val="008000"/>
                </a:solidFill>
              </a:rPr>
              <a:t>transmission delay</a:t>
            </a:r>
            <a:r>
              <a:rPr lang="zh-CN" altLang="en-US" sz="3200" smtClean="0">
                <a:solidFill>
                  <a:srgbClr val="008000"/>
                </a:solidFill>
              </a:rPr>
              <a:t>）</a:t>
            </a:r>
          </a:p>
        </p:txBody>
      </p:sp>
      <p:sp>
        <p:nvSpPr>
          <p:cNvPr id="317443" name="Rectangle 3"/>
          <p:cNvSpPr>
            <a:spLocks noGrp="1" noChangeArrowheads="1"/>
          </p:cNvSpPr>
          <p:nvPr>
            <p:ph idx="1"/>
          </p:nvPr>
        </p:nvSpPr>
        <p:spPr>
          <a:xfrm>
            <a:off x="533400" y="1146175"/>
            <a:ext cx="7772400" cy="3200400"/>
          </a:xfrm>
        </p:spPr>
        <p:txBody>
          <a:bodyPr/>
          <a:lstStyle/>
          <a:p>
            <a:pPr eaLnBrk="1">
              <a:lnSpc>
                <a:spcPct val="115000"/>
              </a:lnSpc>
              <a:buFont typeface="Wingdings" pitchFamily="2" charset="2"/>
              <a:buNone/>
            </a:pPr>
            <a:r>
              <a:rPr lang="zh-CN" altLang="en-US" b="1" dirty="0" smtClean="0"/>
              <a:t>    </a:t>
            </a:r>
            <a:r>
              <a:rPr lang="zh-CN" altLang="en-US" sz="2400" b="1" dirty="0" smtClean="0">
                <a:ea typeface="华文中宋" pitchFamily="2" charset="-122"/>
              </a:rPr>
              <a:t>或存储转发时延。</a:t>
            </a:r>
            <a:r>
              <a:rPr lang="zh-CN" altLang="en-US" sz="2400" b="1" dirty="0" smtClean="0">
                <a:solidFill>
                  <a:srgbClr val="FF0000"/>
                </a:solidFill>
                <a:ea typeface="华文中宋" pitchFamily="2" charset="-122"/>
              </a:rPr>
              <a:t>将分组的所有比特推（传）向链路所需要的时间。</a:t>
            </a:r>
          </a:p>
          <a:p>
            <a:pPr eaLnBrk="1">
              <a:lnSpc>
                <a:spcPct val="115000"/>
              </a:lnSpc>
            </a:pPr>
            <a:r>
              <a:rPr lang="zh-CN" altLang="en-US" sz="2400" b="1" dirty="0" smtClean="0">
                <a:solidFill>
                  <a:srgbClr val="0066FF"/>
                </a:solidFill>
                <a:ea typeface="华文中宋" pitchFamily="2" charset="-122"/>
              </a:rPr>
              <a:t>传输时延</a:t>
            </a:r>
            <a:r>
              <a:rPr lang="en-US" altLang="zh-CN" sz="2400" b="1" dirty="0" smtClean="0">
                <a:solidFill>
                  <a:srgbClr val="0066FF"/>
                </a:solidFill>
                <a:ea typeface="华文中宋" pitchFamily="2" charset="-122"/>
              </a:rPr>
              <a:t>= </a:t>
            </a:r>
            <a:r>
              <a:rPr lang="en-US" altLang="zh-CN" sz="2400" b="1" i="1" dirty="0" smtClean="0">
                <a:solidFill>
                  <a:srgbClr val="0066FF"/>
                </a:solidFill>
                <a:ea typeface="华文中宋" pitchFamily="2" charset="-122"/>
              </a:rPr>
              <a:t>L / R</a:t>
            </a:r>
          </a:p>
          <a:p>
            <a:pPr eaLnBrk="1">
              <a:lnSpc>
                <a:spcPct val="115000"/>
              </a:lnSpc>
              <a:buFont typeface="Wingdings" pitchFamily="2" charset="2"/>
              <a:buNone/>
            </a:pPr>
            <a:r>
              <a:rPr lang="en-US" altLang="zh-CN" sz="2400" b="1" dirty="0" smtClean="0">
                <a:solidFill>
                  <a:srgbClr val="0066FF"/>
                </a:solidFill>
                <a:ea typeface="华文中宋" pitchFamily="2" charset="-122"/>
              </a:rPr>
              <a:t>    </a:t>
            </a:r>
            <a:r>
              <a:rPr lang="en-US" altLang="zh-CN" sz="2400" b="1" i="1" dirty="0" smtClean="0">
                <a:solidFill>
                  <a:srgbClr val="0066FF"/>
                </a:solidFill>
                <a:ea typeface="华文中宋" pitchFamily="2" charset="-122"/>
              </a:rPr>
              <a:t>R </a:t>
            </a:r>
            <a:r>
              <a:rPr lang="en-US" altLang="zh-CN" sz="2400" b="1" dirty="0" smtClean="0">
                <a:solidFill>
                  <a:srgbClr val="0066FF"/>
                </a:solidFill>
                <a:ea typeface="华文中宋" pitchFamily="2" charset="-122"/>
              </a:rPr>
              <a:t>= </a:t>
            </a:r>
            <a:r>
              <a:rPr lang="zh-CN" altLang="en-US" sz="2400" b="1" dirty="0" smtClean="0">
                <a:solidFill>
                  <a:srgbClr val="0066FF"/>
                </a:solidFill>
                <a:ea typeface="华文中宋" pitchFamily="2" charset="-122"/>
              </a:rPr>
              <a:t>链路的传输速率 </a:t>
            </a:r>
            <a:r>
              <a:rPr lang="en-US" altLang="zh-CN" sz="2400" b="1" dirty="0" smtClean="0">
                <a:solidFill>
                  <a:srgbClr val="0066FF"/>
                </a:solidFill>
                <a:ea typeface="华文中宋" pitchFamily="2" charset="-122"/>
              </a:rPr>
              <a:t>(bps)</a:t>
            </a:r>
          </a:p>
          <a:p>
            <a:pPr eaLnBrk="1">
              <a:lnSpc>
                <a:spcPct val="115000"/>
              </a:lnSpc>
              <a:buFont typeface="Wingdings" pitchFamily="2" charset="2"/>
              <a:buNone/>
            </a:pPr>
            <a:r>
              <a:rPr lang="en-US" altLang="zh-CN" sz="2400" b="1" dirty="0" smtClean="0">
                <a:solidFill>
                  <a:srgbClr val="0066FF"/>
                </a:solidFill>
                <a:ea typeface="华文中宋" pitchFamily="2" charset="-122"/>
              </a:rPr>
              <a:t>    </a:t>
            </a:r>
            <a:r>
              <a:rPr lang="en-US" altLang="zh-CN" sz="2400" b="1" i="1" dirty="0" smtClean="0">
                <a:solidFill>
                  <a:srgbClr val="0066FF"/>
                </a:solidFill>
                <a:ea typeface="华文中宋" pitchFamily="2" charset="-122"/>
              </a:rPr>
              <a:t>L </a:t>
            </a:r>
            <a:r>
              <a:rPr lang="en-US" altLang="zh-CN" sz="2400" b="1" dirty="0" smtClean="0">
                <a:solidFill>
                  <a:srgbClr val="0066FF"/>
                </a:solidFill>
                <a:ea typeface="华文中宋" pitchFamily="2" charset="-122"/>
              </a:rPr>
              <a:t>= </a:t>
            </a:r>
            <a:r>
              <a:rPr lang="zh-CN" altLang="en-US" sz="2400" b="1" dirty="0" smtClean="0">
                <a:solidFill>
                  <a:srgbClr val="0066FF"/>
                </a:solidFill>
                <a:ea typeface="华文中宋" pitchFamily="2" charset="-122"/>
              </a:rPr>
              <a:t>分组长度 </a:t>
            </a:r>
            <a:r>
              <a:rPr lang="en-US" altLang="zh-CN" sz="2400" b="1" dirty="0" smtClean="0">
                <a:solidFill>
                  <a:srgbClr val="0066FF"/>
                </a:solidFill>
                <a:ea typeface="华文中宋" pitchFamily="2" charset="-122"/>
              </a:rPr>
              <a:t>(</a:t>
            </a:r>
            <a:r>
              <a:rPr lang="zh-CN" altLang="en-US" sz="2400" b="1" dirty="0" smtClean="0">
                <a:solidFill>
                  <a:srgbClr val="0066FF"/>
                </a:solidFill>
                <a:ea typeface="华文中宋" pitchFamily="2" charset="-122"/>
              </a:rPr>
              <a:t>比特</a:t>
            </a:r>
            <a:r>
              <a:rPr lang="en-US" altLang="zh-CN" sz="2400" b="1" dirty="0" smtClean="0">
                <a:solidFill>
                  <a:srgbClr val="0066FF"/>
                </a:solidFill>
                <a:ea typeface="华文中宋" pitchFamily="2" charset="-122"/>
              </a:rPr>
              <a:t>)</a:t>
            </a:r>
          </a:p>
          <a:p>
            <a:pPr eaLnBrk="1">
              <a:lnSpc>
                <a:spcPct val="115000"/>
              </a:lnSpc>
            </a:pPr>
            <a:r>
              <a:rPr lang="zh-CN" altLang="en-US" sz="2400" b="1" dirty="0" smtClean="0">
                <a:ea typeface="华文中宋" pitchFamily="2" charset="-122"/>
              </a:rPr>
              <a:t>传输时延在毫秒到微秒级。 </a:t>
            </a:r>
          </a:p>
        </p:txBody>
      </p:sp>
      <p:sp>
        <p:nvSpPr>
          <p:cNvPr id="131076" name="灯片编号占位符 5"/>
          <p:cNvSpPr>
            <a:spLocks noGrp="1"/>
          </p:cNvSpPr>
          <p:nvPr>
            <p:ph type="sldNum" sz="quarter" idx="12"/>
          </p:nvPr>
        </p:nvSpPr>
        <p:spPr>
          <a:noFill/>
          <a:ln>
            <a:miter lim="800000"/>
            <a:headEnd/>
            <a:tailEnd/>
          </a:ln>
        </p:spPr>
        <p:txBody>
          <a:bodyPr/>
          <a:lstStyle/>
          <a:p>
            <a:fld id="{84D74FED-0BA8-44BC-9642-E8D7B8A6F8D7}" type="slidenum">
              <a:rPr lang="en-US" altLang="zh-CN"/>
              <a:pPr/>
              <a:t>73</a:t>
            </a:fld>
            <a:endParaRPr lang="en-US" altLang="zh-CN"/>
          </a:p>
        </p:txBody>
      </p:sp>
      <p:grpSp>
        <p:nvGrpSpPr>
          <p:cNvPr id="53" name="Group 70"/>
          <p:cNvGrpSpPr>
            <a:grpSpLocks/>
          </p:cNvGrpSpPr>
          <p:nvPr/>
        </p:nvGrpSpPr>
        <p:grpSpPr bwMode="auto">
          <a:xfrm>
            <a:off x="2044717" y="4275137"/>
            <a:ext cx="5894388" cy="2200493"/>
            <a:chOff x="1743075" y="1249363"/>
            <a:chExt cx="5894066" cy="2200493"/>
          </a:xfrm>
        </p:grpSpPr>
        <p:sp>
          <p:nvSpPr>
            <p:cNvPr id="54"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5" name="Group 347"/>
            <p:cNvGrpSpPr>
              <a:grpSpLocks/>
            </p:cNvGrpSpPr>
            <p:nvPr/>
          </p:nvGrpSpPr>
          <p:grpSpPr bwMode="auto">
            <a:xfrm>
              <a:off x="3336378" y="1905474"/>
              <a:ext cx="1162562" cy="715538"/>
              <a:chOff x="1871277" y="1576300"/>
              <a:chExt cx="1128371" cy="437861"/>
            </a:xfrm>
          </p:grpSpPr>
          <p:sp>
            <p:nvSpPr>
              <p:cNvPr id="94"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5"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7"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9"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0"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1" name="Straight Connector 119"/>
              <p:cNvCxnSpPr>
                <a:cxnSpLocks noChangeShapeType="1"/>
                <a:endCxn id="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2"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56"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58"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59"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60"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62" name="Text Box 39"/>
            <p:cNvSpPr txBox="1">
              <a:spLocks noChangeArrowheads="1"/>
            </p:cNvSpPr>
            <p:nvPr/>
          </p:nvSpPr>
          <p:spPr bwMode="auto">
            <a:xfrm>
              <a:off x="4891088" y="1689100"/>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rPr>
                <a:t>propagation</a:t>
              </a:r>
            </a:p>
          </p:txBody>
        </p:sp>
        <p:sp>
          <p:nvSpPr>
            <p:cNvPr id="63"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Text Box 43"/>
            <p:cNvSpPr txBox="1">
              <a:spLocks noChangeArrowheads="1"/>
            </p:cNvSpPr>
            <p:nvPr/>
          </p:nvSpPr>
          <p:spPr bwMode="auto">
            <a:xfrm>
              <a:off x="3121758" y="2803525"/>
              <a:ext cx="13002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dirty="0">
                  <a:solidFill>
                    <a:srgbClr val="CC0000"/>
                  </a:solidFill>
                </a:rPr>
                <a:t>nodal</a:t>
              </a:r>
            </a:p>
            <a:p>
              <a:pPr algn="ctr"/>
              <a:r>
                <a:rPr lang="en-US" altLang="zh-CN" sz="1800" dirty="0">
                  <a:solidFill>
                    <a:srgbClr val="CC0000"/>
                  </a:solidFill>
                </a:rPr>
                <a:t>processing</a:t>
              </a:r>
            </a:p>
          </p:txBody>
        </p:sp>
        <p:sp>
          <p:nvSpPr>
            <p:cNvPr id="65"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Text Box 46"/>
            <p:cNvSpPr txBox="1">
              <a:spLocks noChangeArrowheads="1"/>
            </p:cNvSpPr>
            <p:nvPr/>
          </p:nvSpPr>
          <p:spPr bwMode="auto">
            <a:xfrm>
              <a:off x="4595813" y="3060700"/>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rPr>
                <a:t>queueing</a:t>
              </a:r>
            </a:p>
          </p:txBody>
        </p:sp>
        <p:sp>
          <p:nvSpPr>
            <p:cNvPr id="68"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71"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Text Box 36"/>
            <p:cNvSpPr txBox="1">
              <a:spLocks noChangeArrowheads="1"/>
            </p:cNvSpPr>
            <p:nvPr/>
          </p:nvSpPr>
          <p:spPr bwMode="auto">
            <a:xfrm>
              <a:off x="1743075" y="1541463"/>
              <a:ext cx="402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00"/>
                  </a:solidFill>
                </a:rPr>
                <a:t>A</a:t>
              </a:r>
            </a:p>
          </p:txBody>
        </p:sp>
        <p:sp>
          <p:nvSpPr>
            <p:cNvPr id="73"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t>B</a:t>
              </a:r>
            </a:p>
          </p:txBody>
        </p:sp>
        <p:grpSp>
          <p:nvGrpSpPr>
            <p:cNvPr id="74" name="Group 66"/>
            <p:cNvGrpSpPr>
              <a:grpSpLocks/>
            </p:cNvGrpSpPr>
            <p:nvPr/>
          </p:nvGrpSpPr>
          <p:grpSpPr bwMode="auto">
            <a:xfrm>
              <a:off x="1893888" y="1541463"/>
              <a:ext cx="779462" cy="679450"/>
              <a:chOff x="-44" y="1473"/>
              <a:chExt cx="981" cy="1105"/>
            </a:xfrm>
          </p:grpSpPr>
          <p:pic>
            <p:nvPicPr>
              <p:cNvPr id="92" name="Picture 6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75" name="Group 69"/>
            <p:cNvGrpSpPr>
              <a:grpSpLocks/>
            </p:cNvGrpSpPr>
            <p:nvPr/>
          </p:nvGrpSpPr>
          <p:grpSpPr bwMode="auto">
            <a:xfrm>
              <a:off x="1943685" y="2548431"/>
              <a:ext cx="779463" cy="679450"/>
              <a:chOff x="-44" y="1473"/>
              <a:chExt cx="981" cy="1105"/>
            </a:xfrm>
          </p:grpSpPr>
          <p:pic>
            <p:nvPicPr>
              <p:cNvPr id="90" name="Picture 7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76" name="Text Box 41"/>
            <p:cNvSpPr txBox="1">
              <a:spLocks noChangeArrowheads="1"/>
            </p:cNvSpPr>
            <p:nvPr/>
          </p:nvSpPr>
          <p:spPr bwMode="auto">
            <a:xfrm>
              <a:off x="2987675" y="1249363"/>
              <a:ext cx="16208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b="1" dirty="0">
                  <a:solidFill>
                    <a:srgbClr val="CC0000"/>
                  </a:solidFill>
                </a:rPr>
                <a:t>transmission</a:t>
              </a:r>
            </a:p>
          </p:txBody>
        </p:sp>
        <p:sp>
          <p:nvSpPr>
            <p:cNvPr id="77"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8" name="Group 347"/>
            <p:cNvGrpSpPr>
              <a:grpSpLocks/>
            </p:cNvGrpSpPr>
            <p:nvPr/>
          </p:nvGrpSpPr>
          <p:grpSpPr bwMode="auto">
            <a:xfrm>
              <a:off x="6474579" y="1949848"/>
              <a:ext cx="1162562" cy="715538"/>
              <a:chOff x="1871277" y="1576300"/>
              <a:chExt cx="1128371" cy="437861"/>
            </a:xfrm>
          </p:grpSpPr>
          <p:sp>
            <p:nvSpPr>
              <p:cNvPr id="81"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2"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3"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4"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5"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6"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7"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8" name="Straight Connector 106"/>
              <p:cNvCxnSpPr>
                <a:cxnSpLocks noChangeShapeType="1"/>
                <a:endCxn id="8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9"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9"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80"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17443">
                                            <p:txEl>
                                              <p:pRg st="1" end="1"/>
                                            </p:txEl>
                                          </p:spTgt>
                                        </p:tgtEl>
                                        <p:attrNameLst>
                                          <p:attrName>style.visibility</p:attrName>
                                        </p:attrNameLst>
                                      </p:cBhvr>
                                      <p:to>
                                        <p:strVal val="visible"/>
                                      </p:to>
                                    </p:set>
                                    <p:animEffect transition="in" filter="wipe(down)">
                                      <p:cBhvr>
                                        <p:cTn id="7" dur="500"/>
                                        <p:tgtEl>
                                          <p:spTgt spid="31744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17443">
                                            <p:txEl>
                                              <p:pRg st="2" end="2"/>
                                            </p:txEl>
                                          </p:spTgt>
                                        </p:tgtEl>
                                        <p:attrNameLst>
                                          <p:attrName>style.visibility</p:attrName>
                                        </p:attrNameLst>
                                      </p:cBhvr>
                                      <p:to>
                                        <p:strVal val="visible"/>
                                      </p:to>
                                    </p:set>
                                    <p:animEffect transition="in" filter="wipe(down)">
                                      <p:cBhvr>
                                        <p:cTn id="10" dur="500"/>
                                        <p:tgtEl>
                                          <p:spTgt spid="31744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17443">
                                            <p:txEl>
                                              <p:pRg st="3" end="3"/>
                                            </p:txEl>
                                          </p:spTgt>
                                        </p:tgtEl>
                                        <p:attrNameLst>
                                          <p:attrName>style.visibility</p:attrName>
                                        </p:attrNameLst>
                                      </p:cBhvr>
                                      <p:to>
                                        <p:strVal val="visible"/>
                                      </p:to>
                                    </p:set>
                                    <p:animEffect transition="in" filter="wipe(down)">
                                      <p:cBhvr>
                                        <p:cTn id="13" dur="500"/>
                                        <p:tgtEl>
                                          <p:spTgt spid="31744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317443">
                                            <p:txEl>
                                              <p:pRg st="4" end="4"/>
                                            </p:txEl>
                                          </p:spTgt>
                                        </p:tgtEl>
                                        <p:attrNameLst>
                                          <p:attrName>style.visibility</p:attrName>
                                        </p:attrNameLst>
                                      </p:cBhvr>
                                      <p:to>
                                        <p:strVal val="visible"/>
                                      </p:to>
                                    </p:set>
                                    <p:animEffect transition="in" filter="wipe(down)">
                                      <p:cBhvr>
                                        <p:cTn id="18" dur="500"/>
                                        <p:tgtEl>
                                          <p:spTgt spid="3174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533400" y="177800"/>
            <a:ext cx="7772400" cy="1143000"/>
          </a:xfrm>
        </p:spPr>
        <p:txBody>
          <a:bodyPr/>
          <a:lstStyle/>
          <a:p>
            <a:r>
              <a:rPr lang="en-US" altLang="zh-CN" sz="3200" smtClean="0">
                <a:solidFill>
                  <a:srgbClr val="008000"/>
                </a:solidFill>
              </a:rPr>
              <a:t>4</a:t>
            </a:r>
            <a:r>
              <a:rPr lang="zh-CN" altLang="en-US" sz="3200" smtClean="0">
                <a:solidFill>
                  <a:srgbClr val="008000"/>
                </a:solidFill>
              </a:rPr>
              <a:t>、传播时延</a:t>
            </a:r>
            <a:r>
              <a:rPr lang="en-US" altLang="zh-CN" sz="3200" smtClean="0">
                <a:solidFill>
                  <a:srgbClr val="008000"/>
                </a:solidFill>
              </a:rPr>
              <a:t>(propagation delay)</a:t>
            </a:r>
            <a:endParaRPr lang="zh-CN" altLang="en-US" sz="3200" smtClean="0">
              <a:solidFill>
                <a:srgbClr val="008000"/>
              </a:solidFill>
            </a:endParaRPr>
          </a:p>
        </p:txBody>
      </p:sp>
      <p:sp>
        <p:nvSpPr>
          <p:cNvPr id="318467" name="Rectangle 3"/>
          <p:cNvSpPr>
            <a:spLocks noGrp="1" noChangeArrowheads="1"/>
          </p:cNvSpPr>
          <p:nvPr>
            <p:ph idx="1"/>
          </p:nvPr>
        </p:nvSpPr>
        <p:spPr>
          <a:xfrm>
            <a:off x="533400" y="1149350"/>
            <a:ext cx="7772400" cy="3589338"/>
          </a:xfrm>
        </p:spPr>
        <p:txBody>
          <a:bodyPr/>
          <a:lstStyle/>
          <a:p>
            <a:pPr eaLnBrk="1">
              <a:buFont typeface="Wingdings" pitchFamily="2" charset="2"/>
              <a:buNone/>
            </a:pPr>
            <a:r>
              <a:rPr lang="zh-CN" altLang="en-US" sz="2400" b="1" dirty="0" smtClean="0">
                <a:solidFill>
                  <a:srgbClr val="FF0000"/>
                </a:solidFill>
                <a:latin typeface="华文中宋" pitchFamily="2" charset="-122"/>
                <a:ea typeface="华文中宋" pitchFamily="2" charset="-122"/>
              </a:rPr>
              <a:t>      一个比特从链路的起点到下一节点（路由器）传播所需要的时间。</a:t>
            </a:r>
          </a:p>
          <a:p>
            <a:pPr eaLnBrk="1"/>
            <a:r>
              <a:rPr lang="zh-CN" altLang="en-US" sz="2400" b="1" dirty="0" smtClean="0">
                <a:latin typeface="华文中宋" pitchFamily="2" charset="-122"/>
                <a:ea typeface="华文中宋" pitchFamily="2" charset="-122"/>
              </a:rPr>
              <a:t>以链路的传播速率传播。</a:t>
            </a:r>
          </a:p>
          <a:p>
            <a:pPr eaLnBrk="1"/>
            <a:r>
              <a:rPr lang="zh-CN" altLang="en-US" sz="2400" b="1" dirty="0" smtClean="0">
                <a:solidFill>
                  <a:schemeClr val="accent2"/>
                </a:solidFill>
                <a:latin typeface="楷体_GB2312"/>
                <a:ea typeface="楷体_GB2312"/>
                <a:cs typeface="楷体_GB2312"/>
              </a:rPr>
              <a:t>传播速率</a:t>
            </a:r>
            <a:r>
              <a:rPr lang="en-US" altLang="zh-CN" sz="2400" b="1" i="1" dirty="0" smtClean="0">
                <a:solidFill>
                  <a:schemeClr val="accent2"/>
                </a:solidFill>
                <a:ea typeface="华文中宋" pitchFamily="2" charset="-122"/>
              </a:rPr>
              <a:t>s</a:t>
            </a:r>
            <a:r>
              <a:rPr lang="zh-CN" altLang="en-US" sz="2400" b="1" dirty="0" smtClean="0">
                <a:solidFill>
                  <a:schemeClr val="accent2"/>
                </a:solidFill>
                <a:latin typeface="楷体_GB2312"/>
                <a:ea typeface="楷体_GB2312"/>
                <a:cs typeface="楷体_GB2312"/>
              </a:rPr>
              <a:t>：</a:t>
            </a:r>
            <a:r>
              <a:rPr lang="zh-CN" altLang="en-US" sz="2400" b="1" dirty="0" smtClean="0">
                <a:latin typeface="华文中宋" pitchFamily="2" charset="-122"/>
                <a:ea typeface="华文中宋" pitchFamily="2" charset="-122"/>
              </a:rPr>
              <a:t>信号在线路上单位时间内传送的距离。</a:t>
            </a:r>
          </a:p>
          <a:p>
            <a:pPr eaLnBrk="1">
              <a:buFont typeface="Wingdings" pitchFamily="2" charset="2"/>
              <a:buNone/>
            </a:pPr>
            <a:r>
              <a:rPr lang="zh-CN" altLang="en-US" sz="2400" b="1" dirty="0" smtClean="0">
                <a:latin typeface="华文中宋" pitchFamily="2" charset="-122"/>
                <a:ea typeface="华文中宋" pitchFamily="2" charset="-122"/>
              </a:rPr>
              <a:t>    </a:t>
            </a:r>
            <a:r>
              <a:rPr lang="zh-CN" altLang="en-US" sz="2400" b="1" dirty="0" smtClean="0">
                <a:solidFill>
                  <a:srgbClr val="C00000"/>
                </a:solidFill>
                <a:latin typeface="华文中宋" pitchFamily="2" charset="-122"/>
                <a:ea typeface="华文中宋" pitchFamily="2" charset="-122"/>
              </a:rPr>
              <a:t>速率范围          </a:t>
            </a:r>
            <a:r>
              <a:rPr lang="en-US" altLang="zh-CN" sz="2400" b="1" dirty="0" smtClean="0">
                <a:solidFill>
                  <a:srgbClr val="C00000"/>
                </a:solidFill>
                <a:ea typeface="华文中宋" pitchFamily="2" charset="-122"/>
              </a:rPr>
              <a:t>2×10</a:t>
            </a:r>
            <a:r>
              <a:rPr lang="en-US" altLang="zh-CN" sz="2400" b="1" baseline="30000" dirty="0" smtClean="0">
                <a:solidFill>
                  <a:srgbClr val="C00000"/>
                </a:solidFill>
                <a:ea typeface="华文中宋" pitchFamily="2" charset="-122"/>
              </a:rPr>
              <a:t>8</a:t>
            </a:r>
            <a:r>
              <a:rPr lang="en-US" altLang="zh-CN" sz="2400" b="1" dirty="0" smtClean="0">
                <a:solidFill>
                  <a:srgbClr val="C00000"/>
                </a:solidFill>
                <a:ea typeface="华文中宋" pitchFamily="2" charset="-122"/>
              </a:rPr>
              <a:t>m</a:t>
            </a:r>
            <a:r>
              <a:rPr lang="en-US" altLang="zh-CN" sz="2400" b="1" i="1" dirty="0" smtClean="0">
                <a:solidFill>
                  <a:srgbClr val="C00000"/>
                </a:solidFill>
                <a:ea typeface="华文中宋" pitchFamily="2" charset="-122"/>
              </a:rPr>
              <a:t>/</a:t>
            </a:r>
            <a:r>
              <a:rPr lang="en-US" altLang="zh-CN" sz="2400" b="1" dirty="0" smtClean="0">
                <a:solidFill>
                  <a:srgbClr val="C00000"/>
                </a:solidFill>
                <a:ea typeface="华文中宋" pitchFamily="2" charset="-122"/>
              </a:rPr>
              <a:t>s </a:t>
            </a:r>
            <a:r>
              <a:rPr lang="zh-CN" altLang="en-US" sz="2400" b="1" dirty="0" smtClean="0">
                <a:solidFill>
                  <a:srgbClr val="C00000"/>
                </a:solidFill>
                <a:ea typeface="华文中宋" pitchFamily="2" charset="-122"/>
              </a:rPr>
              <a:t>～ </a:t>
            </a:r>
            <a:r>
              <a:rPr lang="en-US" altLang="zh-CN" sz="2400" b="1" dirty="0" smtClean="0">
                <a:solidFill>
                  <a:srgbClr val="C00000"/>
                </a:solidFill>
                <a:ea typeface="华文中宋" pitchFamily="2" charset="-122"/>
              </a:rPr>
              <a:t>3×10</a:t>
            </a:r>
            <a:r>
              <a:rPr lang="en-US" altLang="zh-CN" sz="2400" b="1" baseline="30000" dirty="0" smtClean="0">
                <a:solidFill>
                  <a:srgbClr val="C00000"/>
                </a:solidFill>
                <a:ea typeface="华文中宋" pitchFamily="2" charset="-122"/>
              </a:rPr>
              <a:t>8</a:t>
            </a:r>
            <a:r>
              <a:rPr lang="en-US" altLang="zh-CN" sz="2400" b="1" dirty="0" smtClean="0">
                <a:solidFill>
                  <a:srgbClr val="C00000"/>
                </a:solidFill>
                <a:ea typeface="华文中宋" pitchFamily="2" charset="-122"/>
              </a:rPr>
              <a:t>m</a:t>
            </a:r>
            <a:r>
              <a:rPr lang="en-US" altLang="zh-CN" sz="2400" b="1" i="1" dirty="0" smtClean="0">
                <a:solidFill>
                  <a:srgbClr val="C00000"/>
                </a:solidFill>
                <a:ea typeface="华文中宋" pitchFamily="2" charset="-122"/>
              </a:rPr>
              <a:t>/</a:t>
            </a:r>
            <a:r>
              <a:rPr lang="en-US" altLang="zh-CN" sz="2400" b="1" dirty="0" smtClean="0">
                <a:solidFill>
                  <a:srgbClr val="C00000"/>
                </a:solidFill>
                <a:ea typeface="华文中宋" pitchFamily="2" charset="-122"/>
              </a:rPr>
              <a:t>s</a:t>
            </a:r>
            <a:endParaRPr lang="en-US" altLang="zh-CN" sz="2400" b="1" i="1" dirty="0" smtClean="0">
              <a:solidFill>
                <a:srgbClr val="C00000"/>
              </a:solidFill>
              <a:ea typeface="华文中宋" pitchFamily="2" charset="-122"/>
            </a:endParaRPr>
          </a:p>
          <a:p>
            <a:pPr eaLnBrk="1"/>
            <a:r>
              <a:rPr lang="zh-CN" altLang="en-US" sz="2400" b="1" dirty="0" smtClean="0">
                <a:solidFill>
                  <a:srgbClr val="0066FF"/>
                </a:solidFill>
                <a:latin typeface="楷体_GB2312"/>
                <a:ea typeface="楷体_GB2312"/>
                <a:cs typeface="楷体_GB2312"/>
              </a:rPr>
              <a:t>传播时延</a:t>
            </a:r>
            <a:r>
              <a:rPr lang="en-US" altLang="zh-CN" sz="2400" b="1" dirty="0" smtClean="0">
                <a:solidFill>
                  <a:srgbClr val="0066FF"/>
                </a:solidFill>
                <a:latin typeface="楷体_GB2312"/>
                <a:ea typeface="楷体_GB2312"/>
                <a:cs typeface="楷体_GB2312"/>
              </a:rPr>
              <a:t>= </a:t>
            </a:r>
            <a:r>
              <a:rPr lang="en-US" altLang="zh-CN" sz="2400" b="1" i="1" dirty="0" smtClean="0">
                <a:solidFill>
                  <a:srgbClr val="0066FF"/>
                </a:solidFill>
                <a:ea typeface="华文中宋" pitchFamily="2" charset="-122"/>
              </a:rPr>
              <a:t>d </a:t>
            </a:r>
            <a:r>
              <a:rPr lang="en-US" altLang="zh-CN" sz="2400" b="1" dirty="0" smtClean="0">
                <a:solidFill>
                  <a:srgbClr val="0066FF"/>
                </a:solidFill>
                <a:ea typeface="华文中宋" pitchFamily="2" charset="-122"/>
              </a:rPr>
              <a:t>/ </a:t>
            </a:r>
            <a:r>
              <a:rPr lang="en-US" altLang="zh-CN" sz="2400" b="1" i="1" dirty="0" smtClean="0">
                <a:solidFill>
                  <a:srgbClr val="0066FF"/>
                </a:solidFill>
                <a:ea typeface="华文中宋" pitchFamily="2" charset="-122"/>
              </a:rPr>
              <a:t>s</a:t>
            </a:r>
            <a:r>
              <a:rPr lang="en-US" altLang="zh-CN" sz="2400" b="1" dirty="0" smtClean="0">
                <a:solidFill>
                  <a:srgbClr val="0066FF"/>
                </a:solidFill>
                <a:ea typeface="楷体_GB2312"/>
                <a:cs typeface="楷体_GB2312"/>
              </a:rPr>
              <a:t> </a:t>
            </a:r>
          </a:p>
          <a:p>
            <a:pPr eaLnBrk="1">
              <a:buFont typeface="Wingdings" pitchFamily="2" charset="2"/>
              <a:buNone/>
            </a:pPr>
            <a:r>
              <a:rPr lang="zh-CN" altLang="en-US" sz="2400" b="1" dirty="0" smtClean="0">
                <a:solidFill>
                  <a:srgbClr val="0066FF"/>
                </a:solidFill>
                <a:ea typeface="楷体_GB2312"/>
                <a:cs typeface="楷体_GB2312"/>
              </a:rPr>
              <a:t>     </a:t>
            </a:r>
            <a:r>
              <a:rPr lang="en-US" altLang="zh-CN" sz="2400" b="1" i="1" dirty="0" smtClean="0">
                <a:solidFill>
                  <a:srgbClr val="0066FF"/>
                </a:solidFill>
                <a:ea typeface="华文中宋" pitchFamily="2" charset="-122"/>
              </a:rPr>
              <a:t>d</a:t>
            </a:r>
            <a:r>
              <a:rPr lang="en-US" altLang="zh-CN" sz="2400" b="1" dirty="0" smtClean="0">
                <a:solidFill>
                  <a:srgbClr val="0066FF"/>
                </a:solidFill>
                <a:ea typeface="华文中宋" pitchFamily="2" charset="-122"/>
              </a:rPr>
              <a:t> </a:t>
            </a:r>
            <a:r>
              <a:rPr lang="zh-CN" altLang="en-US" sz="2400" b="1" dirty="0" smtClean="0">
                <a:solidFill>
                  <a:srgbClr val="0066FF"/>
                </a:solidFill>
                <a:ea typeface="华文中宋" pitchFamily="2" charset="-122"/>
              </a:rPr>
              <a:t>：两个节点之间的距离</a:t>
            </a:r>
          </a:p>
          <a:p>
            <a:pPr eaLnBrk="1"/>
            <a:r>
              <a:rPr lang="zh-CN" altLang="en-US" sz="2400" b="1" dirty="0" smtClean="0">
                <a:ea typeface="华文中宋" pitchFamily="2" charset="-122"/>
              </a:rPr>
              <a:t>传播时延在毫秒级。</a:t>
            </a:r>
          </a:p>
        </p:txBody>
      </p:sp>
      <p:sp>
        <p:nvSpPr>
          <p:cNvPr id="132100" name="灯片编号占位符 5"/>
          <p:cNvSpPr>
            <a:spLocks noGrp="1"/>
          </p:cNvSpPr>
          <p:nvPr>
            <p:ph type="sldNum" sz="quarter" idx="12"/>
          </p:nvPr>
        </p:nvSpPr>
        <p:spPr>
          <a:noFill/>
          <a:ln>
            <a:miter lim="800000"/>
            <a:headEnd/>
            <a:tailEnd/>
          </a:ln>
        </p:spPr>
        <p:txBody>
          <a:bodyPr/>
          <a:lstStyle/>
          <a:p>
            <a:fld id="{BE5B1DC9-8605-4EFC-80B1-F98E015F2A41}" type="slidenum">
              <a:rPr lang="en-US" altLang="zh-CN"/>
              <a:pPr/>
              <a:t>74</a:t>
            </a:fld>
            <a:endParaRPr lang="en-US" altLang="zh-CN"/>
          </a:p>
        </p:txBody>
      </p:sp>
      <p:sp>
        <p:nvSpPr>
          <p:cNvPr id="318521" name="Text Box 57"/>
          <p:cNvSpPr txBox="1">
            <a:spLocks noChangeArrowheads="1"/>
          </p:cNvSpPr>
          <p:nvPr/>
        </p:nvSpPr>
        <p:spPr bwMode="auto">
          <a:xfrm>
            <a:off x="5894388" y="3810000"/>
            <a:ext cx="2786062" cy="844550"/>
          </a:xfrm>
          <a:prstGeom prst="rect">
            <a:avLst/>
          </a:prstGeom>
          <a:noFill/>
          <a:ln w="22225">
            <a:solidFill>
              <a:schemeClr val="accent2"/>
            </a:solidFill>
            <a:miter lim="800000"/>
            <a:headEnd/>
            <a:tailEnd/>
          </a:ln>
          <a:effectLst/>
        </p:spPr>
        <p:txBody>
          <a:bodyPr>
            <a:spAutoFit/>
          </a:bodyPr>
          <a:lstStyle/>
          <a:p>
            <a:pPr>
              <a:spcBef>
                <a:spcPct val="50000"/>
              </a:spcBef>
            </a:pPr>
            <a:r>
              <a:rPr lang="zh-CN" altLang="en-US" b="1">
                <a:solidFill>
                  <a:srgbClr val="FF0000"/>
                </a:solidFill>
                <a:latin typeface="华文中宋" pitchFamily="2" charset="-122"/>
                <a:ea typeface="华文中宋" pitchFamily="2" charset="-122"/>
              </a:rPr>
              <a:t>注意区分传输时延和传播时延</a:t>
            </a:r>
            <a:r>
              <a:rPr lang="zh-CN" altLang="en-US">
                <a:solidFill>
                  <a:srgbClr val="FF0000"/>
                </a:solidFill>
                <a:latin typeface="华文中宋" pitchFamily="2" charset="-122"/>
                <a:ea typeface="华文中宋" pitchFamily="2" charset="-122"/>
              </a:rPr>
              <a:t> </a:t>
            </a:r>
            <a:endParaRPr lang="en-US" altLang="zh-CN">
              <a:solidFill>
                <a:srgbClr val="FF0000"/>
              </a:solidFill>
              <a:latin typeface="华文中宋" pitchFamily="2" charset="-122"/>
              <a:ea typeface="华文中宋" pitchFamily="2" charset="-122"/>
            </a:endParaRPr>
          </a:p>
        </p:txBody>
      </p:sp>
      <p:grpSp>
        <p:nvGrpSpPr>
          <p:cNvPr id="57" name="Group 70"/>
          <p:cNvGrpSpPr>
            <a:grpSpLocks/>
          </p:cNvGrpSpPr>
          <p:nvPr/>
        </p:nvGrpSpPr>
        <p:grpSpPr bwMode="auto">
          <a:xfrm>
            <a:off x="1890629" y="4586525"/>
            <a:ext cx="5894388" cy="2200493"/>
            <a:chOff x="1743075" y="1249363"/>
            <a:chExt cx="5894066" cy="2200493"/>
          </a:xfrm>
        </p:grpSpPr>
        <p:sp>
          <p:nvSpPr>
            <p:cNvPr id="58"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9" name="Group 347"/>
            <p:cNvGrpSpPr>
              <a:grpSpLocks/>
            </p:cNvGrpSpPr>
            <p:nvPr/>
          </p:nvGrpSpPr>
          <p:grpSpPr bwMode="auto">
            <a:xfrm>
              <a:off x="3336378" y="1905474"/>
              <a:ext cx="1162562" cy="715538"/>
              <a:chOff x="1871277" y="1576300"/>
              <a:chExt cx="1128371" cy="437861"/>
            </a:xfrm>
          </p:grpSpPr>
          <p:sp>
            <p:nvSpPr>
              <p:cNvPr id="98"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9"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1"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3"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4"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5" name="Straight Connector 119"/>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6"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0"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62"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63"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64"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66" name="Text Box 39"/>
            <p:cNvSpPr txBox="1">
              <a:spLocks noChangeArrowheads="1"/>
            </p:cNvSpPr>
            <p:nvPr/>
          </p:nvSpPr>
          <p:spPr bwMode="auto">
            <a:xfrm>
              <a:off x="4891088" y="1689100"/>
              <a:ext cx="15182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b="1" dirty="0">
                  <a:solidFill>
                    <a:srgbClr val="CC0000"/>
                  </a:solidFill>
                </a:rPr>
                <a:t>propagation</a:t>
              </a:r>
            </a:p>
          </p:txBody>
        </p:sp>
        <p:sp>
          <p:nvSpPr>
            <p:cNvPr id="67"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Text Box 43"/>
            <p:cNvSpPr txBox="1">
              <a:spLocks noChangeArrowheads="1"/>
            </p:cNvSpPr>
            <p:nvPr/>
          </p:nvSpPr>
          <p:spPr bwMode="auto">
            <a:xfrm>
              <a:off x="3121758" y="2803525"/>
              <a:ext cx="13002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dirty="0">
                  <a:solidFill>
                    <a:srgbClr val="CC0000"/>
                  </a:solidFill>
                </a:rPr>
                <a:t>nodal</a:t>
              </a:r>
            </a:p>
            <a:p>
              <a:pPr algn="ctr"/>
              <a:r>
                <a:rPr lang="en-US" altLang="zh-CN" sz="1800" dirty="0">
                  <a:solidFill>
                    <a:srgbClr val="CC0000"/>
                  </a:solidFill>
                </a:rPr>
                <a:t>processing</a:t>
              </a:r>
            </a:p>
          </p:txBody>
        </p:sp>
        <p:sp>
          <p:nvSpPr>
            <p:cNvPr id="69"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Text Box 46"/>
            <p:cNvSpPr txBox="1">
              <a:spLocks noChangeArrowheads="1"/>
            </p:cNvSpPr>
            <p:nvPr/>
          </p:nvSpPr>
          <p:spPr bwMode="auto">
            <a:xfrm>
              <a:off x="4595813" y="3060700"/>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rPr>
                <a:t>queueing</a:t>
              </a:r>
            </a:p>
          </p:txBody>
        </p:sp>
        <p:sp>
          <p:nvSpPr>
            <p:cNvPr id="72"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75"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Text Box 36"/>
            <p:cNvSpPr txBox="1">
              <a:spLocks noChangeArrowheads="1"/>
            </p:cNvSpPr>
            <p:nvPr/>
          </p:nvSpPr>
          <p:spPr bwMode="auto">
            <a:xfrm>
              <a:off x="1743075" y="1541463"/>
              <a:ext cx="402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00"/>
                  </a:solidFill>
                </a:rPr>
                <a:t>A</a:t>
              </a:r>
            </a:p>
          </p:txBody>
        </p:sp>
        <p:sp>
          <p:nvSpPr>
            <p:cNvPr id="77"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t>B</a:t>
              </a:r>
            </a:p>
          </p:txBody>
        </p:sp>
        <p:grpSp>
          <p:nvGrpSpPr>
            <p:cNvPr id="78" name="Group 66"/>
            <p:cNvGrpSpPr>
              <a:grpSpLocks/>
            </p:cNvGrpSpPr>
            <p:nvPr/>
          </p:nvGrpSpPr>
          <p:grpSpPr bwMode="auto">
            <a:xfrm>
              <a:off x="1893888" y="1541463"/>
              <a:ext cx="779462" cy="679450"/>
              <a:chOff x="-44" y="1473"/>
              <a:chExt cx="981" cy="1105"/>
            </a:xfrm>
          </p:grpSpPr>
          <p:pic>
            <p:nvPicPr>
              <p:cNvPr id="96" name="Picture 6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79" name="Group 69"/>
            <p:cNvGrpSpPr>
              <a:grpSpLocks/>
            </p:cNvGrpSpPr>
            <p:nvPr/>
          </p:nvGrpSpPr>
          <p:grpSpPr bwMode="auto">
            <a:xfrm>
              <a:off x="1943685" y="2548431"/>
              <a:ext cx="779463" cy="679450"/>
              <a:chOff x="-44" y="1473"/>
              <a:chExt cx="981" cy="1105"/>
            </a:xfrm>
          </p:grpSpPr>
          <p:pic>
            <p:nvPicPr>
              <p:cNvPr id="94" name="Picture 7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80" name="Text Box 41"/>
            <p:cNvSpPr txBox="1">
              <a:spLocks noChangeArrowheads="1"/>
            </p:cNvSpPr>
            <p:nvPr/>
          </p:nvSpPr>
          <p:spPr bwMode="auto">
            <a:xfrm>
              <a:off x="2987675" y="1249363"/>
              <a:ext cx="146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rPr>
                <a:t>transmission</a:t>
              </a:r>
            </a:p>
          </p:txBody>
        </p:sp>
        <p:sp>
          <p:nvSpPr>
            <p:cNvPr id="81"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 name="Group 347"/>
            <p:cNvGrpSpPr>
              <a:grpSpLocks/>
            </p:cNvGrpSpPr>
            <p:nvPr/>
          </p:nvGrpSpPr>
          <p:grpSpPr bwMode="auto">
            <a:xfrm>
              <a:off x="6474579" y="1949848"/>
              <a:ext cx="1162562" cy="715538"/>
              <a:chOff x="1871277" y="1576300"/>
              <a:chExt cx="1128371" cy="437861"/>
            </a:xfrm>
          </p:grpSpPr>
          <p:sp>
            <p:nvSpPr>
              <p:cNvPr id="85"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6"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7"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8"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0"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1"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2" name="Straight Connector 106"/>
              <p:cNvCxnSpPr>
                <a:cxnSpLocks noChangeShapeType="1"/>
                <a:endCxn id="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84"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18467">
                                            <p:txEl>
                                              <p:pRg st="1" end="1"/>
                                            </p:txEl>
                                          </p:spTgt>
                                        </p:tgtEl>
                                        <p:attrNameLst>
                                          <p:attrName>style.visibility</p:attrName>
                                        </p:attrNameLst>
                                      </p:cBhvr>
                                      <p:to>
                                        <p:strVal val="visible"/>
                                      </p:to>
                                    </p:set>
                                    <p:animEffect transition="in" filter="wipe(down)">
                                      <p:cBhvr>
                                        <p:cTn id="7" dur="500"/>
                                        <p:tgtEl>
                                          <p:spTgt spid="31846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18467">
                                            <p:txEl>
                                              <p:pRg st="2" end="2"/>
                                            </p:txEl>
                                          </p:spTgt>
                                        </p:tgtEl>
                                        <p:attrNameLst>
                                          <p:attrName>style.visibility</p:attrName>
                                        </p:attrNameLst>
                                      </p:cBhvr>
                                      <p:to>
                                        <p:strVal val="visible"/>
                                      </p:to>
                                    </p:set>
                                    <p:animEffect transition="in" filter="wipe(down)">
                                      <p:cBhvr>
                                        <p:cTn id="12" dur="500"/>
                                        <p:tgtEl>
                                          <p:spTgt spid="318467">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18467">
                                            <p:txEl>
                                              <p:pRg st="3" end="3"/>
                                            </p:txEl>
                                          </p:spTgt>
                                        </p:tgtEl>
                                        <p:attrNameLst>
                                          <p:attrName>style.visibility</p:attrName>
                                        </p:attrNameLst>
                                      </p:cBhvr>
                                      <p:to>
                                        <p:strVal val="visible"/>
                                      </p:to>
                                    </p:set>
                                    <p:animEffect transition="in" filter="wipe(down)">
                                      <p:cBhvr>
                                        <p:cTn id="15" dur="500"/>
                                        <p:tgtEl>
                                          <p:spTgt spid="318467">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18467">
                                            <p:txEl>
                                              <p:pRg st="4" end="4"/>
                                            </p:txEl>
                                          </p:spTgt>
                                        </p:tgtEl>
                                        <p:attrNameLst>
                                          <p:attrName>style.visibility</p:attrName>
                                        </p:attrNameLst>
                                      </p:cBhvr>
                                      <p:to>
                                        <p:strVal val="visible"/>
                                      </p:to>
                                    </p:set>
                                    <p:animEffect transition="in" filter="wipe(down)">
                                      <p:cBhvr>
                                        <p:cTn id="20" dur="500"/>
                                        <p:tgtEl>
                                          <p:spTgt spid="318467">
                                            <p:txEl>
                                              <p:pRg st="4" end="4"/>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18467">
                                            <p:txEl>
                                              <p:pRg st="5" end="5"/>
                                            </p:txEl>
                                          </p:spTgt>
                                        </p:tgtEl>
                                        <p:attrNameLst>
                                          <p:attrName>style.visibility</p:attrName>
                                        </p:attrNameLst>
                                      </p:cBhvr>
                                      <p:to>
                                        <p:strVal val="visible"/>
                                      </p:to>
                                    </p:set>
                                    <p:animEffect transition="in" filter="wipe(down)">
                                      <p:cBhvr>
                                        <p:cTn id="23" dur="500"/>
                                        <p:tgtEl>
                                          <p:spTgt spid="318467">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nodeType="clickEffect">
                                  <p:stCondLst>
                                    <p:cond delay="0"/>
                                  </p:stCondLst>
                                  <p:childTnLst>
                                    <p:set>
                                      <p:cBhvr>
                                        <p:cTn id="27" dur="1" fill="hold">
                                          <p:stCondLst>
                                            <p:cond delay="0"/>
                                          </p:stCondLst>
                                        </p:cTn>
                                        <p:tgtEl>
                                          <p:spTgt spid="318467">
                                            <p:txEl>
                                              <p:pRg st="6" end="6"/>
                                            </p:txEl>
                                          </p:spTgt>
                                        </p:tgtEl>
                                        <p:attrNameLst>
                                          <p:attrName>style.visibility</p:attrName>
                                        </p:attrNameLst>
                                      </p:cBhvr>
                                      <p:to>
                                        <p:strVal val="visible"/>
                                      </p:to>
                                    </p:set>
                                    <p:animEffect transition="in" filter="wipe(down)">
                                      <p:cBhvr>
                                        <p:cTn id="28" dur="500"/>
                                        <p:tgtEl>
                                          <p:spTgt spid="318467">
                                            <p:txEl>
                                              <p:pRg st="6" end="6"/>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18521"/>
                                        </p:tgtEl>
                                        <p:attrNameLst>
                                          <p:attrName>style.visibility</p:attrName>
                                        </p:attrNameLst>
                                      </p:cBhvr>
                                      <p:to>
                                        <p:strVal val="visible"/>
                                      </p:to>
                                    </p:set>
                                    <p:animEffect transition="in" filter="wipe(down)">
                                      <p:cBhvr>
                                        <p:cTn id="33" dur="500"/>
                                        <p:tgtEl>
                                          <p:spTgt spid="318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52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522288" y="0"/>
            <a:ext cx="7772400" cy="1143000"/>
          </a:xfrm>
        </p:spPr>
        <p:txBody>
          <a:bodyPr/>
          <a:lstStyle/>
          <a:p>
            <a:r>
              <a:rPr lang="zh-CN" altLang="en-US" sz="3200" smtClean="0">
                <a:solidFill>
                  <a:srgbClr val="008000"/>
                </a:solidFill>
              </a:rPr>
              <a:t>车队的类比一</a:t>
            </a:r>
          </a:p>
        </p:txBody>
      </p:sp>
      <p:sp>
        <p:nvSpPr>
          <p:cNvPr id="94211" name="Rectangle 3"/>
          <p:cNvSpPr>
            <a:spLocks noGrp="1" noChangeArrowheads="1"/>
          </p:cNvSpPr>
          <p:nvPr>
            <p:ph sz="half" idx="1"/>
          </p:nvPr>
        </p:nvSpPr>
        <p:spPr>
          <a:xfrm>
            <a:off x="279400" y="3511550"/>
            <a:ext cx="8532813" cy="3111500"/>
          </a:xfrm>
        </p:spPr>
        <p:txBody>
          <a:bodyPr/>
          <a:lstStyle/>
          <a:p>
            <a:pPr eaLnBrk="1"/>
            <a:r>
              <a:rPr lang="zh-CN" altLang="en-US" sz="2400" b="1" smtClean="0">
                <a:ea typeface="华文中宋" pitchFamily="2" charset="-122"/>
              </a:rPr>
              <a:t>设行驶速度（</a:t>
            </a:r>
            <a:r>
              <a:rPr lang="zh-CN" altLang="en-US" sz="2400" b="1" smtClean="0">
                <a:solidFill>
                  <a:srgbClr val="FF0000"/>
                </a:solidFill>
                <a:ea typeface="华文中宋" pitchFamily="2" charset="-122"/>
              </a:rPr>
              <a:t>传播速率</a:t>
            </a:r>
            <a:r>
              <a:rPr lang="zh-CN" altLang="en-US" sz="2400" b="1" smtClean="0">
                <a:ea typeface="华文中宋" pitchFamily="2" charset="-122"/>
              </a:rPr>
              <a:t>）每小时</a:t>
            </a:r>
            <a:r>
              <a:rPr lang="en-US" altLang="zh-CN" sz="2400" b="1" smtClean="0">
                <a:ea typeface="华文中宋" pitchFamily="2" charset="-122"/>
              </a:rPr>
              <a:t>100km/h</a:t>
            </a:r>
            <a:r>
              <a:rPr lang="zh-CN" altLang="en-US" sz="2400" b="1" smtClean="0">
                <a:ea typeface="华文中宋" pitchFamily="2" charset="-122"/>
              </a:rPr>
              <a:t>，收费站</a:t>
            </a:r>
            <a:r>
              <a:rPr lang="en-US" altLang="zh-CN" sz="2400" b="1" smtClean="0">
                <a:ea typeface="华文中宋" pitchFamily="2" charset="-122"/>
              </a:rPr>
              <a:t>12 sec</a:t>
            </a:r>
            <a:r>
              <a:rPr lang="zh-CN" altLang="en-US" sz="2400" b="1" smtClean="0">
                <a:ea typeface="华文中宋" pitchFamily="2" charset="-122"/>
              </a:rPr>
              <a:t>服务一辆车</a:t>
            </a:r>
            <a:r>
              <a:rPr lang="en-US" altLang="zh-CN" sz="2400" b="1" smtClean="0">
                <a:ea typeface="华文中宋" pitchFamily="2" charset="-122"/>
              </a:rPr>
              <a:t>(</a:t>
            </a:r>
            <a:r>
              <a:rPr lang="zh-CN" altLang="en-US" sz="2400" b="1" smtClean="0">
                <a:solidFill>
                  <a:srgbClr val="FF0000"/>
                </a:solidFill>
                <a:ea typeface="华文中宋" pitchFamily="2" charset="-122"/>
              </a:rPr>
              <a:t>传输时间</a:t>
            </a:r>
            <a:r>
              <a:rPr lang="en-US" altLang="zh-CN" sz="2400" b="1" smtClean="0">
                <a:ea typeface="华文中宋" pitchFamily="2" charset="-122"/>
              </a:rPr>
              <a:t>)</a:t>
            </a:r>
          </a:p>
          <a:p>
            <a:pPr eaLnBrk="1">
              <a:buFont typeface="Wingdings" pitchFamily="2" charset="2"/>
              <a:buChar char="ü"/>
            </a:pPr>
            <a:r>
              <a:rPr lang="zh-CN" altLang="en-US" sz="2400" b="1" smtClean="0">
                <a:solidFill>
                  <a:srgbClr val="FF0000"/>
                </a:solidFill>
                <a:ea typeface="华文中宋" pitchFamily="2" charset="-122"/>
              </a:rPr>
              <a:t>链路传输速率</a:t>
            </a:r>
            <a:r>
              <a:rPr lang="en-US" altLang="zh-CN" sz="2400" b="1" i="1" smtClean="0">
                <a:solidFill>
                  <a:srgbClr val="FF0000"/>
                </a:solidFill>
                <a:ea typeface="华文中宋" pitchFamily="2" charset="-122"/>
              </a:rPr>
              <a:t>R</a:t>
            </a:r>
            <a:r>
              <a:rPr lang="zh-CN" altLang="en-US" sz="2400" b="1" smtClean="0">
                <a:solidFill>
                  <a:srgbClr val="FF0000"/>
                </a:solidFill>
                <a:ea typeface="华文中宋" pitchFamily="2" charset="-122"/>
              </a:rPr>
              <a:t>：</a:t>
            </a:r>
            <a:r>
              <a:rPr lang="en-US" altLang="zh-CN" sz="2400" b="1" smtClean="0">
                <a:ea typeface="华文中宋" pitchFamily="2" charset="-122"/>
              </a:rPr>
              <a:t>60/12=5</a:t>
            </a:r>
            <a:r>
              <a:rPr lang="zh-CN" altLang="en-US" sz="2400" b="1" smtClean="0">
                <a:ea typeface="华文中宋" pitchFamily="2" charset="-122"/>
              </a:rPr>
              <a:t>辆车</a:t>
            </a:r>
            <a:r>
              <a:rPr lang="en-US" altLang="zh-CN" sz="2400" b="1" smtClean="0">
                <a:ea typeface="华文中宋" pitchFamily="2" charset="-122"/>
              </a:rPr>
              <a:t>/</a:t>
            </a:r>
            <a:r>
              <a:rPr lang="zh-CN" altLang="en-US" sz="2400" b="1" smtClean="0">
                <a:ea typeface="华文中宋" pitchFamily="2" charset="-122"/>
              </a:rPr>
              <a:t>分钟</a:t>
            </a:r>
          </a:p>
          <a:p>
            <a:pPr eaLnBrk="1">
              <a:buFont typeface="Wingdings" pitchFamily="2" charset="2"/>
              <a:buChar char="ü"/>
            </a:pPr>
            <a:r>
              <a:rPr lang="zh-CN" altLang="en-US" sz="2400" b="1" smtClean="0">
                <a:solidFill>
                  <a:srgbClr val="FF0000"/>
                </a:solidFill>
                <a:ea typeface="华文中宋" pitchFamily="2" charset="-122"/>
              </a:rPr>
              <a:t>传输时延：</a:t>
            </a:r>
            <a:r>
              <a:rPr lang="zh-CN" altLang="en-US" sz="2400" b="1" smtClean="0">
                <a:ea typeface="华文中宋" pitchFamily="2" charset="-122"/>
              </a:rPr>
              <a:t>收费站将整个车队推向公路所需要的时间</a:t>
            </a:r>
          </a:p>
          <a:p>
            <a:pPr eaLnBrk="1">
              <a:buFont typeface="Wingdings" pitchFamily="2" charset="2"/>
              <a:buNone/>
            </a:pPr>
            <a:r>
              <a:rPr lang="en-US" altLang="zh-CN" sz="2400" b="1" smtClean="0">
                <a:ea typeface="华文中宋" pitchFamily="2" charset="-122"/>
              </a:rPr>
              <a:t>                 (10</a:t>
            </a:r>
            <a:r>
              <a:rPr lang="zh-CN" altLang="en-US" sz="2400" b="1" smtClean="0">
                <a:ea typeface="华文中宋" pitchFamily="2" charset="-122"/>
              </a:rPr>
              <a:t>辆车</a:t>
            </a:r>
            <a:r>
              <a:rPr lang="en-US" altLang="zh-CN" sz="2400" b="1" smtClean="0">
                <a:ea typeface="华文中宋" pitchFamily="2" charset="-122"/>
              </a:rPr>
              <a:t>)/(5</a:t>
            </a:r>
            <a:r>
              <a:rPr lang="zh-CN" altLang="en-US" sz="2400" b="1" smtClean="0">
                <a:ea typeface="华文中宋" pitchFamily="2" charset="-122"/>
              </a:rPr>
              <a:t>辆车</a:t>
            </a:r>
            <a:r>
              <a:rPr lang="en-US" altLang="zh-CN" sz="2400" b="1" smtClean="0">
                <a:ea typeface="华文中宋" pitchFamily="2" charset="-122"/>
              </a:rPr>
              <a:t>/</a:t>
            </a:r>
            <a:r>
              <a:rPr lang="zh-CN" altLang="en-US" sz="2400" b="1" smtClean="0">
                <a:ea typeface="华文中宋" pitchFamily="2" charset="-122"/>
              </a:rPr>
              <a:t>分钟</a:t>
            </a:r>
            <a:r>
              <a:rPr lang="en-US" altLang="zh-CN" sz="2400" b="1" smtClean="0">
                <a:ea typeface="华文中宋" pitchFamily="2" charset="-122"/>
              </a:rPr>
              <a:t>)=2</a:t>
            </a:r>
            <a:r>
              <a:rPr lang="zh-CN" altLang="en-US" sz="2400" b="1" smtClean="0">
                <a:ea typeface="华文中宋" pitchFamily="2" charset="-122"/>
              </a:rPr>
              <a:t>分钟   或</a:t>
            </a:r>
            <a:r>
              <a:rPr lang="en-US" altLang="zh-CN" sz="2400" b="1" smtClean="0">
                <a:ea typeface="华文中宋" pitchFamily="2" charset="-122"/>
              </a:rPr>
              <a:t> 12</a:t>
            </a:r>
            <a:r>
              <a:rPr lang="en-US" altLang="en-US" sz="2400" b="1" smtClean="0"/>
              <a:t>×</a:t>
            </a:r>
            <a:r>
              <a:rPr lang="en-US" altLang="zh-CN" sz="2400" b="1" smtClean="0">
                <a:ea typeface="华文中宋" pitchFamily="2" charset="-122"/>
              </a:rPr>
              <a:t>10 = 120 sec</a:t>
            </a:r>
            <a:endParaRPr lang="zh-CN" altLang="en-US" sz="2400" b="1" smtClean="0">
              <a:ea typeface="华文中宋" pitchFamily="2" charset="-122"/>
            </a:endParaRPr>
          </a:p>
          <a:p>
            <a:pPr eaLnBrk="1">
              <a:buFont typeface="Wingdings" pitchFamily="2" charset="2"/>
              <a:buChar char="ü"/>
            </a:pPr>
            <a:r>
              <a:rPr lang="zh-CN" altLang="en-US" sz="2400" b="1" smtClean="0">
                <a:solidFill>
                  <a:srgbClr val="FF0000"/>
                </a:solidFill>
                <a:ea typeface="华文中宋" pitchFamily="2" charset="-122"/>
              </a:rPr>
              <a:t>传播时延：</a:t>
            </a:r>
            <a:r>
              <a:rPr lang="en-US" altLang="zh-CN" sz="2400" b="1" smtClean="0">
                <a:ea typeface="华文中宋" pitchFamily="2" charset="-122"/>
              </a:rPr>
              <a:t>100km/(100km/h)=1</a:t>
            </a:r>
            <a:r>
              <a:rPr lang="zh-CN" altLang="en-US" sz="2400" b="1" smtClean="0">
                <a:ea typeface="华文中宋" pitchFamily="2" charset="-122"/>
              </a:rPr>
              <a:t>小时 </a:t>
            </a:r>
          </a:p>
          <a:p>
            <a:pPr eaLnBrk="1">
              <a:buFont typeface="Wingdings" pitchFamily="2" charset="2"/>
              <a:buChar char="ü"/>
            </a:pPr>
            <a:r>
              <a:rPr lang="zh-CN" altLang="en-US" sz="2400" b="1" smtClean="0">
                <a:solidFill>
                  <a:srgbClr val="FF0000"/>
                </a:solidFill>
                <a:ea typeface="华文中宋" pitchFamily="2" charset="-122"/>
              </a:rPr>
              <a:t>总时间：</a:t>
            </a:r>
            <a:r>
              <a:rPr lang="en-US" altLang="zh-CN" sz="2400" b="1" smtClean="0">
                <a:ea typeface="华文中宋" pitchFamily="2" charset="-122"/>
              </a:rPr>
              <a:t>62</a:t>
            </a:r>
            <a:r>
              <a:rPr lang="zh-CN" altLang="en-US" sz="2400" b="1" smtClean="0">
                <a:ea typeface="华文中宋" pitchFamily="2" charset="-122"/>
              </a:rPr>
              <a:t>分钟</a:t>
            </a:r>
          </a:p>
        </p:txBody>
      </p:sp>
      <p:sp>
        <p:nvSpPr>
          <p:cNvPr id="133124" name="灯片编号占位符 6"/>
          <p:cNvSpPr>
            <a:spLocks noGrp="1"/>
          </p:cNvSpPr>
          <p:nvPr>
            <p:ph type="sldNum" sz="quarter" idx="12"/>
          </p:nvPr>
        </p:nvSpPr>
        <p:spPr>
          <a:noFill/>
          <a:ln>
            <a:miter lim="800000"/>
            <a:headEnd/>
            <a:tailEnd/>
          </a:ln>
        </p:spPr>
        <p:txBody>
          <a:bodyPr/>
          <a:lstStyle/>
          <a:p>
            <a:fld id="{49AB9E00-C3B0-4C9E-AAC9-D124A32DD5DC}" type="slidenum">
              <a:rPr lang="en-US" altLang="zh-CN"/>
              <a:pPr/>
              <a:t>75</a:t>
            </a:fld>
            <a:endParaRPr lang="en-US" altLang="zh-CN"/>
          </a:p>
        </p:txBody>
      </p:sp>
      <p:grpSp>
        <p:nvGrpSpPr>
          <p:cNvPr id="133125" name="Group 7"/>
          <p:cNvGrpSpPr>
            <a:grpSpLocks/>
          </p:cNvGrpSpPr>
          <p:nvPr/>
        </p:nvGrpSpPr>
        <p:grpSpPr bwMode="auto">
          <a:xfrm>
            <a:off x="5548313" y="1239838"/>
            <a:ext cx="946150" cy="1066800"/>
            <a:chOff x="1317" y="938"/>
            <a:chExt cx="596" cy="672"/>
          </a:xfrm>
        </p:grpSpPr>
        <p:sp>
          <p:nvSpPr>
            <p:cNvPr id="133164" name="Rectangle 5"/>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sp>
          <p:nvSpPr>
            <p:cNvPr id="133165" name="Text Box 6"/>
            <p:cNvSpPr txBox="1">
              <a:spLocks noChangeArrowheads="1"/>
            </p:cNvSpPr>
            <p:nvPr/>
          </p:nvSpPr>
          <p:spPr bwMode="auto">
            <a:xfrm>
              <a:off x="1317" y="1360"/>
              <a:ext cx="596" cy="250"/>
            </a:xfrm>
            <a:prstGeom prst="rect">
              <a:avLst/>
            </a:prstGeom>
            <a:noFill/>
            <a:ln w="9525">
              <a:noFill/>
              <a:miter lim="800000"/>
              <a:headEnd/>
              <a:tailEnd/>
            </a:ln>
            <a:effectLst/>
          </p:spPr>
          <p:txBody>
            <a:bodyPr wrap="none">
              <a:spAutoFit/>
            </a:bodyPr>
            <a:lstStyle/>
            <a:p>
              <a:pPr algn="ctr"/>
              <a:r>
                <a:rPr lang="zh-CN" altLang="en-US" sz="2000">
                  <a:latin typeface="Comic Sans MS" pitchFamily="66" charset="0"/>
                </a:rPr>
                <a:t>收费站</a:t>
              </a:r>
            </a:p>
          </p:txBody>
        </p:sp>
      </p:grpSp>
      <p:grpSp>
        <p:nvGrpSpPr>
          <p:cNvPr id="133126" name="Group 8"/>
          <p:cNvGrpSpPr>
            <a:grpSpLocks/>
          </p:cNvGrpSpPr>
          <p:nvPr/>
        </p:nvGrpSpPr>
        <p:grpSpPr bwMode="auto">
          <a:xfrm>
            <a:off x="2695575" y="1239838"/>
            <a:ext cx="946150" cy="1066800"/>
            <a:chOff x="1317" y="938"/>
            <a:chExt cx="596" cy="672"/>
          </a:xfrm>
        </p:grpSpPr>
        <p:sp>
          <p:nvSpPr>
            <p:cNvPr id="133162" name="Rectangle 9"/>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sp>
          <p:nvSpPr>
            <p:cNvPr id="133163" name="Text Box 10"/>
            <p:cNvSpPr txBox="1">
              <a:spLocks noChangeArrowheads="1"/>
            </p:cNvSpPr>
            <p:nvPr/>
          </p:nvSpPr>
          <p:spPr bwMode="auto">
            <a:xfrm>
              <a:off x="1317" y="1360"/>
              <a:ext cx="596" cy="250"/>
            </a:xfrm>
            <a:prstGeom prst="rect">
              <a:avLst/>
            </a:prstGeom>
            <a:noFill/>
            <a:ln w="9525">
              <a:noFill/>
              <a:miter lim="800000"/>
              <a:headEnd/>
              <a:tailEnd/>
            </a:ln>
            <a:effectLst/>
          </p:spPr>
          <p:txBody>
            <a:bodyPr wrap="none">
              <a:spAutoFit/>
            </a:bodyPr>
            <a:lstStyle/>
            <a:p>
              <a:pPr algn="ctr"/>
              <a:r>
                <a:rPr lang="zh-CN" altLang="en-US" sz="2000">
                  <a:latin typeface="Comic Sans MS" pitchFamily="66" charset="0"/>
                </a:rPr>
                <a:t>收费站</a:t>
              </a:r>
            </a:p>
          </p:txBody>
        </p:sp>
      </p:grpSp>
      <p:grpSp>
        <p:nvGrpSpPr>
          <p:cNvPr id="133127" name="Group 13"/>
          <p:cNvGrpSpPr>
            <a:grpSpLocks/>
          </p:cNvGrpSpPr>
          <p:nvPr/>
        </p:nvGrpSpPr>
        <p:grpSpPr bwMode="auto">
          <a:xfrm>
            <a:off x="279400" y="1501775"/>
            <a:ext cx="293688" cy="244475"/>
            <a:chOff x="469" y="946"/>
            <a:chExt cx="185" cy="154"/>
          </a:xfrm>
        </p:grpSpPr>
        <p:sp>
          <p:nvSpPr>
            <p:cNvPr id="133160" name="Rectangle 11"/>
            <p:cNvSpPr>
              <a:spLocks noChangeArrowheads="1"/>
            </p:cNvSpPr>
            <p:nvPr/>
          </p:nvSpPr>
          <p:spPr bwMode="auto">
            <a:xfrm>
              <a:off x="469" y="1023"/>
              <a:ext cx="185" cy="77"/>
            </a:xfrm>
            <a:prstGeom prst="rect">
              <a:avLst/>
            </a:prstGeom>
            <a:solidFill>
              <a:srgbClr val="FF0000"/>
            </a:solidFill>
            <a:ln w="9525">
              <a:noFill/>
              <a:miter lim="800000"/>
              <a:headEnd/>
              <a:tailEnd/>
            </a:ln>
            <a:effectLst/>
          </p:spPr>
          <p:txBody>
            <a:bodyPr wrap="none" anchor="ctr"/>
            <a:lstStyle/>
            <a:p>
              <a:pPr algn="ctr"/>
              <a:endParaRPr lang="zh-CN" altLang="en-US"/>
            </a:p>
          </p:txBody>
        </p:sp>
        <p:sp>
          <p:nvSpPr>
            <p:cNvPr id="133161" name="Rectangle 12"/>
            <p:cNvSpPr>
              <a:spLocks noChangeArrowheads="1"/>
            </p:cNvSpPr>
            <p:nvPr/>
          </p:nvSpPr>
          <p:spPr bwMode="auto">
            <a:xfrm>
              <a:off x="469" y="946"/>
              <a:ext cx="77" cy="77"/>
            </a:xfrm>
            <a:prstGeom prst="rect">
              <a:avLst/>
            </a:prstGeom>
            <a:solidFill>
              <a:srgbClr val="FF0000"/>
            </a:solidFill>
            <a:ln w="9525">
              <a:noFill/>
              <a:miter lim="800000"/>
              <a:headEnd/>
              <a:tailEnd/>
            </a:ln>
            <a:effectLst/>
          </p:spPr>
          <p:txBody>
            <a:bodyPr wrap="none" anchor="ctr"/>
            <a:lstStyle/>
            <a:p>
              <a:pPr algn="ctr"/>
              <a:endParaRPr lang="zh-CN" altLang="en-US"/>
            </a:p>
          </p:txBody>
        </p:sp>
      </p:grpSp>
      <p:grpSp>
        <p:nvGrpSpPr>
          <p:cNvPr id="133128" name="Group 14"/>
          <p:cNvGrpSpPr>
            <a:grpSpLocks/>
          </p:cNvGrpSpPr>
          <p:nvPr/>
        </p:nvGrpSpPr>
        <p:grpSpPr bwMode="auto">
          <a:xfrm>
            <a:off x="1836738" y="1501775"/>
            <a:ext cx="293687" cy="244475"/>
            <a:chOff x="469" y="946"/>
            <a:chExt cx="185" cy="154"/>
          </a:xfrm>
        </p:grpSpPr>
        <p:sp>
          <p:nvSpPr>
            <p:cNvPr id="133158" name="Rectangle 15"/>
            <p:cNvSpPr>
              <a:spLocks noChangeArrowheads="1"/>
            </p:cNvSpPr>
            <p:nvPr/>
          </p:nvSpPr>
          <p:spPr bwMode="auto">
            <a:xfrm>
              <a:off x="469" y="1023"/>
              <a:ext cx="185" cy="77"/>
            </a:xfrm>
            <a:prstGeom prst="rect">
              <a:avLst/>
            </a:prstGeom>
            <a:solidFill>
              <a:srgbClr val="FF0000"/>
            </a:solidFill>
            <a:ln w="9525">
              <a:noFill/>
              <a:miter lim="800000"/>
              <a:headEnd/>
              <a:tailEnd/>
            </a:ln>
            <a:effectLst/>
          </p:spPr>
          <p:txBody>
            <a:bodyPr wrap="none" anchor="ctr"/>
            <a:lstStyle/>
            <a:p>
              <a:pPr algn="ctr"/>
              <a:endParaRPr lang="zh-CN" altLang="en-US"/>
            </a:p>
          </p:txBody>
        </p:sp>
        <p:sp>
          <p:nvSpPr>
            <p:cNvPr id="133159" name="Rectangle 16"/>
            <p:cNvSpPr>
              <a:spLocks noChangeArrowheads="1"/>
            </p:cNvSpPr>
            <p:nvPr/>
          </p:nvSpPr>
          <p:spPr bwMode="auto">
            <a:xfrm>
              <a:off x="469" y="946"/>
              <a:ext cx="77" cy="77"/>
            </a:xfrm>
            <a:prstGeom prst="rect">
              <a:avLst/>
            </a:prstGeom>
            <a:solidFill>
              <a:srgbClr val="FF0000"/>
            </a:solidFill>
            <a:ln w="9525">
              <a:noFill/>
              <a:miter lim="800000"/>
              <a:headEnd/>
              <a:tailEnd/>
            </a:ln>
            <a:effectLst/>
          </p:spPr>
          <p:txBody>
            <a:bodyPr wrap="none" anchor="ctr"/>
            <a:lstStyle/>
            <a:p>
              <a:pPr algn="ctr"/>
              <a:endParaRPr lang="zh-CN" altLang="en-US"/>
            </a:p>
          </p:txBody>
        </p:sp>
      </p:grpSp>
      <p:grpSp>
        <p:nvGrpSpPr>
          <p:cNvPr id="133129" name="Group 17"/>
          <p:cNvGrpSpPr>
            <a:grpSpLocks/>
          </p:cNvGrpSpPr>
          <p:nvPr/>
        </p:nvGrpSpPr>
        <p:grpSpPr bwMode="auto">
          <a:xfrm>
            <a:off x="2293938" y="1501775"/>
            <a:ext cx="293687" cy="244475"/>
            <a:chOff x="469" y="946"/>
            <a:chExt cx="185" cy="154"/>
          </a:xfrm>
        </p:grpSpPr>
        <p:sp>
          <p:nvSpPr>
            <p:cNvPr id="133156" name="Rectangle 18"/>
            <p:cNvSpPr>
              <a:spLocks noChangeArrowheads="1"/>
            </p:cNvSpPr>
            <p:nvPr/>
          </p:nvSpPr>
          <p:spPr bwMode="auto">
            <a:xfrm>
              <a:off x="469" y="1023"/>
              <a:ext cx="185" cy="77"/>
            </a:xfrm>
            <a:prstGeom prst="rect">
              <a:avLst/>
            </a:prstGeom>
            <a:solidFill>
              <a:srgbClr val="FF0000"/>
            </a:solidFill>
            <a:ln w="9525">
              <a:noFill/>
              <a:miter lim="800000"/>
              <a:headEnd/>
              <a:tailEnd/>
            </a:ln>
            <a:effectLst/>
          </p:spPr>
          <p:txBody>
            <a:bodyPr wrap="none" anchor="ctr"/>
            <a:lstStyle/>
            <a:p>
              <a:pPr algn="ctr"/>
              <a:endParaRPr lang="zh-CN" altLang="en-US"/>
            </a:p>
          </p:txBody>
        </p:sp>
        <p:sp>
          <p:nvSpPr>
            <p:cNvPr id="133157" name="Rectangle 19"/>
            <p:cNvSpPr>
              <a:spLocks noChangeArrowheads="1"/>
            </p:cNvSpPr>
            <p:nvPr/>
          </p:nvSpPr>
          <p:spPr bwMode="auto">
            <a:xfrm>
              <a:off x="469" y="946"/>
              <a:ext cx="77" cy="77"/>
            </a:xfrm>
            <a:prstGeom prst="rect">
              <a:avLst/>
            </a:prstGeom>
            <a:solidFill>
              <a:srgbClr val="FF0000"/>
            </a:solidFill>
            <a:ln w="9525">
              <a:noFill/>
              <a:miter lim="800000"/>
              <a:headEnd/>
              <a:tailEnd/>
            </a:ln>
            <a:effectLst/>
          </p:spPr>
          <p:txBody>
            <a:bodyPr wrap="none" anchor="ctr"/>
            <a:lstStyle/>
            <a:p>
              <a:pPr algn="ctr"/>
              <a:endParaRPr lang="zh-CN" altLang="en-US"/>
            </a:p>
          </p:txBody>
        </p:sp>
      </p:grpSp>
      <p:grpSp>
        <p:nvGrpSpPr>
          <p:cNvPr id="133130" name="Group 20"/>
          <p:cNvGrpSpPr>
            <a:grpSpLocks/>
          </p:cNvGrpSpPr>
          <p:nvPr/>
        </p:nvGrpSpPr>
        <p:grpSpPr bwMode="auto">
          <a:xfrm>
            <a:off x="2735263" y="1501775"/>
            <a:ext cx="293687" cy="244475"/>
            <a:chOff x="469" y="946"/>
            <a:chExt cx="185" cy="154"/>
          </a:xfrm>
        </p:grpSpPr>
        <p:sp>
          <p:nvSpPr>
            <p:cNvPr id="133154" name="Rectangle 21"/>
            <p:cNvSpPr>
              <a:spLocks noChangeArrowheads="1"/>
            </p:cNvSpPr>
            <p:nvPr/>
          </p:nvSpPr>
          <p:spPr bwMode="auto">
            <a:xfrm>
              <a:off x="469" y="1023"/>
              <a:ext cx="185" cy="77"/>
            </a:xfrm>
            <a:prstGeom prst="rect">
              <a:avLst/>
            </a:prstGeom>
            <a:solidFill>
              <a:srgbClr val="FF0000"/>
            </a:solidFill>
            <a:ln w="9525">
              <a:noFill/>
              <a:miter lim="800000"/>
              <a:headEnd/>
              <a:tailEnd/>
            </a:ln>
            <a:effectLst/>
          </p:spPr>
          <p:txBody>
            <a:bodyPr wrap="none" anchor="ctr"/>
            <a:lstStyle/>
            <a:p>
              <a:pPr algn="ctr"/>
              <a:endParaRPr lang="zh-CN" altLang="en-US"/>
            </a:p>
          </p:txBody>
        </p:sp>
        <p:sp>
          <p:nvSpPr>
            <p:cNvPr id="133155" name="Rectangle 22"/>
            <p:cNvSpPr>
              <a:spLocks noChangeArrowheads="1"/>
            </p:cNvSpPr>
            <p:nvPr/>
          </p:nvSpPr>
          <p:spPr bwMode="auto">
            <a:xfrm>
              <a:off x="469" y="946"/>
              <a:ext cx="77" cy="77"/>
            </a:xfrm>
            <a:prstGeom prst="rect">
              <a:avLst/>
            </a:prstGeom>
            <a:solidFill>
              <a:srgbClr val="FF0000"/>
            </a:solidFill>
            <a:ln w="9525">
              <a:noFill/>
              <a:miter lim="800000"/>
              <a:headEnd/>
              <a:tailEnd/>
            </a:ln>
            <a:effectLst/>
          </p:spPr>
          <p:txBody>
            <a:bodyPr wrap="none" anchor="ctr"/>
            <a:lstStyle/>
            <a:p>
              <a:pPr algn="ctr"/>
              <a:endParaRPr lang="zh-CN" altLang="en-US"/>
            </a:p>
          </p:txBody>
        </p:sp>
      </p:grpSp>
      <p:grpSp>
        <p:nvGrpSpPr>
          <p:cNvPr id="133131" name="Group 23"/>
          <p:cNvGrpSpPr>
            <a:grpSpLocks/>
          </p:cNvGrpSpPr>
          <p:nvPr/>
        </p:nvGrpSpPr>
        <p:grpSpPr bwMode="auto">
          <a:xfrm>
            <a:off x="730250" y="1501775"/>
            <a:ext cx="293688" cy="244475"/>
            <a:chOff x="469" y="946"/>
            <a:chExt cx="185" cy="154"/>
          </a:xfrm>
        </p:grpSpPr>
        <p:sp>
          <p:nvSpPr>
            <p:cNvPr id="133152" name="Rectangle 24"/>
            <p:cNvSpPr>
              <a:spLocks noChangeArrowheads="1"/>
            </p:cNvSpPr>
            <p:nvPr/>
          </p:nvSpPr>
          <p:spPr bwMode="auto">
            <a:xfrm>
              <a:off x="469" y="1023"/>
              <a:ext cx="185" cy="77"/>
            </a:xfrm>
            <a:prstGeom prst="rect">
              <a:avLst/>
            </a:prstGeom>
            <a:solidFill>
              <a:srgbClr val="FF0000"/>
            </a:solidFill>
            <a:ln w="9525">
              <a:noFill/>
              <a:miter lim="800000"/>
              <a:headEnd/>
              <a:tailEnd/>
            </a:ln>
            <a:effectLst/>
          </p:spPr>
          <p:txBody>
            <a:bodyPr wrap="none" anchor="ctr"/>
            <a:lstStyle/>
            <a:p>
              <a:pPr algn="ctr"/>
              <a:endParaRPr lang="zh-CN" altLang="en-US"/>
            </a:p>
          </p:txBody>
        </p:sp>
        <p:sp>
          <p:nvSpPr>
            <p:cNvPr id="133153" name="Rectangle 25"/>
            <p:cNvSpPr>
              <a:spLocks noChangeArrowheads="1"/>
            </p:cNvSpPr>
            <p:nvPr/>
          </p:nvSpPr>
          <p:spPr bwMode="auto">
            <a:xfrm>
              <a:off x="469" y="946"/>
              <a:ext cx="77" cy="77"/>
            </a:xfrm>
            <a:prstGeom prst="rect">
              <a:avLst/>
            </a:prstGeom>
            <a:solidFill>
              <a:srgbClr val="FF0000"/>
            </a:solidFill>
            <a:ln w="9525">
              <a:noFill/>
              <a:miter lim="800000"/>
              <a:headEnd/>
              <a:tailEnd/>
            </a:ln>
            <a:effectLst/>
          </p:spPr>
          <p:txBody>
            <a:bodyPr wrap="none" anchor="ctr"/>
            <a:lstStyle/>
            <a:p>
              <a:pPr algn="ctr"/>
              <a:endParaRPr lang="zh-CN" altLang="en-US"/>
            </a:p>
          </p:txBody>
        </p:sp>
      </p:grpSp>
      <p:sp>
        <p:nvSpPr>
          <p:cNvPr id="133132" name="Oval 26"/>
          <p:cNvSpPr>
            <a:spLocks noChangeArrowheads="1"/>
          </p:cNvSpPr>
          <p:nvPr/>
        </p:nvSpPr>
        <p:spPr bwMode="auto">
          <a:xfrm>
            <a:off x="1173163" y="1549400"/>
            <a:ext cx="74612" cy="74613"/>
          </a:xfrm>
          <a:prstGeom prst="ellipse">
            <a:avLst/>
          </a:prstGeom>
          <a:solidFill>
            <a:srgbClr val="FF0000"/>
          </a:solidFill>
          <a:ln w="9525">
            <a:solidFill>
              <a:schemeClr val="tx1"/>
            </a:solidFill>
            <a:round/>
            <a:headEnd/>
            <a:tailEnd/>
          </a:ln>
          <a:effectLst/>
        </p:spPr>
        <p:txBody>
          <a:bodyPr wrap="none" anchor="ctr"/>
          <a:lstStyle/>
          <a:p>
            <a:pPr algn="ctr"/>
            <a:endParaRPr lang="zh-CN" altLang="en-US"/>
          </a:p>
        </p:txBody>
      </p:sp>
      <p:sp>
        <p:nvSpPr>
          <p:cNvPr id="133133" name="Oval 27"/>
          <p:cNvSpPr>
            <a:spLocks noChangeArrowheads="1"/>
          </p:cNvSpPr>
          <p:nvPr/>
        </p:nvSpPr>
        <p:spPr bwMode="auto">
          <a:xfrm>
            <a:off x="1325563" y="1549400"/>
            <a:ext cx="74612" cy="74613"/>
          </a:xfrm>
          <a:prstGeom prst="ellipse">
            <a:avLst/>
          </a:prstGeom>
          <a:solidFill>
            <a:srgbClr val="FF0000"/>
          </a:solidFill>
          <a:ln w="9525">
            <a:solidFill>
              <a:schemeClr val="tx1"/>
            </a:solidFill>
            <a:round/>
            <a:headEnd/>
            <a:tailEnd/>
          </a:ln>
          <a:effectLst/>
        </p:spPr>
        <p:txBody>
          <a:bodyPr wrap="none" anchor="ctr"/>
          <a:lstStyle/>
          <a:p>
            <a:pPr algn="ctr"/>
            <a:endParaRPr lang="zh-CN" altLang="en-US"/>
          </a:p>
        </p:txBody>
      </p:sp>
      <p:sp>
        <p:nvSpPr>
          <p:cNvPr id="133134" name="Oval 28"/>
          <p:cNvSpPr>
            <a:spLocks noChangeArrowheads="1"/>
          </p:cNvSpPr>
          <p:nvPr/>
        </p:nvSpPr>
        <p:spPr bwMode="auto">
          <a:xfrm>
            <a:off x="1549400" y="1549400"/>
            <a:ext cx="74613" cy="74613"/>
          </a:xfrm>
          <a:prstGeom prst="ellipse">
            <a:avLst/>
          </a:prstGeom>
          <a:solidFill>
            <a:srgbClr val="FF0000"/>
          </a:solidFill>
          <a:ln w="9525">
            <a:solidFill>
              <a:schemeClr val="tx1"/>
            </a:solidFill>
            <a:round/>
            <a:headEnd/>
            <a:tailEnd/>
          </a:ln>
          <a:effectLst/>
        </p:spPr>
        <p:txBody>
          <a:bodyPr wrap="none" anchor="ctr"/>
          <a:lstStyle/>
          <a:p>
            <a:pPr algn="ctr"/>
            <a:endParaRPr lang="zh-CN" altLang="en-US"/>
          </a:p>
        </p:txBody>
      </p:sp>
      <p:sp>
        <p:nvSpPr>
          <p:cNvPr id="133135" name="AutoShape 29"/>
          <p:cNvSpPr>
            <a:spLocks/>
          </p:cNvSpPr>
          <p:nvPr/>
        </p:nvSpPr>
        <p:spPr bwMode="auto">
          <a:xfrm rot="-5400000">
            <a:off x="1605756" y="488157"/>
            <a:ext cx="79375" cy="2767012"/>
          </a:xfrm>
          <a:prstGeom prst="leftBrace">
            <a:avLst>
              <a:gd name="adj1" fmla="val 290500"/>
              <a:gd name="adj2" fmla="val 50000"/>
            </a:avLst>
          </a:prstGeom>
          <a:noFill/>
          <a:ln w="9525">
            <a:solidFill>
              <a:schemeClr val="tx1"/>
            </a:solidFill>
            <a:round/>
            <a:headEnd/>
            <a:tailEnd/>
          </a:ln>
          <a:effectLst/>
        </p:spPr>
        <p:txBody>
          <a:bodyPr wrap="none" anchor="ctr"/>
          <a:lstStyle/>
          <a:p>
            <a:pPr algn="ctr"/>
            <a:endParaRPr lang="zh-CN" altLang="en-US"/>
          </a:p>
        </p:txBody>
      </p:sp>
      <p:sp>
        <p:nvSpPr>
          <p:cNvPr id="133136" name="Text Box 30"/>
          <p:cNvSpPr txBox="1">
            <a:spLocks noChangeArrowheads="1"/>
          </p:cNvSpPr>
          <p:nvPr/>
        </p:nvSpPr>
        <p:spPr bwMode="auto">
          <a:xfrm>
            <a:off x="971550" y="2006600"/>
            <a:ext cx="1978025" cy="396875"/>
          </a:xfrm>
          <a:prstGeom prst="rect">
            <a:avLst/>
          </a:prstGeom>
          <a:noFill/>
          <a:ln w="9525">
            <a:noFill/>
            <a:miter lim="800000"/>
            <a:headEnd/>
            <a:tailEnd/>
          </a:ln>
          <a:effectLst/>
        </p:spPr>
        <p:txBody>
          <a:bodyPr wrap="none">
            <a:spAutoFit/>
          </a:bodyPr>
          <a:lstStyle/>
          <a:p>
            <a:r>
              <a:rPr lang="en-US" altLang="zh-CN" sz="2000">
                <a:latin typeface="Comic Sans MS" pitchFamily="66" charset="0"/>
              </a:rPr>
              <a:t>10</a:t>
            </a:r>
            <a:r>
              <a:rPr lang="zh-CN" altLang="en-US" sz="2000">
                <a:latin typeface="Comic Sans MS" pitchFamily="66" charset="0"/>
              </a:rPr>
              <a:t>辆车（</a:t>
            </a:r>
            <a:r>
              <a:rPr lang="zh-CN" altLang="en-US" sz="2000">
                <a:solidFill>
                  <a:srgbClr val="FF0000"/>
                </a:solidFill>
                <a:latin typeface="Comic Sans MS" pitchFamily="66" charset="0"/>
              </a:rPr>
              <a:t>分组</a:t>
            </a:r>
            <a:r>
              <a:rPr lang="zh-CN" altLang="en-US" sz="2000">
                <a:latin typeface="Comic Sans MS" pitchFamily="66" charset="0"/>
              </a:rPr>
              <a:t>）</a:t>
            </a:r>
            <a:endParaRPr lang="en-US" altLang="zh-CN" sz="2000"/>
          </a:p>
        </p:txBody>
      </p:sp>
      <p:sp>
        <p:nvSpPr>
          <p:cNvPr id="133137" name="Line 32"/>
          <p:cNvSpPr>
            <a:spLocks noChangeShapeType="1"/>
          </p:cNvSpPr>
          <p:nvPr/>
        </p:nvSpPr>
        <p:spPr bwMode="auto">
          <a:xfrm flipH="1">
            <a:off x="3168650" y="1549400"/>
            <a:ext cx="823913" cy="0"/>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133138" name="Line 33"/>
          <p:cNvSpPr>
            <a:spLocks noChangeShapeType="1"/>
          </p:cNvSpPr>
          <p:nvPr/>
        </p:nvSpPr>
        <p:spPr bwMode="auto">
          <a:xfrm>
            <a:off x="5072063" y="1549400"/>
            <a:ext cx="866775" cy="0"/>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133139" name="Text Box 34"/>
          <p:cNvSpPr txBox="1">
            <a:spLocks noChangeArrowheads="1"/>
          </p:cNvSpPr>
          <p:nvPr/>
        </p:nvSpPr>
        <p:spPr bwMode="auto">
          <a:xfrm>
            <a:off x="3992563" y="1349375"/>
            <a:ext cx="1079500" cy="396875"/>
          </a:xfrm>
          <a:prstGeom prst="rect">
            <a:avLst/>
          </a:prstGeom>
          <a:noFill/>
          <a:ln w="9525">
            <a:noFill/>
            <a:miter lim="800000"/>
            <a:headEnd/>
            <a:tailEnd/>
          </a:ln>
          <a:effectLst/>
        </p:spPr>
        <p:txBody>
          <a:bodyPr>
            <a:spAutoFit/>
          </a:bodyPr>
          <a:lstStyle/>
          <a:p>
            <a:r>
              <a:rPr lang="en-US" altLang="zh-CN" sz="2000">
                <a:latin typeface="Comic Sans MS" pitchFamily="66" charset="0"/>
              </a:rPr>
              <a:t>100 km</a:t>
            </a:r>
          </a:p>
        </p:txBody>
      </p:sp>
      <p:sp>
        <p:nvSpPr>
          <p:cNvPr id="133140" name="Line 35"/>
          <p:cNvSpPr>
            <a:spLocks noChangeShapeType="1"/>
          </p:cNvSpPr>
          <p:nvPr/>
        </p:nvSpPr>
        <p:spPr bwMode="auto">
          <a:xfrm flipH="1">
            <a:off x="6021388" y="1549400"/>
            <a:ext cx="927100" cy="0"/>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133141" name="Text Box 36"/>
          <p:cNvSpPr txBox="1">
            <a:spLocks noChangeArrowheads="1"/>
          </p:cNvSpPr>
          <p:nvPr/>
        </p:nvSpPr>
        <p:spPr bwMode="auto">
          <a:xfrm>
            <a:off x="6948488" y="1349375"/>
            <a:ext cx="1079500" cy="396875"/>
          </a:xfrm>
          <a:prstGeom prst="rect">
            <a:avLst/>
          </a:prstGeom>
          <a:noFill/>
          <a:ln w="9525">
            <a:noFill/>
            <a:miter lim="800000"/>
            <a:headEnd/>
            <a:tailEnd/>
          </a:ln>
          <a:effectLst/>
        </p:spPr>
        <p:txBody>
          <a:bodyPr>
            <a:spAutoFit/>
          </a:bodyPr>
          <a:lstStyle/>
          <a:p>
            <a:r>
              <a:rPr lang="en-US" altLang="zh-CN" sz="2000">
                <a:latin typeface="Comic Sans MS" pitchFamily="66" charset="0"/>
              </a:rPr>
              <a:t>100 km</a:t>
            </a:r>
          </a:p>
        </p:txBody>
      </p:sp>
      <p:sp>
        <p:nvSpPr>
          <p:cNvPr id="133142" name="Line 37"/>
          <p:cNvSpPr>
            <a:spLocks noChangeShapeType="1"/>
          </p:cNvSpPr>
          <p:nvPr/>
        </p:nvSpPr>
        <p:spPr bwMode="auto">
          <a:xfrm>
            <a:off x="8027988" y="1549400"/>
            <a:ext cx="277812" cy="0"/>
          </a:xfrm>
          <a:prstGeom prst="line">
            <a:avLst/>
          </a:prstGeom>
          <a:noFill/>
          <a:ln w="9525">
            <a:solidFill>
              <a:schemeClr val="tx1"/>
            </a:solidFill>
            <a:round/>
            <a:headEnd/>
            <a:tailEnd/>
          </a:ln>
          <a:effectLst/>
        </p:spPr>
        <p:txBody>
          <a:bodyPr wrap="none" anchor="ctr"/>
          <a:lstStyle/>
          <a:p>
            <a:endParaRPr lang="zh-CN" altLang="en-US"/>
          </a:p>
        </p:txBody>
      </p:sp>
      <p:sp>
        <p:nvSpPr>
          <p:cNvPr id="94246" name="Text Box 38"/>
          <p:cNvSpPr txBox="1">
            <a:spLocks noChangeArrowheads="1"/>
          </p:cNvSpPr>
          <p:nvPr/>
        </p:nvSpPr>
        <p:spPr bwMode="auto">
          <a:xfrm>
            <a:off x="522288" y="2520950"/>
            <a:ext cx="8289925" cy="466725"/>
          </a:xfrm>
          <a:prstGeom prst="rect">
            <a:avLst/>
          </a:prstGeom>
          <a:noFill/>
          <a:ln w="9525">
            <a:solidFill>
              <a:schemeClr val="accent2"/>
            </a:solidFill>
            <a:miter lim="800000"/>
            <a:headEnd/>
            <a:tailEnd/>
          </a:ln>
          <a:effectLst/>
        </p:spPr>
        <p:txBody>
          <a:bodyPr>
            <a:spAutoFit/>
          </a:bodyPr>
          <a:lstStyle/>
          <a:p>
            <a:pPr>
              <a:spcBef>
                <a:spcPct val="50000"/>
              </a:spcBef>
            </a:pPr>
            <a:r>
              <a:rPr lang="zh-CN" altLang="en-US" b="1">
                <a:solidFill>
                  <a:schemeClr val="hlink"/>
                </a:solidFill>
                <a:ea typeface="楷体_GB2312"/>
                <a:cs typeface="楷体_GB2312"/>
              </a:rPr>
              <a:t>车队从第一个收费站出发，到达第二个收费站的时间？</a:t>
            </a:r>
          </a:p>
        </p:txBody>
      </p:sp>
      <p:sp>
        <p:nvSpPr>
          <p:cNvPr id="94248" name="Text Box 40"/>
          <p:cNvSpPr txBox="1">
            <a:spLocks noChangeArrowheads="1"/>
          </p:cNvSpPr>
          <p:nvPr/>
        </p:nvSpPr>
        <p:spPr bwMode="auto">
          <a:xfrm>
            <a:off x="3446463" y="3054350"/>
            <a:ext cx="4859337" cy="457200"/>
          </a:xfrm>
          <a:prstGeom prst="rect">
            <a:avLst/>
          </a:prstGeom>
          <a:noFill/>
          <a:ln w="9525">
            <a:noFill/>
            <a:miter lim="800000"/>
            <a:headEnd/>
            <a:tailEnd/>
          </a:ln>
          <a:effectLst/>
        </p:spPr>
        <p:txBody>
          <a:bodyPr>
            <a:spAutoFit/>
          </a:bodyPr>
          <a:lstStyle/>
          <a:p>
            <a:pPr>
              <a:spcBef>
                <a:spcPct val="50000"/>
              </a:spcBef>
            </a:pPr>
            <a:r>
              <a:rPr lang="zh-CN" altLang="en-US" b="1">
                <a:solidFill>
                  <a:srgbClr val="FF0000"/>
                </a:solidFill>
                <a:latin typeface="华文中宋" pitchFamily="2" charset="-122"/>
                <a:ea typeface="华文中宋" pitchFamily="2" charset="-122"/>
              </a:rPr>
              <a:t>“</a:t>
            </a:r>
            <a:r>
              <a:rPr lang="zh-CN" altLang="en-US" b="1">
                <a:solidFill>
                  <a:srgbClr val="FF0000"/>
                </a:solidFill>
                <a:ea typeface="华文中宋" pitchFamily="2" charset="-122"/>
              </a:rPr>
              <a:t>传输时延</a:t>
            </a:r>
            <a:r>
              <a:rPr lang="zh-CN" altLang="en-US" b="1">
                <a:solidFill>
                  <a:srgbClr val="FF0000"/>
                </a:solidFill>
                <a:latin typeface="华文中宋" pitchFamily="2" charset="-122"/>
                <a:ea typeface="华文中宋" pitchFamily="2" charset="-122"/>
              </a:rPr>
              <a:t>”</a:t>
            </a:r>
            <a:r>
              <a:rPr lang="zh-CN" altLang="en-US" b="1">
                <a:solidFill>
                  <a:srgbClr val="FF0000"/>
                </a:solidFill>
                <a:ea typeface="华文中宋" pitchFamily="2" charset="-122"/>
              </a:rPr>
              <a:t>和</a:t>
            </a:r>
            <a:r>
              <a:rPr lang="zh-CN" altLang="en-US" b="1">
                <a:solidFill>
                  <a:srgbClr val="FF0000"/>
                </a:solidFill>
                <a:latin typeface="华文中宋" pitchFamily="2" charset="-122"/>
                <a:ea typeface="华文中宋" pitchFamily="2" charset="-122"/>
              </a:rPr>
              <a:t>“</a:t>
            </a:r>
            <a:r>
              <a:rPr lang="zh-CN" altLang="en-US" b="1">
                <a:solidFill>
                  <a:srgbClr val="FF0000"/>
                </a:solidFill>
                <a:ea typeface="华文中宋" pitchFamily="2" charset="-122"/>
              </a:rPr>
              <a:t>传播时延</a:t>
            </a:r>
            <a:r>
              <a:rPr lang="en-US" altLang="zh-CN" b="1">
                <a:solidFill>
                  <a:srgbClr val="FF0000"/>
                </a:solidFill>
                <a:latin typeface="华文中宋" pitchFamily="2" charset="-122"/>
                <a:ea typeface="华文中宋" pitchFamily="2" charset="-122"/>
              </a:rPr>
              <a:t>”</a:t>
            </a:r>
            <a:r>
              <a:rPr lang="zh-CN" altLang="en-US" b="1">
                <a:solidFill>
                  <a:srgbClr val="FF0000"/>
                </a:solidFill>
                <a:ea typeface="华文中宋" pitchFamily="2" charset="-122"/>
              </a:rPr>
              <a:t>总和</a:t>
            </a:r>
          </a:p>
        </p:txBody>
      </p:sp>
      <p:sp>
        <p:nvSpPr>
          <p:cNvPr id="133145" name="Text Box 42"/>
          <p:cNvSpPr txBox="1">
            <a:spLocks noChangeArrowheads="1"/>
          </p:cNvSpPr>
          <p:nvPr/>
        </p:nvSpPr>
        <p:spPr bwMode="auto">
          <a:xfrm>
            <a:off x="1549400" y="1041400"/>
            <a:ext cx="866775" cy="396875"/>
          </a:xfrm>
          <a:prstGeom prst="rect">
            <a:avLst/>
          </a:prstGeom>
          <a:noFill/>
          <a:ln w="9525">
            <a:noFill/>
            <a:miter lim="800000"/>
            <a:headEnd/>
            <a:tailEnd/>
          </a:ln>
          <a:effectLst/>
        </p:spPr>
        <p:txBody>
          <a:bodyPr>
            <a:spAutoFit/>
          </a:bodyPr>
          <a:lstStyle/>
          <a:p>
            <a:pPr algn="ctr">
              <a:spcBef>
                <a:spcPct val="50000"/>
              </a:spcBef>
            </a:pPr>
            <a:r>
              <a:rPr lang="zh-CN" altLang="en-US" sz="2000">
                <a:latin typeface="Comic Sans MS" pitchFamily="66" charset="0"/>
              </a:rPr>
              <a:t>比特</a:t>
            </a:r>
          </a:p>
        </p:txBody>
      </p:sp>
      <p:grpSp>
        <p:nvGrpSpPr>
          <p:cNvPr id="94255" name="Group 47"/>
          <p:cNvGrpSpPr>
            <a:grpSpLocks/>
          </p:cNvGrpSpPr>
          <p:nvPr/>
        </p:nvGrpSpPr>
        <p:grpSpPr bwMode="auto">
          <a:xfrm>
            <a:off x="5594350" y="1427163"/>
            <a:ext cx="293688" cy="244475"/>
            <a:chOff x="469" y="946"/>
            <a:chExt cx="185" cy="154"/>
          </a:xfrm>
        </p:grpSpPr>
        <p:sp>
          <p:nvSpPr>
            <p:cNvPr id="133150" name="Rectangle 48"/>
            <p:cNvSpPr>
              <a:spLocks noChangeArrowheads="1"/>
            </p:cNvSpPr>
            <p:nvPr/>
          </p:nvSpPr>
          <p:spPr bwMode="auto">
            <a:xfrm>
              <a:off x="469" y="1023"/>
              <a:ext cx="185" cy="77"/>
            </a:xfrm>
            <a:prstGeom prst="rect">
              <a:avLst/>
            </a:prstGeom>
            <a:solidFill>
              <a:srgbClr val="FF0000"/>
            </a:solidFill>
            <a:ln w="9525">
              <a:noFill/>
              <a:miter lim="800000"/>
              <a:headEnd/>
              <a:tailEnd/>
            </a:ln>
            <a:effectLst/>
          </p:spPr>
          <p:txBody>
            <a:bodyPr wrap="none" anchor="ctr"/>
            <a:lstStyle/>
            <a:p>
              <a:pPr algn="ctr"/>
              <a:endParaRPr lang="zh-CN" altLang="en-US"/>
            </a:p>
          </p:txBody>
        </p:sp>
        <p:sp>
          <p:nvSpPr>
            <p:cNvPr id="133151" name="Rectangle 49"/>
            <p:cNvSpPr>
              <a:spLocks noChangeArrowheads="1"/>
            </p:cNvSpPr>
            <p:nvPr/>
          </p:nvSpPr>
          <p:spPr bwMode="auto">
            <a:xfrm>
              <a:off x="469" y="946"/>
              <a:ext cx="77" cy="77"/>
            </a:xfrm>
            <a:prstGeom prst="rect">
              <a:avLst/>
            </a:prstGeom>
            <a:solidFill>
              <a:srgbClr val="FF0000"/>
            </a:solidFill>
            <a:ln w="9525">
              <a:noFill/>
              <a:miter lim="800000"/>
              <a:headEnd/>
              <a:tailEnd/>
            </a:ln>
            <a:effectLst/>
          </p:spPr>
          <p:txBody>
            <a:bodyPr wrap="none" anchor="ctr"/>
            <a:lstStyle/>
            <a:p>
              <a:pPr algn="ctr"/>
              <a:endParaRPr lang="zh-CN" altLang="en-US"/>
            </a:p>
          </p:txBody>
        </p:sp>
      </p:grpSp>
      <p:sp>
        <p:nvSpPr>
          <p:cNvPr id="94258" name="Freeform 50"/>
          <p:cNvSpPr>
            <a:spLocks/>
          </p:cNvSpPr>
          <p:nvPr/>
        </p:nvSpPr>
        <p:spPr bwMode="auto">
          <a:xfrm>
            <a:off x="2949575" y="1501775"/>
            <a:ext cx="2689225" cy="47625"/>
          </a:xfrm>
          <a:custGeom>
            <a:avLst/>
            <a:gdLst>
              <a:gd name="T0" fmla="*/ 0 w 1641"/>
              <a:gd name="T1" fmla="*/ 2147483646 h 175"/>
              <a:gd name="T2" fmla="*/ 2147483646 w 1641"/>
              <a:gd name="T3" fmla="*/ 0 h 175"/>
              <a:gd name="T4" fmla="*/ 2147483646 w 1641"/>
              <a:gd name="T5" fmla="*/ 2147483646 h 175"/>
              <a:gd name="T6" fmla="*/ 0 60000 65536"/>
              <a:gd name="T7" fmla="*/ 0 60000 65536"/>
              <a:gd name="T8" fmla="*/ 0 60000 65536"/>
            </a:gdLst>
            <a:ahLst/>
            <a:cxnLst>
              <a:cxn ang="T6">
                <a:pos x="T0" y="T1"/>
              </a:cxn>
              <a:cxn ang="T7">
                <a:pos x="T2" y="T3"/>
              </a:cxn>
              <a:cxn ang="T8">
                <a:pos x="T4" y="T5"/>
              </a:cxn>
            </a:cxnLst>
            <a:rect l="0" t="0" r="r" b="b"/>
            <a:pathLst>
              <a:path w="1641" h="175">
                <a:moveTo>
                  <a:pt x="0" y="175"/>
                </a:moveTo>
                <a:cubicBezTo>
                  <a:pt x="143" y="146"/>
                  <a:pt x="583" y="0"/>
                  <a:pt x="856" y="0"/>
                </a:cubicBezTo>
                <a:cubicBezTo>
                  <a:pt x="1129" y="0"/>
                  <a:pt x="1478" y="139"/>
                  <a:pt x="1641" y="175"/>
                </a:cubicBezTo>
              </a:path>
            </a:pathLst>
          </a:custGeom>
          <a:noFill/>
          <a:ln w="76200" cap="flat" cmpd="sng">
            <a:solidFill>
              <a:srgbClr val="FF33CC"/>
            </a:solidFill>
            <a:prstDash val="dash"/>
            <a:round/>
            <a:headEnd type="none" w="med" len="med"/>
            <a:tailEnd type="triangle" w="med" len="med"/>
          </a:ln>
          <a:effectLst/>
        </p:spPr>
        <p:txBody>
          <a:bodyPr/>
          <a:lstStyle/>
          <a:p>
            <a:endParaRPr lang="zh-CN" altLang="en-US"/>
          </a:p>
        </p:txBody>
      </p:sp>
      <p:sp>
        <p:nvSpPr>
          <p:cNvPr id="94261" name="AutoShape 53"/>
          <p:cNvSpPr>
            <a:spLocks noChangeArrowheads="1"/>
          </p:cNvSpPr>
          <p:nvPr/>
        </p:nvSpPr>
        <p:spPr bwMode="auto">
          <a:xfrm>
            <a:off x="4311650" y="215900"/>
            <a:ext cx="1327150" cy="611188"/>
          </a:xfrm>
          <a:prstGeom prst="wedgeRoundRectCallout">
            <a:avLst>
              <a:gd name="adj1" fmla="val -42824"/>
              <a:gd name="adj2" fmla="val 390778"/>
              <a:gd name="adj3" fmla="val 16667"/>
            </a:avLst>
          </a:prstGeom>
          <a:solidFill>
            <a:srgbClr val="FFFF00"/>
          </a:solidFill>
          <a:ln w="9525">
            <a:solidFill>
              <a:schemeClr val="tx1"/>
            </a:solidFill>
            <a:miter lim="800000"/>
            <a:headEnd/>
            <a:tailEnd/>
          </a:ln>
          <a:effectLst/>
        </p:spPr>
        <p:txBody>
          <a:bodyPr/>
          <a:lstStyle/>
          <a:p>
            <a:pPr algn="ctr"/>
            <a:r>
              <a:rPr lang="en-US" altLang="zh-CN"/>
              <a:t>L/R</a:t>
            </a:r>
          </a:p>
        </p:txBody>
      </p:sp>
      <p:sp>
        <p:nvSpPr>
          <p:cNvPr id="94262" name="AutoShape 54"/>
          <p:cNvSpPr>
            <a:spLocks noChangeArrowheads="1"/>
          </p:cNvSpPr>
          <p:nvPr/>
        </p:nvSpPr>
        <p:spPr bwMode="auto">
          <a:xfrm>
            <a:off x="6494463" y="368300"/>
            <a:ext cx="1327150" cy="611188"/>
          </a:xfrm>
          <a:prstGeom prst="wedgeRoundRectCallout">
            <a:avLst>
              <a:gd name="adj1" fmla="val -54782"/>
              <a:gd name="adj2" fmla="val 369741"/>
              <a:gd name="adj3" fmla="val 16667"/>
            </a:avLst>
          </a:prstGeom>
          <a:solidFill>
            <a:srgbClr val="FFFF00"/>
          </a:solidFill>
          <a:ln w="9525">
            <a:solidFill>
              <a:schemeClr val="tx1"/>
            </a:solidFill>
            <a:miter lim="800000"/>
            <a:headEnd/>
            <a:tailEnd/>
          </a:ln>
          <a:effectLst/>
        </p:spPr>
        <p:txBody>
          <a:bodyPr/>
          <a:lstStyle/>
          <a:p>
            <a:pPr algn="ctr"/>
            <a:r>
              <a:rPr lang="en-US" altLang="zh-CN"/>
              <a:t>d/s</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4246"/>
                                        </p:tgtEl>
                                        <p:attrNameLst>
                                          <p:attrName>style.visibility</p:attrName>
                                        </p:attrNameLst>
                                      </p:cBhvr>
                                      <p:to>
                                        <p:strVal val="visible"/>
                                      </p:to>
                                    </p:set>
                                    <p:animEffect transition="in" filter="box(in)">
                                      <p:cBhvr>
                                        <p:cTn id="7" dur="500"/>
                                        <p:tgtEl>
                                          <p:spTgt spid="942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4258"/>
                                        </p:tgtEl>
                                        <p:attrNameLst>
                                          <p:attrName>style.visibility</p:attrName>
                                        </p:attrNameLst>
                                      </p:cBhvr>
                                      <p:to>
                                        <p:strVal val="visible"/>
                                      </p:to>
                                    </p:set>
                                    <p:animEffect transition="in" filter="wipe(left)">
                                      <p:cBhvr>
                                        <p:cTn id="12" dur="500"/>
                                        <p:tgtEl>
                                          <p:spTgt spid="94258"/>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94255"/>
                                        </p:tgtEl>
                                        <p:attrNameLst>
                                          <p:attrName>style.visibility</p:attrName>
                                        </p:attrNameLst>
                                      </p:cBhvr>
                                      <p:to>
                                        <p:strVal val="visible"/>
                                      </p:to>
                                    </p:set>
                                    <p:animEffect transition="in" filter="wipe(left)">
                                      <p:cBhvr>
                                        <p:cTn id="16" dur="500"/>
                                        <p:tgtEl>
                                          <p:spTgt spid="9425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94248"/>
                                        </p:tgtEl>
                                        <p:attrNameLst>
                                          <p:attrName>style.visibility</p:attrName>
                                        </p:attrNameLst>
                                      </p:cBhvr>
                                      <p:to>
                                        <p:strVal val="visible"/>
                                      </p:to>
                                    </p:set>
                                    <p:animEffect transition="in" filter="wipe(down)">
                                      <p:cBhvr>
                                        <p:cTn id="21" dur="500"/>
                                        <p:tgtEl>
                                          <p:spTgt spid="9424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94261"/>
                                        </p:tgtEl>
                                        <p:attrNameLst>
                                          <p:attrName>style.visibility</p:attrName>
                                        </p:attrNameLst>
                                      </p:cBhvr>
                                      <p:to>
                                        <p:strVal val="visible"/>
                                      </p:to>
                                    </p:set>
                                    <p:animEffect transition="in" filter="wipe(down)">
                                      <p:cBhvr>
                                        <p:cTn id="26" dur="500"/>
                                        <p:tgtEl>
                                          <p:spTgt spid="9426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94262"/>
                                        </p:tgtEl>
                                        <p:attrNameLst>
                                          <p:attrName>style.visibility</p:attrName>
                                        </p:attrNameLst>
                                      </p:cBhvr>
                                      <p:to>
                                        <p:strVal val="visible"/>
                                      </p:to>
                                    </p:set>
                                    <p:animEffect transition="in" filter="wipe(down)">
                                      <p:cBhvr>
                                        <p:cTn id="31" dur="500"/>
                                        <p:tgtEl>
                                          <p:spTgt spid="9426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94211">
                                            <p:txEl>
                                              <p:pRg st="0" end="0"/>
                                            </p:txEl>
                                          </p:spTgt>
                                        </p:tgtEl>
                                        <p:attrNameLst>
                                          <p:attrName>style.visibility</p:attrName>
                                        </p:attrNameLst>
                                      </p:cBhvr>
                                      <p:to>
                                        <p:strVal val="visible"/>
                                      </p:to>
                                    </p:set>
                                    <p:animEffect transition="in" filter="box(in)">
                                      <p:cBhvr>
                                        <p:cTn id="36" dur="500"/>
                                        <p:tgtEl>
                                          <p:spTgt spid="94211">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94211">
                                            <p:txEl>
                                              <p:pRg st="1" end="1"/>
                                            </p:txEl>
                                          </p:spTgt>
                                        </p:tgtEl>
                                        <p:attrNameLst>
                                          <p:attrName>style.visibility</p:attrName>
                                        </p:attrNameLst>
                                      </p:cBhvr>
                                      <p:to>
                                        <p:strVal val="visible"/>
                                      </p:to>
                                    </p:set>
                                    <p:animEffect transition="in" filter="box(in)">
                                      <p:cBhvr>
                                        <p:cTn id="41" dur="500"/>
                                        <p:tgtEl>
                                          <p:spTgt spid="94211">
                                            <p:txEl>
                                              <p:pRg st="1" end="1"/>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94211">
                                            <p:txEl>
                                              <p:pRg st="2" end="2"/>
                                            </p:txEl>
                                          </p:spTgt>
                                        </p:tgtEl>
                                        <p:attrNameLst>
                                          <p:attrName>style.visibility</p:attrName>
                                        </p:attrNameLst>
                                      </p:cBhvr>
                                      <p:to>
                                        <p:strVal val="visible"/>
                                      </p:to>
                                    </p:set>
                                    <p:animEffect transition="in" filter="box(in)">
                                      <p:cBhvr>
                                        <p:cTn id="46" dur="500"/>
                                        <p:tgtEl>
                                          <p:spTgt spid="94211">
                                            <p:txEl>
                                              <p:pRg st="2" end="2"/>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16" fill="hold" grpId="0" nodeType="clickEffect">
                                  <p:stCondLst>
                                    <p:cond delay="0"/>
                                  </p:stCondLst>
                                  <p:childTnLst>
                                    <p:set>
                                      <p:cBhvr>
                                        <p:cTn id="50" dur="1" fill="hold">
                                          <p:stCondLst>
                                            <p:cond delay="0"/>
                                          </p:stCondLst>
                                        </p:cTn>
                                        <p:tgtEl>
                                          <p:spTgt spid="94211">
                                            <p:txEl>
                                              <p:pRg st="3" end="3"/>
                                            </p:txEl>
                                          </p:spTgt>
                                        </p:tgtEl>
                                        <p:attrNameLst>
                                          <p:attrName>style.visibility</p:attrName>
                                        </p:attrNameLst>
                                      </p:cBhvr>
                                      <p:to>
                                        <p:strVal val="visible"/>
                                      </p:to>
                                    </p:set>
                                    <p:animEffect transition="in" filter="box(in)">
                                      <p:cBhvr>
                                        <p:cTn id="51" dur="500"/>
                                        <p:tgtEl>
                                          <p:spTgt spid="94211">
                                            <p:txEl>
                                              <p:pRg st="3" end="3"/>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94211">
                                            <p:txEl>
                                              <p:pRg st="4" end="4"/>
                                            </p:txEl>
                                          </p:spTgt>
                                        </p:tgtEl>
                                        <p:attrNameLst>
                                          <p:attrName>style.visibility</p:attrName>
                                        </p:attrNameLst>
                                      </p:cBhvr>
                                      <p:to>
                                        <p:strVal val="visible"/>
                                      </p:to>
                                    </p:set>
                                    <p:animEffect transition="in" filter="box(in)">
                                      <p:cBhvr>
                                        <p:cTn id="56" dur="500"/>
                                        <p:tgtEl>
                                          <p:spTgt spid="94211">
                                            <p:txEl>
                                              <p:pRg st="4" end="4"/>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4" presetClass="entr" presetSubtype="16" fill="hold" grpId="0" nodeType="clickEffect">
                                  <p:stCondLst>
                                    <p:cond delay="0"/>
                                  </p:stCondLst>
                                  <p:childTnLst>
                                    <p:set>
                                      <p:cBhvr>
                                        <p:cTn id="60" dur="1" fill="hold">
                                          <p:stCondLst>
                                            <p:cond delay="0"/>
                                          </p:stCondLst>
                                        </p:cTn>
                                        <p:tgtEl>
                                          <p:spTgt spid="94211">
                                            <p:txEl>
                                              <p:pRg st="5" end="5"/>
                                            </p:txEl>
                                          </p:spTgt>
                                        </p:tgtEl>
                                        <p:attrNameLst>
                                          <p:attrName>style.visibility</p:attrName>
                                        </p:attrNameLst>
                                      </p:cBhvr>
                                      <p:to>
                                        <p:strVal val="visible"/>
                                      </p:to>
                                    </p:set>
                                    <p:animEffect transition="in" filter="box(in)">
                                      <p:cBhvr>
                                        <p:cTn id="61" dur="500"/>
                                        <p:tgtEl>
                                          <p:spTgt spid="942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p:bldP spid="94246" grpId="0" animBg="1"/>
      <p:bldP spid="94248" grpId="0"/>
      <p:bldP spid="94258" grpId="0" animBg="1"/>
      <p:bldP spid="94261" grpId="0" animBg="1"/>
      <p:bldP spid="9426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522288" y="165100"/>
            <a:ext cx="8272462" cy="977900"/>
          </a:xfrm>
        </p:spPr>
        <p:txBody>
          <a:bodyPr/>
          <a:lstStyle/>
          <a:p>
            <a:r>
              <a:rPr lang="zh-CN" altLang="en-US" sz="3200" smtClean="0">
                <a:solidFill>
                  <a:srgbClr val="008000"/>
                </a:solidFill>
              </a:rPr>
              <a:t>车队的类比二（</a:t>
            </a:r>
            <a:r>
              <a:rPr lang="zh-CN" altLang="en-US" sz="3200" smtClean="0">
                <a:solidFill>
                  <a:srgbClr val="FF0000"/>
                </a:solidFill>
              </a:rPr>
              <a:t>传输时延大于传播时延</a:t>
            </a:r>
            <a:r>
              <a:rPr lang="zh-CN" altLang="en-US" sz="3200" smtClean="0">
                <a:solidFill>
                  <a:srgbClr val="008000"/>
                </a:solidFill>
              </a:rPr>
              <a:t>）</a:t>
            </a:r>
          </a:p>
        </p:txBody>
      </p:sp>
      <p:sp>
        <p:nvSpPr>
          <p:cNvPr id="320515" name="Rectangle 3"/>
          <p:cNvSpPr>
            <a:spLocks noGrp="1" noChangeArrowheads="1"/>
          </p:cNvSpPr>
          <p:nvPr>
            <p:ph sz="half" idx="1"/>
          </p:nvPr>
        </p:nvSpPr>
        <p:spPr>
          <a:xfrm>
            <a:off x="261938" y="2667000"/>
            <a:ext cx="8532812" cy="3111500"/>
          </a:xfrm>
        </p:spPr>
        <p:txBody>
          <a:bodyPr/>
          <a:lstStyle/>
          <a:p>
            <a:pPr eaLnBrk="1"/>
            <a:r>
              <a:rPr lang="zh-CN" altLang="en-US" sz="2400" b="1" smtClean="0">
                <a:ea typeface="华文中宋" pitchFamily="2" charset="-122"/>
              </a:rPr>
              <a:t>设行驶速度（</a:t>
            </a:r>
            <a:r>
              <a:rPr lang="zh-CN" altLang="en-US" sz="2400" b="1" smtClean="0">
                <a:solidFill>
                  <a:srgbClr val="FF0000"/>
                </a:solidFill>
                <a:ea typeface="华文中宋" pitchFamily="2" charset="-122"/>
              </a:rPr>
              <a:t>传播速率</a:t>
            </a:r>
            <a:r>
              <a:rPr lang="zh-CN" altLang="en-US" sz="2400" b="1" smtClean="0">
                <a:ea typeface="华文中宋" pitchFamily="2" charset="-122"/>
              </a:rPr>
              <a:t>）每小时</a:t>
            </a:r>
            <a:r>
              <a:rPr lang="en-US" altLang="zh-CN" sz="2400" b="1" smtClean="0">
                <a:ea typeface="华文中宋" pitchFamily="2" charset="-122"/>
              </a:rPr>
              <a:t>1000m/h</a:t>
            </a:r>
            <a:r>
              <a:rPr lang="zh-CN" altLang="en-US" sz="2400" b="1" smtClean="0">
                <a:ea typeface="华文中宋" pitchFamily="2" charset="-122"/>
              </a:rPr>
              <a:t>，收费站一分钟服务一辆车</a:t>
            </a:r>
            <a:r>
              <a:rPr lang="en-US" altLang="zh-CN" sz="2400" b="1" smtClean="0">
                <a:ea typeface="华文中宋" pitchFamily="2" charset="-122"/>
              </a:rPr>
              <a:t>(</a:t>
            </a:r>
            <a:r>
              <a:rPr lang="zh-CN" altLang="en-US" sz="2400" b="1" smtClean="0">
                <a:solidFill>
                  <a:srgbClr val="FF0000"/>
                </a:solidFill>
                <a:ea typeface="华文中宋" pitchFamily="2" charset="-122"/>
              </a:rPr>
              <a:t>传输时间</a:t>
            </a:r>
            <a:r>
              <a:rPr lang="en-US" altLang="zh-CN" sz="2400" b="1" smtClean="0">
                <a:ea typeface="华文中宋" pitchFamily="2" charset="-122"/>
              </a:rPr>
              <a:t>)</a:t>
            </a:r>
          </a:p>
          <a:p>
            <a:pPr eaLnBrk="1">
              <a:buFont typeface="Wingdings" pitchFamily="2" charset="2"/>
              <a:buChar char="ü"/>
            </a:pPr>
            <a:r>
              <a:rPr lang="zh-CN" altLang="en-US" sz="2400" b="1" smtClean="0">
                <a:solidFill>
                  <a:srgbClr val="FF0000"/>
                </a:solidFill>
                <a:ea typeface="华文中宋" pitchFamily="2" charset="-122"/>
              </a:rPr>
              <a:t>传播时延：</a:t>
            </a:r>
            <a:r>
              <a:rPr lang="en-US" altLang="zh-CN" sz="2400" b="1" smtClean="0">
                <a:ea typeface="华文中宋" pitchFamily="2" charset="-122"/>
              </a:rPr>
              <a:t>100km/(1000km/h)=6</a:t>
            </a:r>
            <a:r>
              <a:rPr lang="zh-CN" altLang="en-US" sz="2400" b="1" smtClean="0">
                <a:ea typeface="华文中宋" pitchFamily="2" charset="-122"/>
              </a:rPr>
              <a:t>分钟</a:t>
            </a:r>
          </a:p>
          <a:p>
            <a:pPr eaLnBrk="1">
              <a:buFont typeface="Wingdings" pitchFamily="2" charset="2"/>
              <a:buChar char="ü"/>
            </a:pPr>
            <a:r>
              <a:rPr lang="zh-CN" altLang="en-US" sz="2400" b="1" smtClean="0">
                <a:solidFill>
                  <a:srgbClr val="FF0000"/>
                </a:solidFill>
                <a:ea typeface="华文中宋" pitchFamily="2" charset="-122"/>
              </a:rPr>
              <a:t>传输时延：</a:t>
            </a:r>
            <a:r>
              <a:rPr lang="zh-CN" altLang="en-US" sz="2400" b="1" smtClean="0">
                <a:ea typeface="华文中宋" pitchFamily="2" charset="-122"/>
              </a:rPr>
              <a:t>收费站将整个车队推向公路需要</a:t>
            </a:r>
            <a:r>
              <a:rPr lang="en-US" altLang="zh-CN" sz="2400" b="1" smtClean="0">
                <a:ea typeface="华文中宋" pitchFamily="2" charset="-122"/>
              </a:rPr>
              <a:t>10</a:t>
            </a:r>
            <a:r>
              <a:rPr lang="zh-CN" altLang="en-US" sz="2400" b="1" smtClean="0">
                <a:ea typeface="华文中宋" pitchFamily="2" charset="-122"/>
              </a:rPr>
              <a:t>分钟</a:t>
            </a:r>
          </a:p>
          <a:p>
            <a:pPr eaLnBrk="1">
              <a:buFont typeface="Wingdings" pitchFamily="2" charset="2"/>
              <a:buNone/>
            </a:pPr>
            <a:r>
              <a:rPr lang="zh-CN" altLang="en-US" sz="2400" b="1" smtClean="0">
                <a:ea typeface="华文中宋" pitchFamily="2" charset="-122"/>
              </a:rPr>
              <a:t>             即收费站服务车队的时间大于汽车行驶的时间。</a:t>
            </a:r>
          </a:p>
          <a:p>
            <a:pPr eaLnBrk="1">
              <a:buFont typeface="Wingdings" pitchFamily="2" charset="2"/>
              <a:buNone/>
            </a:pPr>
            <a:r>
              <a:rPr lang="en-US" altLang="zh-CN" sz="2400" b="1" smtClean="0">
                <a:ea typeface="华文中宋" pitchFamily="2" charset="-122"/>
              </a:rPr>
              <a:t>             7</a:t>
            </a:r>
            <a:r>
              <a:rPr lang="zh-CN" altLang="en-US" sz="2400" b="1" smtClean="0">
                <a:ea typeface="华文中宋" pitchFamily="2" charset="-122"/>
              </a:rPr>
              <a:t>分钟后，第一辆车到达第二个收费站，后面几辆车仍在第一个收费站。</a:t>
            </a:r>
            <a:r>
              <a:rPr lang="zh-CN" altLang="en-US" sz="2000" b="1" smtClean="0">
                <a:solidFill>
                  <a:srgbClr val="008000"/>
                </a:solidFill>
                <a:ea typeface="华文中宋" pitchFamily="2" charset="-122"/>
              </a:rPr>
              <a:t>（其他例子：城市车辆通行，立交桥节点）</a:t>
            </a:r>
            <a:endParaRPr lang="zh-CN" altLang="en-US" sz="2400" b="1" smtClean="0">
              <a:solidFill>
                <a:srgbClr val="008000"/>
              </a:solidFill>
              <a:ea typeface="华文中宋" pitchFamily="2" charset="-122"/>
            </a:endParaRPr>
          </a:p>
        </p:txBody>
      </p:sp>
      <p:sp>
        <p:nvSpPr>
          <p:cNvPr id="135172" name="灯片编号占位符 6"/>
          <p:cNvSpPr>
            <a:spLocks noGrp="1"/>
          </p:cNvSpPr>
          <p:nvPr>
            <p:ph type="sldNum" sz="quarter" idx="12"/>
          </p:nvPr>
        </p:nvSpPr>
        <p:spPr>
          <a:noFill/>
          <a:ln>
            <a:miter lim="800000"/>
            <a:headEnd/>
            <a:tailEnd/>
          </a:ln>
        </p:spPr>
        <p:txBody>
          <a:bodyPr/>
          <a:lstStyle/>
          <a:p>
            <a:fld id="{B1C8B2D0-D6A5-467E-9EBB-DEB210E2249B}" type="slidenum">
              <a:rPr lang="en-US" altLang="zh-CN"/>
              <a:pPr/>
              <a:t>76</a:t>
            </a:fld>
            <a:endParaRPr lang="en-US" altLang="zh-CN"/>
          </a:p>
        </p:txBody>
      </p:sp>
      <p:grpSp>
        <p:nvGrpSpPr>
          <p:cNvPr id="135173" name="Group 4"/>
          <p:cNvGrpSpPr>
            <a:grpSpLocks/>
          </p:cNvGrpSpPr>
          <p:nvPr/>
        </p:nvGrpSpPr>
        <p:grpSpPr bwMode="auto">
          <a:xfrm>
            <a:off x="5548313" y="1239838"/>
            <a:ext cx="946150" cy="1066800"/>
            <a:chOff x="1317" y="938"/>
            <a:chExt cx="596" cy="672"/>
          </a:xfrm>
        </p:grpSpPr>
        <p:sp>
          <p:nvSpPr>
            <p:cNvPr id="135195" name="Rectangle 5"/>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sp>
          <p:nvSpPr>
            <p:cNvPr id="135196" name="Text Box 6"/>
            <p:cNvSpPr txBox="1">
              <a:spLocks noChangeArrowheads="1"/>
            </p:cNvSpPr>
            <p:nvPr/>
          </p:nvSpPr>
          <p:spPr bwMode="auto">
            <a:xfrm>
              <a:off x="1317" y="1360"/>
              <a:ext cx="596" cy="250"/>
            </a:xfrm>
            <a:prstGeom prst="rect">
              <a:avLst/>
            </a:prstGeom>
            <a:noFill/>
            <a:ln w="9525">
              <a:noFill/>
              <a:miter lim="800000"/>
              <a:headEnd/>
              <a:tailEnd/>
            </a:ln>
            <a:effectLst/>
          </p:spPr>
          <p:txBody>
            <a:bodyPr wrap="none">
              <a:spAutoFit/>
            </a:bodyPr>
            <a:lstStyle/>
            <a:p>
              <a:pPr algn="ctr"/>
              <a:r>
                <a:rPr lang="zh-CN" altLang="en-US" sz="2000">
                  <a:latin typeface="Comic Sans MS" pitchFamily="66" charset="0"/>
                </a:rPr>
                <a:t>收费站</a:t>
              </a:r>
            </a:p>
          </p:txBody>
        </p:sp>
      </p:grpSp>
      <p:grpSp>
        <p:nvGrpSpPr>
          <p:cNvPr id="135174" name="Group 7"/>
          <p:cNvGrpSpPr>
            <a:grpSpLocks/>
          </p:cNvGrpSpPr>
          <p:nvPr/>
        </p:nvGrpSpPr>
        <p:grpSpPr bwMode="auto">
          <a:xfrm>
            <a:off x="2695575" y="1239838"/>
            <a:ext cx="946150" cy="1066800"/>
            <a:chOff x="1317" y="938"/>
            <a:chExt cx="596" cy="672"/>
          </a:xfrm>
        </p:grpSpPr>
        <p:sp>
          <p:nvSpPr>
            <p:cNvPr id="135193" name="Rectangle 8"/>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sp>
          <p:nvSpPr>
            <p:cNvPr id="135194" name="Text Box 9"/>
            <p:cNvSpPr txBox="1">
              <a:spLocks noChangeArrowheads="1"/>
            </p:cNvSpPr>
            <p:nvPr/>
          </p:nvSpPr>
          <p:spPr bwMode="auto">
            <a:xfrm>
              <a:off x="1317" y="1360"/>
              <a:ext cx="596" cy="250"/>
            </a:xfrm>
            <a:prstGeom prst="rect">
              <a:avLst/>
            </a:prstGeom>
            <a:noFill/>
            <a:ln w="9525">
              <a:noFill/>
              <a:miter lim="800000"/>
              <a:headEnd/>
              <a:tailEnd/>
            </a:ln>
            <a:effectLst/>
          </p:spPr>
          <p:txBody>
            <a:bodyPr wrap="none">
              <a:spAutoFit/>
            </a:bodyPr>
            <a:lstStyle/>
            <a:p>
              <a:pPr algn="ctr"/>
              <a:r>
                <a:rPr lang="zh-CN" altLang="en-US" sz="2000">
                  <a:latin typeface="Comic Sans MS" pitchFamily="66" charset="0"/>
                </a:rPr>
                <a:t>收费站</a:t>
              </a:r>
            </a:p>
          </p:txBody>
        </p:sp>
      </p:grpSp>
      <p:sp>
        <p:nvSpPr>
          <p:cNvPr id="135175" name="Oval 25"/>
          <p:cNvSpPr>
            <a:spLocks noChangeArrowheads="1"/>
          </p:cNvSpPr>
          <p:nvPr/>
        </p:nvSpPr>
        <p:spPr bwMode="auto">
          <a:xfrm>
            <a:off x="1173163" y="1549400"/>
            <a:ext cx="74612" cy="74613"/>
          </a:xfrm>
          <a:prstGeom prst="ellipse">
            <a:avLst/>
          </a:prstGeom>
          <a:solidFill>
            <a:srgbClr val="FF0000"/>
          </a:solidFill>
          <a:ln w="9525">
            <a:solidFill>
              <a:schemeClr val="tx1"/>
            </a:solidFill>
            <a:round/>
            <a:headEnd/>
            <a:tailEnd/>
          </a:ln>
          <a:effectLst/>
        </p:spPr>
        <p:txBody>
          <a:bodyPr wrap="none" anchor="ctr"/>
          <a:lstStyle/>
          <a:p>
            <a:pPr algn="ctr"/>
            <a:endParaRPr lang="zh-CN" altLang="en-US"/>
          </a:p>
        </p:txBody>
      </p:sp>
      <p:sp>
        <p:nvSpPr>
          <p:cNvPr id="135176" name="Oval 26"/>
          <p:cNvSpPr>
            <a:spLocks noChangeArrowheads="1"/>
          </p:cNvSpPr>
          <p:nvPr/>
        </p:nvSpPr>
        <p:spPr bwMode="auto">
          <a:xfrm>
            <a:off x="1325563" y="1549400"/>
            <a:ext cx="74612" cy="74613"/>
          </a:xfrm>
          <a:prstGeom prst="ellipse">
            <a:avLst/>
          </a:prstGeom>
          <a:solidFill>
            <a:srgbClr val="FF0000"/>
          </a:solidFill>
          <a:ln w="9525">
            <a:solidFill>
              <a:schemeClr val="tx1"/>
            </a:solidFill>
            <a:round/>
            <a:headEnd/>
            <a:tailEnd/>
          </a:ln>
          <a:effectLst/>
        </p:spPr>
        <p:txBody>
          <a:bodyPr wrap="none" anchor="ctr"/>
          <a:lstStyle/>
          <a:p>
            <a:pPr algn="ctr"/>
            <a:endParaRPr lang="zh-CN" altLang="en-US"/>
          </a:p>
        </p:txBody>
      </p:sp>
      <p:sp>
        <p:nvSpPr>
          <p:cNvPr id="135177" name="Oval 27"/>
          <p:cNvSpPr>
            <a:spLocks noChangeArrowheads="1"/>
          </p:cNvSpPr>
          <p:nvPr/>
        </p:nvSpPr>
        <p:spPr bwMode="auto">
          <a:xfrm>
            <a:off x="1549400" y="1549400"/>
            <a:ext cx="74613" cy="74613"/>
          </a:xfrm>
          <a:prstGeom prst="ellipse">
            <a:avLst/>
          </a:prstGeom>
          <a:solidFill>
            <a:srgbClr val="FF0000"/>
          </a:solidFill>
          <a:ln w="9525">
            <a:solidFill>
              <a:schemeClr val="tx1"/>
            </a:solidFill>
            <a:round/>
            <a:headEnd/>
            <a:tailEnd/>
          </a:ln>
          <a:effectLst/>
        </p:spPr>
        <p:txBody>
          <a:bodyPr wrap="none" anchor="ctr"/>
          <a:lstStyle/>
          <a:p>
            <a:pPr algn="ctr"/>
            <a:endParaRPr lang="zh-CN" altLang="en-US"/>
          </a:p>
        </p:txBody>
      </p:sp>
      <p:sp>
        <p:nvSpPr>
          <p:cNvPr id="135178" name="AutoShape 28"/>
          <p:cNvSpPr>
            <a:spLocks/>
          </p:cNvSpPr>
          <p:nvPr/>
        </p:nvSpPr>
        <p:spPr bwMode="auto">
          <a:xfrm rot="-5400000">
            <a:off x="1605756" y="488157"/>
            <a:ext cx="79375" cy="2767012"/>
          </a:xfrm>
          <a:prstGeom prst="leftBrace">
            <a:avLst>
              <a:gd name="adj1" fmla="val 290500"/>
              <a:gd name="adj2" fmla="val 50000"/>
            </a:avLst>
          </a:prstGeom>
          <a:noFill/>
          <a:ln w="9525">
            <a:solidFill>
              <a:schemeClr val="tx1"/>
            </a:solidFill>
            <a:round/>
            <a:headEnd/>
            <a:tailEnd/>
          </a:ln>
          <a:effectLst/>
        </p:spPr>
        <p:txBody>
          <a:bodyPr wrap="none" anchor="ctr"/>
          <a:lstStyle/>
          <a:p>
            <a:pPr algn="ctr"/>
            <a:endParaRPr lang="zh-CN" altLang="en-US"/>
          </a:p>
        </p:txBody>
      </p:sp>
      <p:sp>
        <p:nvSpPr>
          <p:cNvPr id="135179" name="Text Box 29"/>
          <p:cNvSpPr txBox="1">
            <a:spLocks noChangeArrowheads="1"/>
          </p:cNvSpPr>
          <p:nvPr/>
        </p:nvSpPr>
        <p:spPr bwMode="auto">
          <a:xfrm>
            <a:off x="971550" y="2006600"/>
            <a:ext cx="1978025" cy="396875"/>
          </a:xfrm>
          <a:prstGeom prst="rect">
            <a:avLst/>
          </a:prstGeom>
          <a:noFill/>
          <a:ln w="9525">
            <a:noFill/>
            <a:miter lim="800000"/>
            <a:headEnd/>
            <a:tailEnd/>
          </a:ln>
          <a:effectLst/>
        </p:spPr>
        <p:txBody>
          <a:bodyPr wrap="none">
            <a:spAutoFit/>
          </a:bodyPr>
          <a:lstStyle/>
          <a:p>
            <a:r>
              <a:rPr lang="en-US" altLang="zh-CN" sz="2000">
                <a:latin typeface="Comic Sans MS" pitchFamily="66" charset="0"/>
              </a:rPr>
              <a:t>10</a:t>
            </a:r>
            <a:r>
              <a:rPr lang="zh-CN" altLang="en-US" sz="2000">
                <a:latin typeface="Comic Sans MS" pitchFamily="66" charset="0"/>
              </a:rPr>
              <a:t>辆车（</a:t>
            </a:r>
            <a:r>
              <a:rPr lang="zh-CN" altLang="en-US" sz="2000">
                <a:solidFill>
                  <a:srgbClr val="FF0000"/>
                </a:solidFill>
                <a:latin typeface="Comic Sans MS" pitchFamily="66" charset="0"/>
              </a:rPr>
              <a:t>分组</a:t>
            </a:r>
            <a:r>
              <a:rPr lang="zh-CN" altLang="en-US" sz="2000">
                <a:latin typeface="Comic Sans MS" pitchFamily="66" charset="0"/>
              </a:rPr>
              <a:t>）</a:t>
            </a:r>
            <a:endParaRPr lang="en-US" altLang="zh-CN" sz="2000"/>
          </a:p>
        </p:txBody>
      </p:sp>
      <p:sp>
        <p:nvSpPr>
          <p:cNvPr id="135180" name="Line 30"/>
          <p:cNvSpPr>
            <a:spLocks noChangeShapeType="1"/>
          </p:cNvSpPr>
          <p:nvPr/>
        </p:nvSpPr>
        <p:spPr bwMode="auto">
          <a:xfrm flipH="1">
            <a:off x="3168650" y="1549400"/>
            <a:ext cx="823913" cy="0"/>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135181" name="Line 31"/>
          <p:cNvSpPr>
            <a:spLocks noChangeShapeType="1"/>
          </p:cNvSpPr>
          <p:nvPr/>
        </p:nvSpPr>
        <p:spPr bwMode="auto">
          <a:xfrm>
            <a:off x="5072063" y="1549400"/>
            <a:ext cx="866775" cy="0"/>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135182" name="Text Box 32"/>
          <p:cNvSpPr txBox="1">
            <a:spLocks noChangeArrowheads="1"/>
          </p:cNvSpPr>
          <p:nvPr/>
        </p:nvSpPr>
        <p:spPr bwMode="auto">
          <a:xfrm>
            <a:off x="3992563" y="1349375"/>
            <a:ext cx="1079500" cy="396875"/>
          </a:xfrm>
          <a:prstGeom prst="rect">
            <a:avLst/>
          </a:prstGeom>
          <a:noFill/>
          <a:ln w="9525">
            <a:noFill/>
            <a:miter lim="800000"/>
            <a:headEnd/>
            <a:tailEnd/>
          </a:ln>
          <a:effectLst/>
        </p:spPr>
        <p:txBody>
          <a:bodyPr>
            <a:spAutoFit/>
          </a:bodyPr>
          <a:lstStyle/>
          <a:p>
            <a:r>
              <a:rPr lang="en-US" altLang="zh-CN" sz="2000">
                <a:latin typeface="Comic Sans MS" pitchFamily="66" charset="0"/>
              </a:rPr>
              <a:t>100 km</a:t>
            </a:r>
          </a:p>
        </p:txBody>
      </p:sp>
      <p:sp>
        <p:nvSpPr>
          <p:cNvPr id="135183" name="Line 33"/>
          <p:cNvSpPr>
            <a:spLocks noChangeShapeType="1"/>
          </p:cNvSpPr>
          <p:nvPr/>
        </p:nvSpPr>
        <p:spPr bwMode="auto">
          <a:xfrm flipH="1">
            <a:off x="6021388" y="1549400"/>
            <a:ext cx="927100" cy="0"/>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135184" name="Text Box 34"/>
          <p:cNvSpPr txBox="1">
            <a:spLocks noChangeArrowheads="1"/>
          </p:cNvSpPr>
          <p:nvPr/>
        </p:nvSpPr>
        <p:spPr bwMode="auto">
          <a:xfrm>
            <a:off x="6948488" y="1349375"/>
            <a:ext cx="1079500" cy="396875"/>
          </a:xfrm>
          <a:prstGeom prst="rect">
            <a:avLst/>
          </a:prstGeom>
          <a:noFill/>
          <a:ln w="9525">
            <a:noFill/>
            <a:miter lim="800000"/>
            <a:headEnd/>
            <a:tailEnd/>
          </a:ln>
          <a:effectLst/>
        </p:spPr>
        <p:txBody>
          <a:bodyPr>
            <a:spAutoFit/>
          </a:bodyPr>
          <a:lstStyle/>
          <a:p>
            <a:r>
              <a:rPr lang="en-US" altLang="zh-CN" sz="2000">
                <a:latin typeface="Comic Sans MS" pitchFamily="66" charset="0"/>
              </a:rPr>
              <a:t>100 km</a:t>
            </a:r>
          </a:p>
        </p:txBody>
      </p:sp>
      <p:sp>
        <p:nvSpPr>
          <p:cNvPr id="135185" name="Line 35"/>
          <p:cNvSpPr>
            <a:spLocks noChangeShapeType="1"/>
          </p:cNvSpPr>
          <p:nvPr/>
        </p:nvSpPr>
        <p:spPr bwMode="auto">
          <a:xfrm>
            <a:off x="8027988" y="1549400"/>
            <a:ext cx="277812" cy="0"/>
          </a:xfrm>
          <a:prstGeom prst="line">
            <a:avLst/>
          </a:prstGeom>
          <a:noFill/>
          <a:ln w="9525">
            <a:solidFill>
              <a:schemeClr val="tx1"/>
            </a:solidFill>
            <a:round/>
            <a:headEnd/>
            <a:tailEnd/>
          </a:ln>
          <a:effectLst/>
        </p:spPr>
        <p:txBody>
          <a:bodyPr wrap="none" anchor="ctr"/>
          <a:lstStyle/>
          <a:p>
            <a:endParaRPr lang="zh-CN" altLang="en-US"/>
          </a:p>
        </p:txBody>
      </p:sp>
      <p:sp>
        <p:nvSpPr>
          <p:cNvPr id="320548" name="Text Box 36"/>
          <p:cNvSpPr txBox="1">
            <a:spLocks noChangeArrowheads="1"/>
          </p:cNvSpPr>
          <p:nvPr/>
        </p:nvSpPr>
        <p:spPr bwMode="auto">
          <a:xfrm>
            <a:off x="261938" y="5778500"/>
            <a:ext cx="8289925" cy="904875"/>
          </a:xfrm>
          <a:prstGeom prst="rect">
            <a:avLst/>
          </a:prstGeom>
          <a:noFill/>
          <a:ln w="9525">
            <a:solidFill>
              <a:schemeClr val="accent2"/>
            </a:solidFill>
            <a:miter lim="800000"/>
            <a:headEnd/>
            <a:tailEnd/>
          </a:ln>
          <a:effectLst/>
        </p:spPr>
        <p:txBody>
          <a:bodyPr>
            <a:spAutoFit/>
          </a:bodyPr>
          <a:lstStyle/>
          <a:p>
            <a:pPr>
              <a:lnSpc>
                <a:spcPct val="110000"/>
              </a:lnSpc>
              <a:spcBef>
                <a:spcPct val="20000"/>
              </a:spcBef>
            </a:pPr>
            <a:r>
              <a:rPr lang="zh-CN" altLang="en-US" b="1">
                <a:solidFill>
                  <a:srgbClr val="FF0000"/>
                </a:solidFill>
                <a:latin typeface="华文中宋" pitchFamily="2" charset="-122"/>
                <a:ea typeface="华文中宋" pitchFamily="2" charset="-122"/>
              </a:rPr>
              <a:t>传输时延大于传播时延时</a:t>
            </a:r>
            <a:r>
              <a:rPr lang="zh-CN" altLang="en-US" b="1">
                <a:latin typeface="华文中宋" pitchFamily="2" charset="-122"/>
                <a:ea typeface="华文中宋" pitchFamily="2" charset="-122"/>
              </a:rPr>
              <a:t>，一个分组中的前几个比特已到达下一路由器，而余下的仍然在前面的路由器中等待传输。 </a:t>
            </a:r>
          </a:p>
        </p:txBody>
      </p:sp>
      <p:sp>
        <p:nvSpPr>
          <p:cNvPr id="135187" name="Text Box 38"/>
          <p:cNvSpPr txBox="1">
            <a:spLocks noChangeArrowheads="1"/>
          </p:cNvSpPr>
          <p:nvPr/>
        </p:nvSpPr>
        <p:spPr bwMode="auto">
          <a:xfrm>
            <a:off x="1549400" y="1041400"/>
            <a:ext cx="866775" cy="396875"/>
          </a:xfrm>
          <a:prstGeom prst="rect">
            <a:avLst/>
          </a:prstGeom>
          <a:noFill/>
          <a:ln w="9525">
            <a:noFill/>
            <a:miter lim="800000"/>
            <a:headEnd/>
            <a:tailEnd/>
          </a:ln>
          <a:effectLst/>
        </p:spPr>
        <p:txBody>
          <a:bodyPr>
            <a:spAutoFit/>
          </a:bodyPr>
          <a:lstStyle/>
          <a:p>
            <a:pPr algn="ctr">
              <a:spcBef>
                <a:spcPct val="50000"/>
              </a:spcBef>
            </a:pPr>
            <a:r>
              <a:rPr lang="zh-CN" altLang="en-US" sz="2000">
                <a:latin typeface="Comic Sans MS" pitchFamily="66" charset="0"/>
              </a:rPr>
              <a:t>比特</a:t>
            </a:r>
          </a:p>
        </p:txBody>
      </p:sp>
      <p:sp>
        <p:nvSpPr>
          <p:cNvPr id="320554" name="Freeform 42"/>
          <p:cNvSpPr>
            <a:spLocks/>
          </p:cNvSpPr>
          <p:nvPr/>
        </p:nvSpPr>
        <p:spPr bwMode="auto">
          <a:xfrm>
            <a:off x="2949575" y="1501775"/>
            <a:ext cx="2689225" cy="47625"/>
          </a:xfrm>
          <a:custGeom>
            <a:avLst/>
            <a:gdLst>
              <a:gd name="T0" fmla="*/ 0 w 1641"/>
              <a:gd name="T1" fmla="*/ 2147483646 h 175"/>
              <a:gd name="T2" fmla="*/ 2147483646 w 1641"/>
              <a:gd name="T3" fmla="*/ 0 h 175"/>
              <a:gd name="T4" fmla="*/ 2147483646 w 1641"/>
              <a:gd name="T5" fmla="*/ 2147483646 h 175"/>
              <a:gd name="T6" fmla="*/ 0 60000 65536"/>
              <a:gd name="T7" fmla="*/ 0 60000 65536"/>
              <a:gd name="T8" fmla="*/ 0 60000 65536"/>
            </a:gdLst>
            <a:ahLst/>
            <a:cxnLst>
              <a:cxn ang="T6">
                <a:pos x="T0" y="T1"/>
              </a:cxn>
              <a:cxn ang="T7">
                <a:pos x="T2" y="T3"/>
              </a:cxn>
              <a:cxn ang="T8">
                <a:pos x="T4" y="T5"/>
              </a:cxn>
            </a:cxnLst>
            <a:rect l="0" t="0" r="r" b="b"/>
            <a:pathLst>
              <a:path w="1641" h="175">
                <a:moveTo>
                  <a:pt x="0" y="175"/>
                </a:moveTo>
                <a:cubicBezTo>
                  <a:pt x="143" y="146"/>
                  <a:pt x="583" y="0"/>
                  <a:pt x="856" y="0"/>
                </a:cubicBezTo>
                <a:cubicBezTo>
                  <a:pt x="1129" y="0"/>
                  <a:pt x="1478" y="139"/>
                  <a:pt x="1641" y="175"/>
                </a:cubicBezTo>
              </a:path>
            </a:pathLst>
          </a:custGeom>
          <a:noFill/>
          <a:ln w="76200" cap="flat" cmpd="sng">
            <a:solidFill>
              <a:srgbClr val="FF33CC"/>
            </a:solidFill>
            <a:prstDash val="dash"/>
            <a:round/>
            <a:headEnd type="none" w="med" len="med"/>
            <a:tailEnd type="triangle" w="med" len="med"/>
          </a:ln>
          <a:effectLst/>
        </p:spPr>
        <p:txBody>
          <a:bodyPr/>
          <a:lstStyle/>
          <a:p>
            <a:endParaRPr lang="zh-CN" altLang="en-US"/>
          </a:p>
        </p:txBody>
      </p:sp>
      <p:pic>
        <p:nvPicPr>
          <p:cNvPr id="135189" name="Picture 59" descr="MCj03985170000[1]"/>
          <p:cNvPicPr>
            <a:picLocks noChangeAspect="1" noChangeArrowheads="1"/>
          </p:cNvPicPr>
          <p:nvPr/>
        </p:nvPicPr>
        <p:blipFill>
          <a:blip r:embed="rId3" cstate="print"/>
          <a:srcRect/>
          <a:stretch>
            <a:fillRect/>
          </a:stretch>
        </p:blipFill>
        <p:spPr bwMode="auto">
          <a:xfrm flipH="1">
            <a:off x="274638" y="1501775"/>
            <a:ext cx="749300" cy="219075"/>
          </a:xfrm>
          <a:prstGeom prst="rect">
            <a:avLst/>
          </a:prstGeom>
          <a:noFill/>
          <a:ln w="9525">
            <a:noFill/>
            <a:miter lim="800000"/>
            <a:headEnd/>
            <a:tailEnd/>
          </a:ln>
        </p:spPr>
      </p:pic>
      <p:pic>
        <p:nvPicPr>
          <p:cNvPr id="135190" name="Picture 59" descr="MCj03985170000[1]"/>
          <p:cNvPicPr>
            <a:picLocks noChangeAspect="1" noChangeArrowheads="1"/>
          </p:cNvPicPr>
          <p:nvPr/>
        </p:nvPicPr>
        <p:blipFill>
          <a:blip r:embed="rId3" cstate="print"/>
          <a:srcRect/>
          <a:stretch>
            <a:fillRect/>
          </a:stretch>
        </p:blipFill>
        <p:spPr bwMode="auto">
          <a:xfrm flipH="1">
            <a:off x="1636713" y="1489075"/>
            <a:ext cx="749300" cy="219075"/>
          </a:xfrm>
          <a:prstGeom prst="rect">
            <a:avLst/>
          </a:prstGeom>
          <a:noFill/>
          <a:ln w="9525">
            <a:noFill/>
            <a:miter lim="800000"/>
            <a:headEnd/>
            <a:tailEnd/>
          </a:ln>
        </p:spPr>
      </p:pic>
      <p:pic>
        <p:nvPicPr>
          <p:cNvPr id="135191" name="Picture 59" descr="MCj03985170000[1]"/>
          <p:cNvPicPr>
            <a:picLocks noChangeAspect="1" noChangeArrowheads="1"/>
          </p:cNvPicPr>
          <p:nvPr/>
        </p:nvPicPr>
        <p:blipFill>
          <a:blip r:embed="rId3" cstate="print"/>
          <a:srcRect/>
          <a:stretch>
            <a:fillRect/>
          </a:stretch>
        </p:blipFill>
        <p:spPr bwMode="auto">
          <a:xfrm flipH="1">
            <a:off x="2382838" y="1501775"/>
            <a:ext cx="749300" cy="219075"/>
          </a:xfrm>
          <a:prstGeom prst="rect">
            <a:avLst/>
          </a:prstGeom>
          <a:noFill/>
          <a:ln w="9525">
            <a:noFill/>
            <a:miter lim="800000"/>
            <a:headEnd/>
            <a:tailEnd/>
          </a:ln>
        </p:spPr>
      </p:pic>
      <p:pic>
        <p:nvPicPr>
          <p:cNvPr id="46" name="Picture 59" descr="MCj03985170000[1]"/>
          <p:cNvPicPr>
            <a:picLocks noChangeAspect="1" noChangeArrowheads="1"/>
          </p:cNvPicPr>
          <p:nvPr/>
        </p:nvPicPr>
        <p:blipFill>
          <a:blip r:embed="rId3" cstate="print"/>
          <a:srcRect/>
          <a:stretch>
            <a:fillRect/>
          </a:stretch>
        </p:blipFill>
        <p:spPr bwMode="auto">
          <a:xfrm flipH="1">
            <a:off x="5272088" y="1476375"/>
            <a:ext cx="749300" cy="219075"/>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0554"/>
                                        </p:tgtEl>
                                        <p:attrNameLst>
                                          <p:attrName>style.visibility</p:attrName>
                                        </p:attrNameLst>
                                      </p:cBhvr>
                                      <p:to>
                                        <p:strVal val="visible"/>
                                      </p:to>
                                    </p:set>
                                    <p:animEffect transition="in" filter="wipe(down)">
                                      <p:cBhvr>
                                        <p:cTn id="7" dur="500"/>
                                        <p:tgtEl>
                                          <p:spTgt spid="320554"/>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500"/>
                                        <p:tgtEl>
                                          <p:spTgt spid="4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320515">
                                            <p:txEl>
                                              <p:pRg st="0" end="0"/>
                                            </p:txEl>
                                          </p:spTgt>
                                        </p:tgtEl>
                                        <p:attrNameLst>
                                          <p:attrName>style.visibility</p:attrName>
                                        </p:attrNameLst>
                                      </p:cBhvr>
                                      <p:to>
                                        <p:strVal val="visible"/>
                                      </p:to>
                                    </p:set>
                                    <p:animEffect transition="in" filter="box(in)">
                                      <p:cBhvr>
                                        <p:cTn id="16" dur="500"/>
                                        <p:tgtEl>
                                          <p:spTgt spid="320515">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320515">
                                            <p:txEl>
                                              <p:pRg st="1" end="1"/>
                                            </p:txEl>
                                          </p:spTgt>
                                        </p:tgtEl>
                                        <p:attrNameLst>
                                          <p:attrName>style.visibility</p:attrName>
                                        </p:attrNameLst>
                                      </p:cBhvr>
                                      <p:to>
                                        <p:strVal val="visible"/>
                                      </p:to>
                                    </p:set>
                                    <p:animEffect transition="in" filter="box(in)">
                                      <p:cBhvr>
                                        <p:cTn id="21" dur="500"/>
                                        <p:tgtEl>
                                          <p:spTgt spid="320515">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320515">
                                            <p:txEl>
                                              <p:pRg st="2" end="2"/>
                                            </p:txEl>
                                          </p:spTgt>
                                        </p:tgtEl>
                                        <p:attrNameLst>
                                          <p:attrName>style.visibility</p:attrName>
                                        </p:attrNameLst>
                                      </p:cBhvr>
                                      <p:to>
                                        <p:strVal val="visible"/>
                                      </p:to>
                                    </p:set>
                                    <p:animEffect transition="in" filter="box(in)">
                                      <p:cBhvr>
                                        <p:cTn id="26" dur="500"/>
                                        <p:tgtEl>
                                          <p:spTgt spid="320515">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320515">
                                            <p:txEl>
                                              <p:pRg st="3" end="3"/>
                                            </p:txEl>
                                          </p:spTgt>
                                        </p:tgtEl>
                                        <p:attrNameLst>
                                          <p:attrName>style.visibility</p:attrName>
                                        </p:attrNameLst>
                                      </p:cBhvr>
                                      <p:to>
                                        <p:strVal val="visible"/>
                                      </p:to>
                                    </p:set>
                                    <p:animEffect transition="in" filter="box(in)">
                                      <p:cBhvr>
                                        <p:cTn id="31" dur="500"/>
                                        <p:tgtEl>
                                          <p:spTgt spid="320515">
                                            <p:txEl>
                                              <p:pRg st="3" end="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320515">
                                            <p:txEl>
                                              <p:pRg st="4" end="4"/>
                                            </p:txEl>
                                          </p:spTgt>
                                        </p:tgtEl>
                                        <p:attrNameLst>
                                          <p:attrName>style.visibility</p:attrName>
                                        </p:attrNameLst>
                                      </p:cBhvr>
                                      <p:to>
                                        <p:strVal val="visible"/>
                                      </p:to>
                                    </p:set>
                                    <p:animEffect transition="in" filter="box(in)">
                                      <p:cBhvr>
                                        <p:cTn id="36" dur="500"/>
                                        <p:tgtEl>
                                          <p:spTgt spid="320515">
                                            <p:txEl>
                                              <p:pRg st="4" end="4"/>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320548"/>
                                        </p:tgtEl>
                                        <p:attrNameLst>
                                          <p:attrName>style.visibility</p:attrName>
                                        </p:attrNameLst>
                                      </p:cBhvr>
                                      <p:to>
                                        <p:strVal val="visible"/>
                                      </p:to>
                                    </p:set>
                                    <p:animEffect transition="in" filter="box(in)">
                                      <p:cBhvr>
                                        <p:cTn id="41" dur="500"/>
                                        <p:tgtEl>
                                          <p:spTgt spid="320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P spid="320548" grpId="0" animBg="1"/>
      <p:bldP spid="32055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533400" y="266700"/>
            <a:ext cx="7772400" cy="850900"/>
          </a:xfrm>
        </p:spPr>
        <p:txBody>
          <a:bodyPr/>
          <a:lstStyle/>
          <a:p>
            <a:r>
              <a:rPr lang="zh-CN" altLang="en-US" sz="3200" smtClean="0">
                <a:solidFill>
                  <a:srgbClr val="008000"/>
                </a:solidFill>
              </a:rPr>
              <a:t>节点总时延</a:t>
            </a:r>
          </a:p>
        </p:txBody>
      </p:sp>
      <p:sp>
        <p:nvSpPr>
          <p:cNvPr id="137219" name="Rectangle 3"/>
          <p:cNvSpPr>
            <a:spLocks noGrp="1" noChangeArrowheads="1"/>
          </p:cNvSpPr>
          <p:nvPr>
            <p:ph idx="1"/>
          </p:nvPr>
        </p:nvSpPr>
        <p:spPr>
          <a:xfrm>
            <a:off x="533400" y="2547938"/>
            <a:ext cx="7772400" cy="3700462"/>
          </a:xfrm>
        </p:spPr>
        <p:txBody>
          <a:bodyPr/>
          <a:lstStyle/>
          <a:p>
            <a:pPr eaLnBrk="1">
              <a:lnSpc>
                <a:spcPct val="110000"/>
              </a:lnSpc>
              <a:spcBef>
                <a:spcPct val="30000"/>
              </a:spcBef>
            </a:pPr>
            <a:r>
              <a:rPr lang="en-US" altLang="zh-CN" sz="2400" b="1" smtClean="0">
                <a:ea typeface="华文中宋" pitchFamily="2" charset="-122"/>
              </a:rPr>
              <a:t>d</a:t>
            </a:r>
            <a:r>
              <a:rPr lang="en-US" altLang="zh-CN" sz="2400" b="1" baseline="-25000" smtClean="0">
                <a:ea typeface="华文中宋" pitchFamily="2" charset="-122"/>
              </a:rPr>
              <a:t>proc</a:t>
            </a:r>
            <a:r>
              <a:rPr lang="en-US" altLang="zh-CN" sz="2400" b="1" smtClean="0">
                <a:ea typeface="华文中宋" pitchFamily="2" charset="-122"/>
              </a:rPr>
              <a:t> = </a:t>
            </a:r>
            <a:r>
              <a:rPr lang="zh-CN" altLang="en-US" sz="2400" b="1" smtClean="0">
                <a:ea typeface="华文中宋" pitchFamily="2" charset="-122"/>
              </a:rPr>
              <a:t>处理时延</a:t>
            </a:r>
          </a:p>
          <a:p>
            <a:pPr lvl="1" eaLnBrk="1">
              <a:lnSpc>
                <a:spcPct val="110000"/>
              </a:lnSpc>
              <a:spcBef>
                <a:spcPct val="30000"/>
              </a:spcBef>
            </a:pPr>
            <a:r>
              <a:rPr lang="zh-CN" altLang="en-US" sz="2000" b="1" smtClean="0">
                <a:ea typeface="华文中宋" pitchFamily="2" charset="-122"/>
              </a:rPr>
              <a:t>通常几个微秒或更少</a:t>
            </a:r>
            <a:endParaRPr lang="en-US" altLang="zh-CN" sz="2000" b="1" smtClean="0">
              <a:ea typeface="华文中宋" pitchFamily="2" charset="-122"/>
            </a:endParaRPr>
          </a:p>
          <a:p>
            <a:pPr eaLnBrk="1">
              <a:lnSpc>
                <a:spcPct val="110000"/>
              </a:lnSpc>
              <a:spcBef>
                <a:spcPct val="30000"/>
              </a:spcBef>
            </a:pPr>
            <a:r>
              <a:rPr lang="en-US" altLang="zh-CN" sz="2400" b="1" smtClean="0">
                <a:ea typeface="华文中宋" pitchFamily="2" charset="-122"/>
              </a:rPr>
              <a:t>d</a:t>
            </a:r>
            <a:r>
              <a:rPr lang="en-US" altLang="zh-CN" sz="2400" b="1" baseline="-25000" smtClean="0">
                <a:ea typeface="华文中宋" pitchFamily="2" charset="-122"/>
              </a:rPr>
              <a:t>queue</a:t>
            </a:r>
            <a:r>
              <a:rPr lang="en-US" altLang="zh-CN" sz="2400" b="1" smtClean="0">
                <a:ea typeface="华文中宋" pitchFamily="2" charset="-122"/>
              </a:rPr>
              <a:t> = </a:t>
            </a:r>
            <a:r>
              <a:rPr lang="zh-CN" altLang="en-US" sz="2400" b="1" smtClean="0">
                <a:ea typeface="华文中宋" pitchFamily="2" charset="-122"/>
              </a:rPr>
              <a:t>排队时延</a:t>
            </a:r>
          </a:p>
          <a:p>
            <a:pPr lvl="1" eaLnBrk="1">
              <a:lnSpc>
                <a:spcPct val="110000"/>
              </a:lnSpc>
              <a:spcBef>
                <a:spcPct val="30000"/>
              </a:spcBef>
            </a:pPr>
            <a:r>
              <a:rPr lang="zh-CN" altLang="en-US" sz="2000" b="1" smtClean="0">
                <a:ea typeface="华文中宋" pitchFamily="2" charset="-122"/>
              </a:rPr>
              <a:t>取决于拥塞</a:t>
            </a:r>
            <a:endParaRPr lang="en-US" altLang="zh-CN" sz="2000" b="1" smtClean="0">
              <a:ea typeface="华文中宋" pitchFamily="2" charset="-122"/>
            </a:endParaRPr>
          </a:p>
          <a:p>
            <a:pPr eaLnBrk="1">
              <a:lnSpc>
                <a:spcPct val="110000"/>
              </a:lnSpc>
              <a:spcBef>
                <a:spcPct val="30000"/>
              </a:spcBef>
            </a:pPr>
            <a:r>
              <a:rPr lang="en-US" altLang="zh-CN" sz="2400" b="1" smtClean="0">
                <a:ea typeface="华文中宋" pitchFamily="2" charset="-122"/>
              </a:rPr>
              <a:t>d</a:t>
            </a:r>
            <a:r>
              <a:rPr lang="en-US" altLang="zh-CN" sz="2400" b="1" baseline="-25000" smtClean="0">
                <a:ea typeface="华文中宋" pitchFamily="2" charset="-122"/>
              </a:rPr>
              <a:t>trans</a:t>
            </a:r>
            <a:r>
              <a:rPr lang="en-US" altLang="zh-CN" sz="2400" b="1" smtClean="0">
                <a:ea typeface="华文中宋" pitchFamily="2" charset="-122"/>
              </a:rPr>
              <a:t> = </a:t>
            </a:r>
            <a:r>
              <a:rPr lang="zh-CN" altLang="en-US" sz="2400" b="1" smtClean="0">
                <a:ea typeface="华文中宋" pitchFamily="2" charset="-122"/>
              </a:rPr>
              <a:t>传输时延</a:t>
            </a:r>
          </a:p>
          <a:p>
            <a:pPr lvl="1" eaLnBrk="1">
              <a:lnSpc>
                <a:spcPct val="110000"/>
              </a:lnSpc>
              <a:spcBef>
                <a:spcPct val="30000"/>
              </a:spcBef>
            </a:pPr>
            <a:r>
              <a:rPr lang="en-US" altLang="zh-CN" sz="2000" b="1" smtClean="0">
                <a:ea typeface="华文中宋" pitchFamily="2" charset="-122"/>
              </a:rPr>
              <a:t>= L/R, </a:t>
            </a:r>
            <a:r>
              <a:rPr lang="zh-CN" altLang="en-US" sz="2000" b="1" smtClean="0">
                <a:ea typeface="华文中宋" pitchFamily="2" charset="-122"/>
              </a:rPr>
              <a:t>对低速链路很大</a:t>
            </a:r>
            <a:endParaRPr lang="en-US" altLang="zh-CN" sz="2000" b="1" smtClean="0">
              <a:ea typeface="华文中宋" pitchFamily="2" charset="-122"/>
            </a:endParaRPr>
          </a:p>
          <a:p>
            <a:pPr eaLnBrk="1">
              <a:lnSpc>
                <a:spcPct val="110000"/>
              </a:lnSpc>
              <a:spcBef>
                <a:spcPct val="30000"/>
              </a:spcBef>
            </a:pPr>
            <a:r>
              <a:rPr lang="en-US" altLang="zh-CN" sz="2400" b="1" smtClean="0">
                <a:ea typeface="华文中宋" pitchFamily="2" charset="-122"/>
              </a:rPr>
              <a:t>d</a:t>
            </a:r>
            <a:r>
              <a:rPr lang="en-US" altLang="zh-CN" sz="2400" b="1" baseline="-25000" smtClean="0">
                <a:ea typeface="华文中宋" pitchFamily="2" charset="-122"/>
              </a:rPr>
              <a:t>prop</a:t>
            </a:r>
            <a:r>
              <a:rPr lang="en-US" altLang="zh-CN" sz="2400" b="1" smtClean="0">
                <a:ea typeface="华文中宋" pitchFamily="2" charset="-122"/>
              </a:rPr>
              <a:t> = </a:t>
            </a:r>
            <a:r>
              <a:rPr lang="zh-CN" altLang="en-US" sz="2400" b="1" smtClean="0">
                <a:ea typeface="华文中宋" pitchFamily="2" charset="-122"/>
              </a:rPr>
              <a:t>传播时延</a:t>
            </a:r>
          </a:p>
          <a:p>
            <a:pPr lvl="1" eaLnBrk="1">
              <a:lnSpc>
                <a:spcPct val="110000"/>
              </a:lnSpc>
              <a:spcBef>
                <a:spcPct val="30000"/>
              </a:spcBef>
            </a:pPr>
            <a:r>
              <a:rPr lang="zh-CN" altLang="en-US" sz="2000" b="1" smtClean="0">
                <a:ea typeface="华文中宋" pitchFamily="2" charset="-122"/>
              </a:rPr>
              <a:t>几微秒到几百毫秒</a:t>
            </a:r>
            <a:endParaRPr lang="en-US" altLang="zh-CN" sz="2000" b="1" smtClean="0">
              <a:ea typeface="华文中宋" pitchFamily="2" charset="-122"/>
            </a:endParaRPr>
          </a:p>
        </p:txBody>
      </p:sp>
      <p:sp>
        <p:nvSpPr>
          <p:cNvPr id="137220" name="灯片编号占位符 5"/>
          <p:cNvSpPr>
            <a:spLocks noGrp="1"/>
          </p:cNvSpPr>
          <p:nvPr>
            <p:ph type="sldNum" sz="quarter" idx="12"/>
          </p:nvPr>
        </p:nvSpPr>
        <p:spPr>
          <a:noFill/>
          <a:ln>
            <a:miter lim="800000"/>
            <a:headEnd/>
            <a:tailEnd/>
          </a:ln>
        </p:spPr>
        <p:txBody>
          <a:bodyPr/>
          <a:lstStyle/>
          <a:p>
            <a:fld id="{D23F6F54-8DFB-4D04-B4A0-AFB1326C1760}" type="slidenum">
              <a:rPr lang="en-US" altLang="zh-CN"/>
              <a:pPr/>
              <a:t>77</a:t>
            </a:fld>
            <a:endParaRPr lang="en-US" altLang="zh-CN"/>
          </a:p>
        </p:txBody>
      </p:sp>
      <p:graphicFrame>
        <p:nvGraphicFramePr>
          <p:cNvPr id="137221" name="Object 4"/>
          <p:cNvGraphicFramePr>
            <a:graphicFrameLocks noChangeAspect="1"/>
          </p:cNvGraphicFramePr>
          <p:nvPr/>
        </p:nvGraphicFramePr>
        <p:xfrm>
          <a:off x="1887538" y="1689100"/>
          <a:ext cx="5314950" cy="635000"/>
        </p:xfrm>
        <a:graphic>
          <a:graphicData uri="http://schemas.openxmlformats.org/presentationml/2006/ole">
            <mc:AlternateContent xmlns:mc="http://schemas.openxmlformats.org/markup-compatibility/2006">
              <mc:Choice xmlns:v="urn:schemas-microsoft-com:vml" Requires="v">
                <p:oleObj spid="_x0000_s137254" name="Equation" r:id="rId4" imgW="2006600" imgH="241300" progId="Equation.DSMT4">
                  <p:embed/>
                </p:oleObj>
              </mc:Choice>
              <mc:Fallback>
                <p:oleObj name="Equation" r:id="rId4" imgW="2006600" imgH="2413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7538" y="1689100"/>
                        <a:ext cx="5314950" cy="6350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533400" y="188913"/>
            <a:ext cx="7772400" cy="952500"/>
          </a:xfrm>
        </p:spPr>
        <p:txBody>
          <a:bodyPr/>
          <a:lstStyle/>
          <a:p>
            <a:r>
              <a:rPr lang="en-US" altLang="zh-CN" sz="3600" smtClean="0">
                <a:solidFill>
                  <a:srgbClr val="008000"/>
                </a:solidFill>
              </a:rPr>
              <a:t>1.4.2  </a:t>
            </a:r>
            <a:r>
              <a:rPr lang="zh-CN" altLang="en-US" sz="3600" smtClean="0">
                <a:solidFill>
                  <a:srgbClr val="008000"/>
                </a:solidFill>
              </a:rPr>
              <a:t>排队时延和丢包</a:t>
            </a:r>
          </a:p>
        </p:txBody>
      </p:sp>
      <p:sp>
        <p:nvSpPr>
          <p:cNvPr id="324611" name="Rectangle 3"/>
          <p:cNvSpPr>
            <a:spLocks noGrp="1" noChangeArrowheads="1"/>
          </p:cNvSpPr>
          <p:nvPr>
            <p:ph idx="1"/>
          </p:nvPr>
        </p:nvSpPr>
        <p:spPr>
          <a:xfrm>
            <a:off x="533400" y="1192213"/>
            <a:ext cx="7772400" cy="5048250"/>
          </a:xfrm>
        </p:spPr>
        <p:txBody>
          <a:bodyPr/>
          <a:lstStyle/>
          <a:p>
            <a:pPr algn="ctr" eaLnBrk="1">
              <a:buFont typeface="Wingdings" pitchFamily="2" charset="2"/>
              <a:buNone/>
            </a:pPr>
            <a:r>
              <a:rPr lang="zh-CN" altLang="en-US" sz="2400" b="1" smtClean="0">
                <a:solidFill>
                  <a:srgbClr val="FF33CC"/>
                </a:solidFill>
                <a:ea typeface="华文中宋" pitchFamily="2" charset="-122"/>
              </a:rPr>
              <a:t>排队时延是计算机网络中一个很重要的性能。</a:t>
            </a:r>
            <a:endParaRPr lang="zh-CN" altLang="en-US" sz="2400" b="1" smtClean="0">
              <a:solidFill>
                <a:srgbClr val="FF33CC"/>
              </a:solidFill>
              <a:ea typeface="华文中宋" pitchFamily="2" charset="-122"/>
              <a:sym typeface="Wingdings" pitchFamily="2" charset="2"/>
            </a:endParaRPr>
          </a:p>
          <a:p>
            <a:pPr eaLnBrk="1">
              <a:buClr>
                <a:srgbClr val="4D4D4D"/>
              </a:buClr>
            </a:pPr>
            <a:r>
              <a:rPr lang="zh-CN" altLang="en-US" sz="2400" b="1" smtClean="0">
                <a:solidFill>
                  <a:schemeClr val="accent2"/>
                </a:solidFill>
                <a:ea typeface="楷体_GB2312"/>
                <a:cs typeface="楷体_GB2312"/>
              </a:rPr>
              <a:t>不同的分组其排队时延不同：</a:t>
            </a:r>
          </a:p>
          <a:p>
            <a:pPr eaLnBrk="1">
              <a:lnSpc>
                <a:spcPct val="110000"/>
              </a:lnSpc>
              <a:buFont typeface="Wingdings" pitchFamily="2" charset="2"/>
              <a:buNone/>
            </a:pPr>
            <a:r>
              <a:rPr lang="zh-CN" altLang="en-US" sz="2400" b="1" smtClean="0">
                <a:ea typeface="华文中宋" pitchFamily="2" charset="-122"/>
              </a:rPr>
              <a:t>           如，</a:t>
            </a:r>
            <a:r>
              <a:rPr lang="en-US" altLang="zh-CN" sz="2400" b="1" smtClean="0">
                <a:ea typeface="华文中宋" pitchFamily="2" charset="-122"/>
              </a:rPr>
              <a:t>10</a:t>
            </a:r>
            <a:r>
              <a:rPr lang="zh-CN" altLang="en-US" sz="2400" b="1" smtClean="0">
                <a:ea typeface="华文中宋" pitchFamily="2" charset="-122"/>
              </a:rPr>
              <a:t>个分组同时到达</a:t>
            </a:r>
            <a:r>
              <a:rPr lang="zh-CN" altLang="en-US" sz="2400" b="1" smtClean="0">
                <a:latin typeface="华文中宋" pitchFamily="2" charset="-122"/>
                <a:ea typeface="华文中宋" pitchFamily="2" charset="-122"/>
              </a:rPr>
              <a:t>“</a:t>
            </a:r>
            <a:r>
              <a:rPr lang="zh-CN" altLang="en-US" sz="2400" b="1" smtClean="0">
                <a:ea typeface="华文中宋" pitchFamily="2" charset="-122"/>
              </a:rPr>
              <a:t>空</a:t>
            </a:r>
            <a:r>
              <a:rPr lang="zh-CN" altLang="en-US" sz="2400" b="1" smtClean="0">
                <a:latin typeface="华文中宋" pitchFamily="2" charset="-122"/>
                <a:ea typeface="华文中宋" pitchFamily="2" charset="-122"/>
              </a:rPr>
              <a:t>”</a:t>
            </a:r>
            <a:r>
              <a:rPr lang="zh-CN" altLang="en-US" sz="2400" b="1" smtClean="0">
                <a:ea typeface="华文中宋" pitchFamily="2" charset="-122"/>
              </a:rPr>
              <a:t>队列，传输的第一个分组没有排队时延，最后一个分组有相对大的排队时延</a:t>
            </a:r>
            <a:r>
              <a:rPr lang="en-US" altLang="zh-CN" sz="2400" b="1" smtClean="0">
                <a:ea typeface="华文中宋" pitchFamily="2" charset="-122"/>
              </a:rPr>
              <a:t>(</a:t>
            </a:r>
            <a:r>
              <a:rPr lang="zh-CN" altLang="en-US" sz="2400" b="1" smtClean="0">
                <a:ea typeface="华文中宋" pitchFamily="2" charset="-122"/>
              </a:rPr>
              <a:t>等待前</a:t>
            </a:r>
            <a:r>
              <a:rPr lang="en-US" altLang="zh-CN" sz="2400" b="1" smtClean="0">
                <a:ea typeface="华文中宋" pitchFamily="2" charset="-122"/>
              </a:rPr>
              <a:t>9</a:t>
            </a:r>
            <a:r>
              <a:rPr lang="zh-CN" altLang="en-US" sz="2400" b="1" smtClean="0">
                <a:ea typeface="华文中宋" pitchFamily="2" charset="-122"/>
              </a:rPr>
              <a:t>个分组传输</a:t>
            </a:r>
            <a:r>
              <a:rPr lang="en-US" altLang="zh-CN" sz="2400" b="1" smtClean="0">
                <a:ea typeface="华文中宋" pitchFamily="2" charset="-122"/>
              </a:rPr>
              <a:t>)</a:t>
            </a:r>
            <a:r>
              <a:rPr lang="zh-CN" altLang="en-US" sz="2400" b="1" smtClean="0">
                <a:ea typeface="华文中宋" pitchFamily="2" charset="-122"/>
              </a:rPr>
              <a:t>。</a:t>
            </a:r>
          </a:p>
          <a:p>
            <a:pPr eaLnBrk="1">
              <a:buClr>
                <a:srgbClr val="4D4D4D"/>
              </a:buClr>
            </a:pPr>
            <a:r>
              <a:rPr lang="zh-CN" altLang="en-US" sz="2400" b="1" smtClean="0">
                <a:ea typeface="华文中宋" pitchFamily="2" charset="-122"/>
              </a:rPr>
              <a:t> </a:t>
            </a:r>
            <a:r>
              <a:rPr lang="zh-CN" altLang="en-US" sz="2400" b="1" smtClean="0">
                <a:solidFill>
                  <a:schemeClr val="accent2"/>
                </a:solidFill>
                <a:ea typeface="楷体_GB2312"/>
                <a:cs typeface="楷体_GB2312"/>
              </a:rPr>
              <a:t>使用统计量测度：</a:t>
            </a:r>
            <a:r>
              <a:rPr lang="zh-CN" altLang="en-US" sz="2400" b="1" smtClean="0">
                <a:ea typeface="华文中宋" pitchFamily="2" charset="-122"/>
              </a:rPr>
              <a:t>如平均排队时延、排队时延方差。</a:t>
            </a:r>
          </a:p>
          <a:p>
            <a:pPr eaLnBrk="1">
              <a:buClr>
                <a:srgbClr val="4D4D4D"/>
              </a:buClr>
            </a:pPr>
            <a:r>
              <a:rPr lang="zh-CN" altLang="en-US" sz="2400" b="1" smtClean="0">
                <a:solidFill>
                  <a:schemeClr val="accent2"/>
                </a:solidFill>
                <a:ea typeface="楷体_GB2312"/>
                <a:cs typeface="楷体_GB2312"/>
              </a:rPr>
              <a:t>排队时延大小：</a:t>
            </a:r>
          </a:p>
          <a:p>
            <a:pPr eaLnBrk="1">
              <a:lnSpc>
                <a:spcPct val="110000"/>
              </a:lnSpc>
              <a:buFont typeface="Wingdings" pitchFamily="2" charset="2"/>
              <a:buNone/>
            </a:pPr>
            <a:r>
              <a:rPr lang="zh-CN" altLang="en-US" sz="2400" b="1" smtClean="0">
                <a:ea typeface="华文中宋" pitchFamily="2" charset="-122"/>
              </a:rPr>
              <a:t>            取决于流量到达该队列的速率、链路的传输速率和到达流量的性质（周期性或突发形式）。</a:t>
            </a:r>
            <a:endParaRPr lang="zh-CN" altLang="en-US" sz="2400" b="1" i="1" smtClean="0">
              <a:ea typeface="华文中宋" pitchFamily="2" charset="-122"/>
            </a:endParaRPr>
          </a:p>
          <a:p>
            <a:pPr eaLnBrk="1">
              <a:lnSpc>
                <a:spcPct val="110000"/>
              </a:lnSpc>
              <a:buFont typeface="Wingdings" pitchFamily="2" charset="2"/>
              <a:buNone/>
            </a:pPr>
            <a:r>
              <a:rPr lang="zh-CN" altLang="en-US" sz="2400" b="1" smtClean="0">
                <a:solidFill>
                  <a:srgbClr val="FF0000"/>
                </a:solidFill>
                <a:ea typeface="楷体_GB2312"/>
                <a:cs typeface="楷体_GB2312"/>
              </a:rPr>
              <a:t>     </a:t>
            </a:r>
            <a:r>
              <a:rPr lang="zh-CN" altLang="en-US" sz="2400" b="1" i="1" smtClean="0">
                <a:solidFill>
                  <a:srgbClr val="FF0000"/>
                </a:solidFill>
                <a:ea typeface="楷体_GB2312"/>
                <a:cs typeface="楷体_GB2312"/>
              </a:rPr>
              <a:t>流量强度</a:t>
            </a:r>
            <a:r>
              <a:rPr lang="zh-CN" altLang="en-US" sz="2400" b="1" i="1" smtClean="0">
                <a:ea typeface="华文中宋" pitchFamily="2" charset="-122"/>
              </a:rPr>
              <a:t>（</a:t>
            </a:r>
            <a:r>
              <a:rPr lang="en-US" altLang="zh-CN" sz="2400" b="1" smtClean="0">
                <a:ea typeface="华文中宋" pitchFamily="2" charset="-122"/>
              </a:rPr>
              <a:t>traffic intensity</a:t>
            </a:r>
            <a:r>
              <a:rPr lang="zh-CN" altLang="en-US" sz="2400" b="1" smtClean="0">
                <a:ea typeface="华文中宋" pitchFamily="2" charset="-122"/>
              </a:rPr>
              <a:t>）：比特到达队列的速率与比特从队列中推出的速率之比。</a:t>
            </a:r>
          </a:p>
        </p:txBody>
      </p:sp>
      <p:sp>
        <p:nvSpPr>
          <p:cNvPr id="139268" name="灯片编号占位符 5"/>
          <p:cNvSpPr>
            <a:spLocks noGrp="1"/>
          </p:cNvSpPr>
          <p:nvPr>
            <p:ph type="sldNum" sz="quarter" idx="12"/>
          </p:nvPr>
        </p:nvSpPr>
        <p:spPr>
          <a:noFill/>
          <a:ln>
            <a:miter lim="800000"/>
            <a:headEnd/>
            <a:tailEnd/>
          </a:ln>
        </p:spPr>
        <p:txBody>
          <a:bodyPr/>
          <a:lstStyle/>
          <a:p>
            <a:fld id="{5AD6459B-621A-461F-AF6D-4582666A8041}" type="slidenum">
              <a:rPr lang="en-US" altLang="zh-CN"/>
              <a:pPr/>
              <a:t>78</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24611">
                                            <p:txEl>
                                              <p:pRg st="1" end="1"/>
                                            </p:txEl>
                                          </p:spTgt>
                                        </p:tgtEl>
                                        <p:attrNameLst>
                                          <p:attrName>style.visibility</p:attrName>
                                        </p:attrNameLst>
                                      </p:cBhvr>
                                      <p:to>
                                        <p:strVal val="visible"/>
                                      </p:to>
                                    </p:set>
                                    <p:animEffect transition="in" filter="wipe(down)">
                                      <p:cBhvr>
                                        <p:cTn id="7" dur="500"/>
                                        <p:tgtEl>
                                          <p:spTgt spid="324611">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24611">
                                            <p:txEl>
                                              <p:pRg st="2" end="2"/>
                                            </p:txEl>
                                          </p:spTgt>
                                        </p:tgtEl>
                                        <p:attrNameLst>
                                          <p:attrName>style.visibility</p:attrName>
                                        </p:attrNameLst>
                                      </p:cBhvr>
                                      <p:to>
                                        <p:strVal val="visible"/>
                                      </p:to>
                                    </p:set>
                                    <p:animEffect transition="in" filter="wipe(down)">
                                      <p:cBhvr>
                                        <p:cTn id="10" dur="500"/>
                                        <p:tgtEl>
                                          <p:spTgt spid="32461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324611">
                                            <p:txEl>
                                              <p:pRg st="3" end="3"/>
                                            </p:txEl>
                                          </p:spTgt>
                                        </p:tgtEl>
                                        <p:attrNameLst>
                                          <p:attrName>style.visibility</p:attrName>
                                        </p:attrNameLst>
                                      </p:cBhvr>
                                      <p:to>
                                        <p:strVal val="visible"/>
                                      </p:to>
                                    </p:set>
                                    <p:animEffect transition="in" filter="wipe(down)">
                                      <p:cBhvr>
                                        <p:cTn id="15" dur="500"/>
                                        <p:tgtEl>
                                          <p:spTgt spid="324611">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24611">
                                            <p:txEl>
                                              <p:pRg st="4" end="4"/>
                                            </p:txEl>
                                          </p:spTgt>
                                        </p:tgtEl>
                                        <p:attrNameLst>
                                          <p:attrName>style.visibility</p:attrName>
                                        </p:attrNameLst>
                                      </p:cBhvr>
                                      <p:to>
                                        <p:strVal val="visible"/>
                                      </p:to>
                                    </p:set>
                                    <p:animEffect transition="in" filter="wipe(down)">
                                      <p:cBhvr>
                                        <p:cTn id="20" dur="500"/>
                                        <p:tgtEl>
                                          <p:spTgt spid="324611">
                                            <p:txEl>
                                              <p:pRg st="4" end="4"/>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24611">
                                            <p:txEl>
                                              <p:pRg st="5" end="5"/>
                                            </p:txEl>
                                          </p:spTgt>
                                        </p:tgtEl>
                                        <p:attrNameLst>
                                          <p:attrName>style.visibility</p:attrName>
                                        </p:attrNameLst>
                                      </p:cBhvr>
                                      <p:to>
                                        <p:strVal val="visible"/>
                                      </p:to>
                                    </p:set>
                                    <p:animEffect transition="in" filter="wipe(down)">
                                      <p:cBhvr>
                                        <p:cTn id="23" dur="500"/>
                                        <p:tgtEl>
                                          <p:spTgt spid="324611">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nodeType="clickEffect">
                                  <p:stCondLst>
                                    <p:cond delay="0"/>
                                  </p:stCondLst>
                                  <p:childTnLst>
                                    <p:set>
                                      <p:cBhvr>
                                        <p:cTn id="27" dur="1" fill="hold">
                                          <p:stCondLst>
                                            <p:cond delay="0"/>
                                          </p:stCondLst>
                                        </p:cTn>
                                        <p:tgtEl>
                                          <p:spTgt spid="324611">
                                            <p:txEl>
                                              <p:pRg st="6" end="6"/>
                                            </p:txEl>
                                          </p:spTgt>
                                        </p:tgtEl>
                                        <p:attrNameLst>
                                          <p:attrName>style.visibility</p:attrName>
                                        </p:attrNameLst>
                                      </p:cBhvr>
                                      <p:to>
                                        <p:strVal val="visible"/>
                                      </p:to>
                                    </p:set>
                                    <p:animEffect transition="in" filter="wipe(down)">
                                      <p:cBhvr>
                                        <p:cTn id="28" dur="500"/>
                                        <p:tgtEl>
                                          <p:spTgt spid="3246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533400" y="203200"/>
            <a:ext cx="7772400" cy="901700"/>
          </a:xfrm>
        </p:spPr>
        <p:txBody>
          <a:bodyPr/>
          <a:lstStyle/>
          <a:p>
            <a:r>
              <a:rPr lang="zh-CN" altLang="en-US" sz="3200" smtClean="0">
                <a:solidFill>
                  <a:srgbClr val="008000"/>
                </a:solidFill>
              </a:rPr>
              <a:t>平均排队时延与流量强度关系 </a:t>
            </a:r>
          </a:p>
        </p:txBody>
      </p:sp>
      <p:sp>
        <p:nvSpPr>
          <p:cNvPr id="325635" name="Rectangle 3"/>
          <p:cNvSpPr>
            <a:spLocks noGrp="1" noChangeArrowheads="1"/>
          </p:cNvSpPr>
          <p:nvPr>
            <p:ph idx="1"/>
          </p:nvPr>
        </p:nvSpPr>
        <p:spPr>
          <a:xfrm>
            <a:off x="407988" y="1157288"/>
            <a:ext cx="7772400" cy="1682750"/>
          </a:xfrm>
        </p:spPr>
        <p:txBody>
          <a:bodyPr/>
          <a:lstStyle/>
          <a:p>
            <a:pPr eaLnBrk="1">
              <a:lnSpc>
                <a:spcPct val="110000"/>
              </a:lnSpc>
            </a:pPr>
            <a:r>
              <a:rPr lang="zh-CN" altLang="en-US" sz="2400" b="1" dirty="0" smtClean="0">
                <a:ea typeface="华文中宋" pitchFamily="2" charset="-122"/>
              </a:rPr>
              <a:t>设，</a:t>
            </a:r>
            <a:r>
              <a:rPr lang="en-US" altLang="zh-CN" sz="2400" b="1" dirty="0" smtClean="0">
                <a:ea typeface="华文中宋" pitchFamily="2" charset="-122"/>
              </a:rPr>
              <a:t>R= </a:t>
            </a:r>
            <a:r>
              <a:rPr lang="zh-CN" altLang="en-US" sz="2400" b="1" dirty="0" smtClean="0">
                <a:ea typeface="华文中宋" pitchFamily="2" charset="-122"/>
              </a:rPr>
              <a:t>链路速率 </a:t>
            </a:r>
            <a:r>
              <a:rPr lang="en-US" altLang="zh-CN" sz="2400" b="1" dirty="0" smtClean="0">
                <a:ea typeface="华文中宋" pitchFamily="2" charset="-122"/>
              </a:rPr>
              <a:t>(bps)</a:t>
            </a:r>
            <a:r>
              <a:rPr lang="zh-CN" altLang="en-US" sz="2400" b="1" dirty="0" smtClean="0">
                <a:ea typeface="华文中宋" pitchFamily="2" charset="-122"/>
              </a:rPr>
              <a:t>、</a:t>
            </a:r>
            <a:r>
              <a:rPr lang="en-US" altLang="zh-CN" sz="2400" b="1" dirty="0" smtClean="0">
                <a:ea typeface="华文中宋" pitchFamily="2" charset="-122"/>
              </a:rPr>
              <a:t>L= </a:t>
            </a:r>
            <a:r>
              <a:rPr lang="zh-CN" altLang="en-US" sz="2400" b="1" dirty="0" smtClean="0">
                <a:ea typeface="华文中宋" pitchFamily="2" charset="-122"/>
              </a:rPr>
              <a:t>分组长度 </a:t>
            </a:r>
            <a:r>
              <a:rPr lang="en-US" altLang="zh-CN" sz="2400" b="1" dirty="0" smtClean="0">
                <a:ea typeface="华文中宋" pitchFamily="2" charset="-122"/>
              </a:rPr>
              <a:t>(</a:t>
            </a:r>
            <a:r>
              <a:rPr lang="zh-CN" altLang="en-US" sz="2400" b="1" dirty="0" smtClean="0">
                <a:ea typeface="华文中宋" pitchFamily="2" charset="-122"/>
              </a:rPr>
              <a:t>比特</a:t>
            </a:r>
            <a:r>
              <a:rPr lang="en-US" altLang="zh-CN" sz="2400" b="1" dirty="0" smtClean="0">
                <a:ea typeface="华文中宋" pitchFamily="2" charset="-122"/>
              </a:rPr>
              <a:t>)</a:t>
            </a:r>
            <a:r>
              <a:rPr lang="zh-CN" altLang="en-US" sz="2400" b="1" dirty="0" smtClean="0">
                <a:ea typeface="华文中宋" pitchFamily="2" charset="-122"/>
              </a:rPr>
              <a:t>、</a:t>
            </a:r>
            <a:r>
              <a:rPr lang="en-US" altLang="zh-CN" sz="2400" b="1" dirty="0" smtClean="0">
                <a:ea typeface="华文中宋" pitchFamily="2" charset="-122"/>
              </a:rPr>
              <a:t>a= </a:t>
            </a:r>
            <a:r>
              <a:rPr lang="zh-CN" altLang="en-US" sz="2400" b="1" dirty="0" smtClean="0">
                <a:ea typeface="华文中宋" pitchFamily="2" charset="-122"/>
              </a:rPr>
              <a:t>平均分组到达速率（每秒分组，</a:t>
            </a:r>
            <a:r>
              <a:rPr lang="en-US" altLang="zh-CN" sz="2400" b="1" dirty="0" err="1" smtClean="0">
                <a:ea typeface="华文中宋" pitchFamily="2" charset="-122"/>
              </a:rPr>
              <a:t>pkt</a:t>
            </a:r>
            <a:r>
              <a:rPr lang="en-US" altLang="zh-CN" sz="2400" b="1" dirty="0" smtClean="0">
                <a:ea typeface="华文中宋" pitchFamily="2" charset="-122"/>
              </a:rPr>
              <a:t>/s</a:t>
            </a:r>
            <a:r>
              <a:rPr lang="zh-CN" altLang="en-US" sz="2400" b="1" dirty="0" smtClean="0">
                <a:ea typeface="华文中宋" pitchFamily="2" charset="-122"/>
              </a:rPr>
              <a:t>） </a:t>
            </a:r>
          </a:p>
          <a:p>
            <a:pPr eaLnBrk="1">
              <a:lnSpc>
                <a:spcPct val="110000"/>
              </a:lnSpc>
              <a:buFont typeface="Wingdings" pitchFamily="2" charset="2"/>
              <a:buNone/>
            </a:pPr>
            <a:r>
              <a:rPr lang="zh-CN" altLang="en-US" sz="2400" b="1" dirty="0" smtClean="0">
                <a:ea typeface="华文中宋" pitchFamily="2" charset="-122"/>
              </a:rPr>
              <a:t>则</a:t>
            </a:r>
            <a:r>
              <a:rPr lang="zh-CN" altLang="en-US" sz="2400" b="1" dirty="0" smtClean="0">
                <a:solidFill>
                  <a:srgbClr val="FF0000"/>
                </a:solidFill>
                <a:ea typeface="华文中宋" pitchFamily="2" charset="-122"/>
              </a:rPr>
              <a:t>流量强度 </a:t>
            </a:r>
            <a:r>
              <a:rPr lang="en-US" altLang="zh-CN" sz="2400" b="1" dirty="0" smtClean="0">
                <a:solidFill>
                  <a:srgbClr val="FF0000"/>
                </a:solidFill>
                <a:ea typeface="华文中宋" pitchFamily="2" charset="-122"/>
              </a:rPr>
              <a:t>= </a:t>
            </a:r>
            <a:r>
              <a:rPr lang="en-US" altLang="zh-CN" sz="2400" b="1" i="1" dirty="0" smtClean="0">
                <a:solidFill>
                  <a:srgbClr val="FF0000"/>
                </a:solidFill>
                <a:ea typeface="华文中宋" pitchFamily="2" charset="-122"/>
              </a:rPr>
              <a:t>La/R</a:t>
            </a:r>
            <a:r>
              <a:rPr lang="zh-CN" altLang="en-US" sz="2400" b="1" dirty="0" smtClean="0">
                <a:ea typeface="华文中宋" pitchFamily="2" charset="-122"/>
              </a:rPr>
              <a:t>（比特到达队列速率是</a:t>
            </a:r>
            <a:r>
              <a:rPr lang="en-US" altLang="zh-CN" sz="2400" b="1" i="1" dirty="0" smtClean="0">
                <a:ea typeface="华文中宋" pitchFamily="2" charset="-122"/>
              </a:rPr>
              <a:t>La</a:t>
            </a:r>
            <a:r>
              <a:rPr lang="en-US" altLang="zh-CN" sz="2400" b="1" dirty="0" smtClean="0">
                <a:ea typeface="华文中宋" pitchFamily="2" charset="-122"/>
              </a:rPr>
              <a:t> bit/s</a:t>
            </a:r>
            <a:r>
              <a:rPr lang="zh-CN" altLang="en-US" sz="2400" b="1" dirty="0" smtClean="0">
                <a:ea typeface="华文中宋" pitchFamily="2" charset="-122"/>
              </a:rPr>
              <a:t>）</a:t>
            </a:r>
          </a:p>
        </p:txBody>
      </p:sp>
      <p:sp>
        <p:nvSpPr>
          <p:cNvPr id="140292" name="灯片编号占位符 5"/>
          <p:cNvSpPr>
            <a:spLocks noGrp="1"/>
          </p:cNvSpPr>
          <p:nvPr>
            <p:ph type="sldNum" sz="quarter" idx="12"/>
          </p:nvPr>
        </p:nvSpPr>
        <p:spPr>
          <a:noFill/>
          <a:ln>
            <a:miter lim="800000"/>
            <a:headEnd/>
            <a:tailEnd/>
          </a:ln>
        </p:spPr>
        <p:txBody>
          <a:bodyPr/>
          <a:lstStyle/>
          <a:p>
            <a:fld id="{E1D406BE-DE09-4D96-8419-E72DC8FB7A79}" type="slidenum">
              <a:rPr lang="en-US" altLang="zh-CN"/>
              <a:pPr/>
              <a:t>79</a:t>
            </a:fld>
            <a:endParaRPr lang="en-US" altLang="zh-CN"/>
          </a:p>
        </p:txBody>
      </p:sp>
      <p:sp>
        <p:nvSpPr>
          <p:cNvPr id="325636" name="Text Box 4"/>
          <p:cNvSpPr txBox="1">
            <a:spLocks noChangeArrowheads="1"/>
          </p:cNvSpPr>
          <p:nvPr/>
        </p:nvSpPr>
        <p:spPr bwMode="auto">
          <a:xfrm>
            <a:off x="246063" y="2730500"/>
            <a:ext cx="5232400" cy="2693988"/>
          </a:xfrm>
          <a:prstGeom prst="rect">
            <a:avLst/>
          </a:prstGeom>
          <a:noFill/>
          <a:ln w="9525">
            <a:noFill/>
            <a:miter lim="800000"/>
            <a:headEnd/>
            <a:tailEnd/>
          </a:ln>
          <a:effectLst/>
        </p:spPr>
        <p:txBody>
          <a:bodyPr>
            <a:spAutoFit/>
          </a:bodyPr>
          <a:lstStyle/>
          <a:p>
            <a:pPr eaLnBrk="1">
              <a:lnSpc>
                <a:spcPct val="115000"/>
              </a:lnSpc>
              <a:spcBef>
                <a:spcPct val="20000"/>
              </a:spcBef>
              <a:buClr>
                <a:schemeClr val="accent2"/>
              </a:buClr>
              <a:buSzPct val="85000"/>
              <a:buFont typeface="Wingdings" pitchFamily="2" charset="2"/>
              <a:buChar char="ü"/>
            </a:pPr>
            <a:r>
              <a:rPr lang="en-US" altLang="zh-CN" sz="2000" b="1"/>
              <a:t>  </a:t>
            </a:r>
            <a:r>
              <a:rPr lang="en-US" altLang="zh-CN" sz="2000" b="1">
                <a:ea typeface="华文中宋" pitchFamily="2" charset="-122"/>
              </a:rPr>
              <a:t>La/R ~ 0</a:t>
            </a:r>
            <a:r>
              <a:rPr lang="zh-CN" altLang="en-US" sz="2000" b="1">
                <a:ea typeface="华文中宋" pitchFamily="2" charset="-122"/>
              </a:rPr>
              <a:t>：</a:t>
            </a:r>
            <a:r>
              <a:rPr lang="zh-CN" altLang="en-US" sz="2000" b="1">
                <a:solidFill>
                  <a:srgbClr val="FF0000"/>
                </a:solidFill>
                <a:ea typeface="华文中宋" pitchFamily="2" charset="-122"/>
              </a:rPr>
              <a:t>平均排队时延小（接近</a:t>
            </a:r>
            <a:r>
              <a:rPr lang="en-US" altLang="zh-CN" sz="2000" b="1">
                <a:solidFill>
                  <a:srgbClr val="FF0000"/>
                </a:solidFill>
                <a:ea typeface="华文中宋" pitchFamily="2" charset="-122"/>
              </a:rPr>
              <a:t>0</a:t>
            </a:r>
            <a:r>
              <a:rPr lang="zh-CN" altLang="en-US" sz="2000" b="1">
                <a:solidFill>
                  <a:srgbClr val="FF0000"/>
                </a:solidFill>
                <a:ea typeface="华文中宋" pitchFamily="2" charset="-122"/>
              </a:rPr>
              <a:t>）</a:t>
            </a:r>
            <a:r>
              <a:rPr lang="zh-CN" altLang="en-US" sz="2000" b="1">
                <a:ea typeface="华文中宋" pitchFamily="2" charset="-122"/>
              </a:rPr>
              <a:t> 。几乎没有分组到达或间隔很大（稀疏），到达的分组几乎不排队。</a:t>
            </a:r>
            <a:endParaRPr lang="en-US" altLang="zh-CN" sz="2000" b="1">
              <a:ea typeface="华文中宋" pitchFamily="2" charset="-122"/>
            </a:endParaRPr>
          </a:p>
          <a:p>
            <a:pPr eaLnBrk="1">
              <a:lnSpc>
                <a:spcPct val="115000"/>
              </a:lnSpc>
              <a:spcBef>
                <a:spcPct val="20000"/>
              </a:spcBef>
              <a:buClr>
                <a:schemeClr val="accent2"/>
              </a:buClr>
              <a:buSzPct val="85000"/>
              <a:buFont typeface="Wingdings" pitchFamily="2" charset="2"/>
              <a:buChar char="ü"/>
            </a:pPr>
            <a:r>
              <a:rPr lang="en-US" altLang="zh-CN" sz="2000" b="1">
                <a:ea typeface="华文中宋" pitchFamily="2" charset="-122"/>
              </a:rPr>
              <a:t>  La/R </a:t>
            </a:r>
            <a:r>
              <a:rPr lang="en-US" altLang="zh-CN" sz="2000" b="1">
                <a:ea typeface="华文中宋" pitchFamily="2" charset="-122"/>
                <a:sym typeface="Wingdings" pitchFamily="2" charset="2"/>
              </a:rPr>
              <a:t></a:t>
            </a:r>
            <a:r>
              <a:rPr lang="en-US" altLang="zh-CN" sz="2000" b="1">
                <a:ea typeface="华文中宋" pitchFamily="2" charset="-122"/>
              </a:rPr>
              <a:t> 1</a:t>
            </a:r>
            <a:r>
              <a:rPr lang="zh-CN" altLang="en-US" sz="2000" b="1">
                <a:ea typeface="华文中宋" pitchFamily="2" charset="-122"/>
              </a:rPr>
              <a:t>：分组陆续到达，形成队列，</a:t>
            </a:r>
            <a:r>
              <a:rPr lang="zh-CN" altLang="en-US" sz="2000" b="1">
                <a:solidFill>
                  <a:srgbClr val="FF0000"/>
                </a:solidFill>
                <a:ea typeface="华文中宋" pitchFamily="2" charset="-122"/>
              </a:rPr>
              <a:t>时延变大。</a:t>
            </a:r>
          </a:p>
          <a:p>
            <a:pPr eaLnBrk="1">
              <a:lnSpc>
                <a:spcPct val="115000"/>
              </a:lnSpc>
              <a:spcBef>
                <a:spcPct val="20000"/>
              </a:spcBef>
              <a:buClr>
                <a:schemeClr val="accent2"/>
              </a:buClr>
              <a:buSzPct val="85000"/>
              <a:buFont typeface="Wingdings" pitchFamily="2" charset="2"/>
              <a:buChar char="ü"/>
            </a:pPr>
            <a:r>
              <a:rPr lang="en-US" altLang="zh-CN" sz="2000" b="1">
                <a:ea typeface="华文中宋" pitchFamily="2" charset="-122"/>
              </a:rPr>
              <a:t>  La/R &gt; 1</a:t>
            </a:r>
            <a:r>
              <a:rPr lang="zh-CN" altLang="en-US" sz="2000" b="1">
                <a:ea typeface="华文中宋" pitchFamily="2" charset="-122"/>
              </a:rPr>
              <a:t>：更多</a:t>
            </a:r>
            <a:r>
              <a:rPr lang="zh-CN" altLang="en-US" sz="2000" b="1">
                <a:latin typeface="华文中宋" pitchFamily="2" charset="-122"/>
                <a:ea typeface="华文中宋" pitchFamily="2" charset="-122"/>
              </a:rPr>
              <a:t>“</a:t>
            </a:r>
            <a:r>
              <a:rPr lang="zh-CN" altLang="en-US" sz="2000" b="1">
                <a:ea typeface="华文中宋" pitchFamily="2" charset="-122"/>
              </a:rPr>
              <a:t>分组</a:t>
            </a:r>
            <a:r>
              <a:rPr lang="zh-CN" altLang="en-US" sz="2000" b="1">
                <a:latin typeface="华文中宋" pitchFamily="2" charset="-122"/>
                <a:ea typeface="华文中宋" pitchFamily="2" charset="-122"/>
              </a:rPr>
              <a:t>”</a:t>
            </a:r>
            <a:r>
              <a:rPr lang="zh-CN" altLang="en-US" sz="2000" b="1">
                <a:ea typeface="华文中宋" pitchFamily="2" charset="-122"/>
              </a:rPr>
              <a:t>到达，超出了服务能力，</a:t>
            </a:r>
            <a:r>
              <a:rPr lang="zh-CN" altLang="en-US" sz="2000" b="1">
                <a:solidFill>
                  <a:srgbClr val="FF0000"/>
                </a:solidFill>
                <a:ea typeface="华文中宋" pitchFamily="2" charset="-122"/>
              </a:rPr>
              <a:t>平均时延无穷大！</a:t>
            </a:r>
          </a:p>
        </p:txBody>
      </p:sp>
      <p:pic>
        <p:nvPicPr>
          <p:cNvPr id="140294" name="Picture 7" descr="queueDelay"/>
          <p:cNvPicPr>
            <a:picLocks noChangeAspect="1" noChangeArrowheads="1"/>
          </p:cNvPicPr>
          <p:nvPr/>
        </p:nvPicPr>
        <p:blipFill rotWithShape="1">
          <a:blip r:embed="rId2" cstate="print"/>
          <a:srcRect l="8983" r="16417" b="3917"/>
          <a:stretch/>
        </p:blipFill>
        <p:spPr bwMode="auto">
          <a:xfrm>
            <a:off x="5640388" y="2477093"/>
            <a:ext cx="3133376" cy="2688087"/>
          </a:xfrm>
          <a:prstGeom prst="rect">
            <a:avLst/>
          </a:prstGeom>
          <a:noFill/>
          <a:ln w="9525">
            <a:noFill/>
            <a:miter lim="800000"/>
            <a:headEnd/>
            <a:tailEnd/>
          </a:ln>
        </p:spPr>
      </p:pic>
      <p:pic>
        <p:nvPicPr>
          <p:cNvPr id="7" name="Picture 13"/>
          <p:cNvPicPr>
            <a:picLocks noChangeAspect="1" noChangeArrowheads="1"/>
          </p:cNvPicPr>
          <p:nvPr/>
        </p:nvPicPr>
        <p:blipFill>
          <a:blip r:embed="rId3" cstate="print"/>
          <a:srcRect/>
          <a:stretch>
            <a:fillRect/>
          </a:stretch>
        </p:blipFill>
        <p:spPr bwMode="auto">
          <a:xfrm>
            <a:off x="4959350" y="5357813"/>
            <a:ext cx="1546225" cy="1239837"/>
          </a:xfrm>
          <a:prstGeom prst="rect">
            <a:avLst/>
          </a:prstGeom>
          <a:noFill/>
          <a:ln w="9525">
            <a:noFill/>
            <a:miter lim="800000"/>
            <a:headEnd/>
            <a:tailEnd/>
          </a:ln>
        </p:spPr>
      </p:pic>
      <p:pic>
        <p:nvPicPr>
          <p:cNvPr id="8" name="Picture 14"/>
          <p:cNvPicPr>
            <a:picLocks noChangeAspect="1" noChangeArrowheads="1"/>
          </p:cNvPicPr>
          <p:nvPr/>
        </p:nvPicPr>
        <p:blipFill>
          <a:blip r:embed="rId4" cstate="print"/>
          <a:srcRect/>
          <a:stretch>
            <a:fillRect/>
          </a:stretch>
        </p:blipFill>
        <p:spPr bwMode="auto">
          <a:xfrm>
            <a:off x="1836738" y="5480050"/>
            <a:ext cx="1481137" cy="1117600"/>
          </a:xfrm>
          <a:prstGeom prst="rect">
            <a:avLst/>
          </a:prstGeom>
          <a:noFill/>
          <a:ln w="9525">
            <a:noFill/>
            <a:miter lim="800000"/>
            <a:headEnd/>
            <a:tailEnd/>
          </a:ln>
        </p:spPr>
      </p:pic>
      <p:sp>
        <p:nvSpPr>
          <p:cNvPr id="9" name="Text Box 15"/>
          <p:cNvSpPr txBox="1">
            <a:spLocks noChangeArrowheads="1"/>
          </p:cNvSpPr>
          <p:nvPr/>
        </p:nvSpPr>
        <p:spPr bwMode="auto">
          <a:xfrm>
            <a:off x="3365500" y="5826125"/>
            <a:ext cx="1054100" cy="366713"/>
          </a:xfrm>
          <a:prstGeom prst="rect">
            <a:avLst/>
          </a:prstGeom>
          <a:noFill/>
          <a:ln w="9525">
            <a:noFill/>
            <a:miter lim="800000"/>
            <a:headEnd/>
            <a:tailEnd/>
          </a:ln>
        </p:spPr>
        <p:txBody>
          <a:bodyPr wrap="none">
            <a:spAutoFit/>
          </a:bodyPr>
          <a:lstStyle/>
          <a:p>
            <a:r>
              <a:rPr lang="en-US" altLang="zh-CN" sz="1800">
                <a:latin typeface="Arial" pitchFamily="34" charset="0"/>
                <a:ea typeface="ＭＳ Ｐゴシック" pitchFamily="34" charset="-128"/>
              </a:rPr>
              <a:t>La/R ~ 0</a:t>
            </a:r>
          </a:p>
        </p:txBody>
      </p:sp>
      <p:sp>
        <p:nvSpPr>
          <p:cNvPr id="10" name="Text Box 16"/>
          <p:cNvSpPr txBox="1">
            <a:spLocks noChangeArrowheads="1"/>
          </p:cNvSpPr>
          <p:nvPr/>
        </p:nvSpPr>
        <p:spPr bwMode="auto">
          <a:xfrm>
            <a:off x="6602413" y="5854700"/>
            <a:ext cx="1130300" cy="366713"/>
          </a:xfrm>
          <a:prstGeom prst="rect">
            <a:avLst/>
          </a:prstGeom>
          <a:noFill/>
          <a:ln w="9525">
            <a:noFill/>
            <a:miter lim="800000"/>
            <a:headEnd/>
            <a:tailEnd/>
          </a:ln>
        </p:spPr>
        <p:txBody>
          <a:bodyPr wrap="none">
            <a:spAutoFit/>
          </a:bodyPr>
          <a:lstStyle/>
          <a:p>
            <a:r>
              <a:rPr lang="en-US" altLang="zh-CN" sz="1800">
                <a:latin typeface="Arial" pitchFamily="34" charset="0"/>
                <a:ea typeface="ＭＳ Ｐゴシック" pitchFamily="34" charset="-128"/>
              </a:rPr>
              <a:t>La/R -&gt; 1</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25635">
                                            <p:txEl>
                                              <p:pRg st="1" end="1"/>
                                            </p:txEl>
                                          </p:spTgt>
                                        </p:tgtEl>
                                        <p:attrNameLst>
                                          <p:attrName>style.visibility</p:attrName>
                                        </p:attrNameLst>
                                      </p:cBhvr>
                                      <p:to>
                                        <p:strVal val="visible"/>
                                      </p:to>
                                    </p:set>
                                    <p:animEffect transition="in" filter="wipe(down)">
                                      <p:cBhvr>
                                        <p:cTn id="7" dur="500"/>
                                        <p:tgtEl>
                                          <p:spTgt spid="3256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25636">
                                            <p:txEl>
                                              <p:pRg st="0" end="0"/>
                                            </p:txEl>
                                          </p:spTgt>
                                        </p:tgtEl>
                                        <p:attrNameLst>
                                          <p:attrName>style.visibility</p:attrName>
                                        </p:attrNameLst>
                                      </p:cBhvr>
                                      <p:to>
                                        <p:strVal val="visible"/>
                                      </p:to>
                                    </p:set>
                                    <p:animEffect transition="in" filter="wipe(down)">
                                      <p:cBhvr>
                                        <p:cTn id="12" dur="500"/>
                                        <p:tgtEl>
                                          <p:spTgt spid="32563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nodeType="afterGroup">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nodeType="clickEffect">
                                  <p:stCondLst>
                                    <p:cond delay="0"/>
                                  </p:stCondLst>
                                  <p:childTnLst>
                                    <p:set>
                                      <p:cBhvr>
                                        <p:cTn id="25" dur="1" fill="hold">
                                          <p:stCondLst>
                                            <p:cond delay="0"/>
                                          </p:stCondLst>
                                        </p:cTn>
                                        <p:tgtEl>
                                          <p:spTgt spid="325636">
                                            <p:txEl>
                                              <p:pRg st="1" end="1"/>
                                            </p:txEl>
                                          </p:spTgt>
                                        </p:tgtEl>
                                        <p:attrNameLst>
                                          <p:attrName>style.visibility</p:attrName>
                                        </p:attrNameLst>
                                      </p:cBhvr>
                                      <p:to>
                                        <p:strVal val="visible"/>
                                      </p:to>
                                    </p:set>
                                    <p:animEffect transition="in" filter="wipe(down)">
                                      <p:cBhvr>
                                        <p:cTn id="26" dur="500"/>
                                        <p:tgtEl>
                                          <p:spTgt spid="325636">
                                            <p:txEl>
                                              <p:pRg st="1" end="1"/>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nodeType="clickEffect">
                                  <p:stCondLst>
                                    <p:cond delay="0"/>
                                  </p:stCondLst>
                                  <p:childTnLst>
                                    <p:set>
                                      <p:cBhvr>
                                        <p:cTn id="38" dur="1" fill="hold">
                                          <p:stCondLst>
                                            <p:cond delay="0"/>
                                          </p:stCondLst>
                                        </p:cTn>
                                        <p:tgtEl>
                                          <p:spTgt spid="325636">
                                            <p:txEl>
                                              <p:pRg st="2" end="2"/>
                                            </p:txEl>
                                          </p:spTgt>
                                        </p:tgtEl>
                                        <p:attrNameLst>
                                          <p:attrName>style.visibility</p:attrName>
                                        </p:attrNameLst>
                                      </p:cBhvr>
                                      <p:to>
                                        <p:strVal val="visible"/>
                                      </p:to>
                                    </p:set>
                                    <p:animEffect transition="in" filter="wipe(down)">
                                      <p:cBhvr>
                                        <p:cTn id="39" dur="500"/>
                                        <p:tgtEl>
                                          <p:spTgt spid="3256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533400" y="165100"/>
            <a:ext cx="7772400" cy="1143000"/>
          </a:xfrm>
        </p:spPr>
        <p:txBody>
          <a:bodyPr/>
          <a:lstStyle/>
          <a:p>
            <a:r>
              <a:rPr lang="zh-CN" altLang="en-US" sz="3600" smtClean="0">
                <a:solidFill>
                  <a:srgbClr val="008000"/>
                </a:solidFill>
              </a:rPr>
              <a:t>计算设备</a:t>
            </a:r>
          </a:p>
        </p:txBody>
      </p:sp>
      <p:sp>
        <p:nvSpPr>
          <p:cNvPr id="41987" name="Rectangle 3"/>
          <p:cNvSpPr>
            <a:spLocks noGrp="1" noChangeArrowheads="1"/>
          </p:cNvSpPr>
          <p:nvPr>
            <p:ph idx="1"/>
          </p:nvPr>
        </p:nvSpPr>
        <p:spPr>
          <a:xfrm>
            <a:off x="606425" y="1497013"/>
            <a:ext cx="7772400" cy="1182687"/>
          </a:xfrm>
        </p:spPr>
        <p:txBody>
          <a:bodyPr/>
          <a:lstStyle/>
          <a:p>
            <a:pPr marL="0" indent="0" eaLnBrk="1">
              <a:lnSpc>
                <a:spcPct val="125000"/>
              </a:lnSpc>
              <a:buFont typeface="Wingdings" pitchFamily="2" charset="2"/>
              <a:buNone/>
            </a:pPr>
            <a:r>
              <a:rPr lang="zh-CN" altLang="en-US" sz="2400" b="1" smtClean="0">
                <a:ea typeface="华文中宋" pitchFamily="2" charset="-122"/>
              </a:rPr>
              <a:t>称为</a:t>
            </a:r>
            <a:r>
              <a:rPr lang="zh-CN" altLang="en-US" sz="2400" b="1" smtClean="0">
                <a:solidFill>
                  <a:srgbClr val="FF0000"/>
                </a:solidFill>
                <a:ea typeface="华文中宋" pitchFamily="2" charset="-122"/>
              </a:rPr>
              <a:t>主机</a:t>
            </a:r>
            <a:r>
              <a:rPr lang="zh-CN" altLang="en-US" sz="2400" b="1" smtClean="0">
                <a:ea typeface="华文中宋" pitchFamily="2" charset="-122"/>
              </a:rPr>
              <a:t>（</a:t>
            </a:r>
            <a:r>
              <a:rPr lang="en-US" altLang="zh-CN" sz="2400" b="1" i="1" smtClean="0">
                <a:ea typeface="华文中宋" pitchFamily="2" charset="-122"/>
              </a:rPr>
              <a:t>host</a:t>
            </a:r>
            <a:r>
              <a:rPr lang="zh-CN" altLang="en-US" sz="2400" b="1" smtClean="0">
                <a:ea typeface="华文中宋" pitchFamily="2" charset="-122"/>
              </a:rPr>
              <a:t>）</a:t>
            </a:r>
            <a:r>
              <a:rPr lang="zh-CN" altLang="en-US" sz="2400" b="1" i="1" smtClean="0">
                <a:ea typeface="华文中宋" pitchFamily="2" charset="-122"/>
              </a:rPr>
              <a:t>、</a:t>
            </a:r>
            <a:r>
              <a:rPr lang="zh-CN" altLang="en-US" sz="2400" b="1" smtClean="0">
                <a:solidFill>
                  <a:srgbClr val="FF0000"/>
                </a:solidFill>
                <a:ea typeface="华文中宋" pitchFamily="2" charset="-122"/>
              </a:rPr>
              <a:t>端系统</a:t>
            </a:r>
            <a:r>
              <a:rPr lang="zh-CN" altLang="en-US" sz="2400" b="1" smtClean="0">
                <a:ea typeface="华文中宋" pitchFamily="2" charset="-122"/>
              </a:rPr>
              <a:t>（</a:t>
            </a:r>
            <a:r>
              <a:rPr lang="en-US" altLang="zh-CN" sz="2400" b="1" i="1" smtClean="0">
                <a:ea typeface="华文中宋" pitchFamily="2" charset="-122"/>
              </a:rPr>
              <a:t>end system</a:t>
            </a:r>
            <a:r>
              <a:rPr lang="zh-CN" altLang="en-US" sz="2400" b="1" smtClean="0">
                <a:ea typeface="华文中宋" pitchFamily="2" charset="-122"/>
              </a:rPr>
              <a:t>）</a:t>
            </a:r>
            <a:r>
              <a:rPr lang="zh-CN" altLang="en-US" sz="2400" b="1" i="1" smtClean="0">
                <a:ea typeface="华文中宋" pitchFamily="2" charset="-122"/>
              </a:rPr>
              <a:t>。</a:t>
            </a:r>
            <a:endParaRPr lang="zh-CN" altLang="en-US" sz="2400" b="1" smtClean="0">
              <a:ea typeface="华文中宋" pitchFamily="2" charset="-122"/>
            </a:endParaRPr>
          </a:p>
          <a:p>
            <a:pPr marL="0" indent="0" eaLnBrk="1">
              <a:lnSpc>
                <a:spcPct val="125000"/>
              </a:lnSpc>
              <a:buClr>
                <a:srgbClr val="4D4D4D"/>
              </a:buClr>
            </a:pPr>
            <a:r>
              <a:rPr lang="zh-CN" altLang="en-US" sz="2400" b="1" smtClean="0">
                <a:solidFill>
                  <a:schemeClr val="accent2"/>
                </a:solidFill>
                <a:ea typeface="楷体_GB2312"/>
                <a:cs typeface="楷体_GB2312"/>
              </a:rPr>
              <a:t> 主要功能  ：</a:t>
            </a:r>
            <a:r>
              <a:rPr lang="zh-CN" altLang="en-US" sz="2400" b="1" smtClean="0">
                <a:ea typeface="华文中宋" pitchFamily="2" charset="-122"/>
              </a:rPr>
              <a:t>进行</a:t>
            </a:r>
            <a:r>
              <a:rPr lang="zh-CN" altLang="en-US" sz="2400" b="1" smtClean="0">
                <a:solidFill>
                  <a:srgbClr val="FF0000"/>
                </a:solidFill>
                <a:ea typeface="华文中宋" pitchFamily="2" charset="-122"/>
              </a:rPr>
              <a:t>数据处理</a:t>
            </a:r>
            <a:r>
              <a:rPr lang="zh-CN" altLang="en-US" sz="2400" b="1" smtClean="0">
                <a:ea typeface="华文中宋" pitchFamily="2" charset="-122"/>
              </a:rPr>
              <a:t>、运行</a:t>
            </a:r>
            <a:r>
              <a:rPr lang="zh-CN" altLang="en-US" sz="2400" b="1" smtClean="0">
                <a:solidFill>
                  <a:srgbClr val="FF0000"/>
                </a:solidFill>
                <a:ea typeface="华文中宋" pitchFamily="2" charset="-122"/>
              </a:rPr>
              <a:t>网络应用程序</a:t>
            </a:r>
            <a:r>
              <a:rPr lang="zh-CN" altLang="en-US" sz="2400" b="1" smtClean="0">
                <a:ea typeface="华文中宋" pitchFamily="2" charset="-122"/>
              </a:rPr>
              <a:t>。</a:t>
            </a:r>
          </a:p>
        </p:txBody>
      </p:sp>
      <p:sp>
        <p:nvSpPr>
          <p:cNvPr id="41988" name="灯片编号占位符 5"/>
          <p:cNvSpPr>
            <a:spLocks noGrp="1"/>
          </p:cNvSpPr>
          <p:nvPr>
            <p:ph type="sldNum" sz="quarter" idx="12"/>
          </p:nvPr>
        </p:nvSpPr>
        <p:spPr>
          <a:noFill/>
          <a:ln>
            <a:miter lim="800000"/>
            <a:headEnd/>
            <a:tailEnd/>
          </a:ln>
        </p:spPr>
        <p:txBody>
          <a:bodyPr/>
          <a:lstStyle/>
          <a:p>
            <a:fld id="{2013A224-D18E-4527-B5C4-2675A0E0EF0C}" type="slidenum">
              <a:rPr lang="en-US" altLang="zh-CN"/>
              <a:pPr/>
              <a:t>8</a:t>
            </a:fld>
            <a:endParaRPr lang="en-US" altLang="zh-CN"/>
          </a:p>
        </p:txBody>
      </p:sp>
      <p:sp>
        <p:nvSpPr>
          <p:cNvPr id="41989" name="Text Box 8"/>
          <p:cNvSpPr txBox="1">
            <a:spLocks noChangeArrowheads="1"/>
          </p:cNvSpPr>
          <p:nvPr/>
        </p:nvSpPr>
        <p:spPr bwMode="auto">
          <a:xfrm>
            <a:off x="928688" y="4419600"/>
            <a:ext cx="6913562" cy="457200"/>
          </a:xfrm>
          <a:prstGeom prst="rect">
            <a:avLst/>
          </a:prstGeom>
          <a:noFill/>
          <a:ln w="9525">
            <a:noFill/>
            <a:miter lim="800000"/>
            <a:headEnd/>
            <a:tailEnd/>
          </a:ln>
          <a:effectLst/>
        </p:spPr>
        <p:txBody>
          <a:bodyPr>
            <a:spAutoFit/>
          </a:bodyPr>
          <a:lstStyle/>
          <a:p>
            <a:pPr>
              <a:spcBef>
                <a:spcPct val="50000"/>
              </a:spcBef>
            </a:pPr>
            <a:endParaRPr lang="zh-CN" altLang="en-US"/>
          </a:p>
        </p:txBody>
      </p:sp>
      <p:sp>
        <p:nvSpPr>
          <p:cNvPr id="220170" name="Text Box 10"/>
          <p:cNvSpPr txBox="1">
            <a:spLocks noChangeArrowheads="1"/>
          </p:cNvSpPr>
          <p:nvPr/>
        </p:nvSpPr>
        <p:spPr bwMode="auto">
          <a:xfrm>
            <a:off x="606425" y="2960688"/>
            <a:ext cx="7558088" cy="1744662"/>
          </a:xfrm>
          <a:prstGeom prst="rect">
            <a:avLst/>
          </a:prstGeom>
          <a:noFill/>
          <a:ln w="9525">
            <a:solidFill>
              <a:srgbClr val="FF0000"/>
            </a:solidFill>
            <a:miter lim="800000"/>
            <a:headEnd/>
            <a:tailEnd/>
          </a:ln>
          <a:effectLst/>
        </p:spPr>
        <p:txBody>
          <a:bodyPr>
            <a:spAutoFit/>
          </a:bodyPr>
          <a:lstStyle/>
          <a:p>
            <a:pPr>
              <a:lnSpc>
                <a:spcPct val="150000"/>
              </a:lnSpc>
              <a:buFontTx/>
              <a:buChar char="•"/>
            </a:pPr>
            <a:r>
              <a:rPr lang="zh-CN" altLang="en-US" b="1">
                <a:solidFill>
                  <a:schemeClr val="accent2"/>
                </a:solidFill>
                <a:ea typeface="楷体_GB2312"/>
                <a:cs typeface="楷体_GB2312"/>
              </a:rPr>
              <a:t>  </a:t>
            </a:r>
            <a:r>
              <a:rPr lang="zh-CN" altLang="en-US" b="1" u="sng">
                <a:solidFill>
                  <a:schemeClr val="accent2"/>
                </a:solidFill>
                <a:ea typeface="楷体_GB2312"/>
                <a:cs typeface="楷体_GB2312"/>
              </a:rPr>
              <a:t>传统设备</a:t>
            </a:r>
            <a:r>
              <a:rPr lang="zh-CN" altLang="en-US" b="1">
                <a:solidFill>
                  <a:schemeClr val="accent2"/>
                </a:solidFill>
                <a:ea typeface="楷体_GB2312"/>
                <a:cs typeface="楷体_GB2312"/>
              </a:rPr>
              <a:t>：</a:t>
            </a:r>
            <a:r>
              <a:rPr lang="zh-CN" altLang="en-US" b="1">
                <a:solidFill>
                  <a:schemeClr val="accent2"/>
                </a:solidFill>
              </a:rPr>
              <a:t>  </a:t>
            </a:r>
            <a:r>
              <a:rPr lang="zh-CN" altLang="en-US" b="1">
                <a:ea typeface="华文中宋" pitchFamily="2" charset="-122"/>
              </a:rPr>
              <a:t>桌面</a:t>
            </a:r>
            <a:r>
              <a:rPr lang="en-US" altLang="zh-CN" b="1">
                <a:ea typeface="华文中宋" pitchFamily="2" charset="-122"/>
              </a:rPr>
              <a:t>PC </a:t>
            </a:r>
            <a:r>
              <a:rPr lang="zh-CN" altLang="en-US" b="1">
                <a:ea typeface="华文中宋" pitchFamily="2" charset="-122"/>
              </a:rPr>
              <a:t>、工作站、服务器等</a:t>
            </a:r>
            <a:r>
              <a:rPr lang="zh-CN" altLang="en-US" b="1"/>
              <a:t>；</a:t>
            </a:r>
          </a:p>
          <a:p>
            <a:pPr>
              <a:lnSpc>
                <a:spcPct val="150000"/>
              </a:lnSpc>
              <a:buFontTx/>
              <a:buChar char="•"/>
            </a:pPr>
            <a:r>
              <a:rPr lang="zh-CN" altLang="en-US" b="1">
                <a:solidFill>
                  <a:schemeClr val="accent2"/>
                </a:solidFill>
                <a:ea typeface="楷体_GB2312"/>
                <a:cs typeface="楷体_GB2312"/>
              </a:rPr>
              <a:t>  </a:t>
            </a:r>
            <a:r>
              <a:rPr lang="zh-CN" altLang="en-US" b="1" u="sng">
                <a:solidFill>
                  <a:schemeClr val="accent2"/>
                </a:solidFill>
                <a:ea typeface="楷体_GB2312"/>
                <a:cs typeface="楷体_GB2312"/>
              </a:rPr>
              <a:t>非传统设备</a:t>
            </a:r>
            <a:r>
              <a:rPr lang="zh-CN" altLang="en-US" b="1">
                <a:solidFill>
                  <a:schemeClr val="accent2"/>
                </a:solidFill>
                <a:ea typeface="楷体_GB2312"/>
                <a:cs typeface="楷体_GB2312"/>
              </a:rPr>
              <a:t>：</a:t>
            </a:r>
            <a:r>
              <a:rPr lang="zh-CN" altLang="en-US" b="1">
                <a:solidFill>
                  <a:schemeClr val="accent2"/>
                </a:solidFill>
              </a:rPr>
              <a:t> </a:t>
            </a:r>
            <a:r>
              <a:rPr lang="en-US" altLang="zh-CN" b="1">
                <a:ea typeface="华文中宋" pitchFamily="2" charset="-122"/>
              </a:rPr>
              <a:t>PDA(</a:t>
            </a:r>
            <a:r>
              <a:rPr lang="zh-CN" altLang="en-US" b="1">
                <a:ea typeface="华文中宋" pitchFamily="2" charset="-122"/>
              </a:rPr>
              <a:t>个人数字助手</a:t>
            </a:r>
            <a:r>
              <a:rPr lang="en-US" altLang="zh-CN" b="1">
                <a:ea typeface="华文中宋" pitchFamily="2" charset="-122"/>
              </a:rPr>
              <a:t>)</a:t>
            </a:r>
            <a:r>
              <a:rPr lang="zh-CN" altLang="en-US" b="1">
                <a:ea typeface="华文中宋" pitchFamily="2" charset="-122"/>
              </a:rPr>
              <a:t>、</a:t>
            </a:r>
            <a:r>
              <a:rPr lang="en-US" altLang="zh-CN" b="1">
                <a:ea typeface="华文中宋" pitchFamily="2" charset="-122"/>
              </a:rPr>
              <a:t>TV</a:t>
            </a:r>
            <a:r>
              <a:rPr lang="zh-CN" altLang="en-US" b="1">
                <a:ea typeface="华文中宋" pitchFamily="2" charset="-122"/>
              </a:rPr>
              <a:t>、移动计算机、汽车等。</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0170"/>
                                        </p:tgtEl>
                                        <p:attrNameLst>
                                          <p:attrName>style.visibility</p:attrName>
                                        </p:attrNameLst>
                                      </p:cBhvr>
                                      <p:to>
                                        <p:strVal val="visible"/>
                                      </p:to>
                                    </p:set>
                                    <p:animEffect transition="in" filter="box(in)">
                                      <p:cBhvr>
                                        <p:cTn id="7" dur="500"/>
                                        <p:tgtEl>
                                          <p:spTgt spid="220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7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533400" y="228600"/>
            <a:ext cx="7772400" cy="1003300"/>
          </a:xfrm>
        </p:spPr>
        <p:txBody>
          <a:bodyPr/>
          <a:lstStyle/>
          <a:p>
            <a:r>
              <a:rPr lang="en-US" altLang="zh-CN" sz="3200" i="1" dirty="0" smtClean="0">
                <a:solidFill>
                  <a:srgbClr val="008000"/>
                </a:solidFill>
              </a:rPr>
              <a:t>La/R</a:t>
            </a:r>
            <a:r>
              <a:rPr lang="en-US" altLang="zh-CN" sz="3200" i="1" dirty="0" smtClean="0">
                <a:solidFill>
                  <a:srgbClr val="008000"/>
                </a:solidFill>
                <a:sym typeface="Symbol" pitchFamily="18" charset="2"/>
              </a:rPr>
              <a:t></a:t>
            </a:r>
            <a:r>
              <a:rPr lang="en-US" altLang="zh-CN" sz="3200" dirty="0" smtClean="0">
                <a:solidFill>
                  <a:srgbClr val="008000"/>
                </a:solidFill>
              </a:rPr>
              <a:t>1</a:t>
            </a:r>
            <a:endParaRPr lang="zh-CN" altLang="en-US" sz="3200" dirty="0" smtClean="0">
              <a:solidFill>
                <a:srgbClr val="008000"/>
              </a:solidFill>
              <a:sym typeface="Wingdings" pitchFamily="2" charset="2"/>
            </a:endParaRPr>
          </a:p>
        </p:txBody>
      </p:sp>
      <p:sp>
        <p:nvSpPr>
          <p:cNvPr id="326659" name="Rectangle 3"/>
          <p:cNvSpPr>
            <a:spLocks noGrp="1" noChangeArrowheads="1"/>
          </p:cNvSpPr>
          <p:nvPr>
            <p:ph idx="1"/>
          </p:nvPr>
        </p:nvSpPr>
        <p:spPr>
          <a:xfrm>
            <a:off x="533400" y="1395663"/>
            <a:ext cx="7772400" cy="4306637"/>
          </a:xfrm>
        </p:spPr>
        <p:txBody>
          <a:bodyPr/>
          <a:lstStyle/>
          <a:p>
            <a:pPr eaLnBrk="1">
              <a:lnSpc>
                <a:spcPct val="125000"/>
              </a:lnSpc>
              <a:spcBef>
                <a:spcPct val="25000"/>
              </a:spcBef>
              <a:buFont typeface="Wingdings" pitchFamily="2" charset="2"/>
              <a:buChar char="ü"/>
            </a:pPr>
            <a:r>
              <a:rPr lang="zh-CN" altLang="en-US" sz="2400" b="1" dirty="0" smtClean="0">
                <a:solidFill>
                  <a:srgbClr val="FF0000"/>
                </a:solidFill>
                <a:ea typeface="华文中宋" pitchFamily="2" charset="-122"/>
              </a:rPr>
              <a:t>分组周期性到达：</a:t>
            </a:r>
          </a:p>
          <a:p>
            <a:pPr eaLnBrk="1">
              <a:lnSpc>
                <a:spcPct val="125000"/>
              </a:lnSpc>
              <a:spcBef>
                <a:spcPct val="25000"/>
              </a:spcBef>
              <a:buFont typeface="Wingdings" pitchFamily="2" charset="2"/>
              <a:buNone/>
            </a:pPr>
            <a:r>
              <a:rPr lang="zh-CN" altLang="en-US" sz="2400" b="1" dirty="0" smtClean="0">
                <a:ea typeface="华文中宋" pitchFamily="2" charset="-122"/>
              </a:rPr>
              <a:t>            如每</a:t>
            </a:r>
            <a:r>
              <a:rPr lang="en-US" altLang="zh-CN" sz="2400" b="1" i="1" dirty="0" smtClean="0">
                <a:ea typeface="华文中宋" pitchFamily="2" charset="-122"/>
              </a:rPr>
              <a:t>L/R</a:t>
            </a:r>
            <a:r>
              <a:rPr lang="en-US" altLang="zh-CN" sz="2400" b="1" dirty="0" smtClean="0">
                <a:ea typeface="华文中宋" pitchFamily="2" charset="-122"/>
              </a:rPr>
              <a:t> s</a:t>
            </a:r>
            <a:r>
              <a:rPr lang="zh-CN" altLang="en-US" sz="2400" b="1" dirty="0" smtClean="0">
                <a:ea typeface="华文中宋" pitchFamily="2" charset="-122"/>
              </a:rPr>
              <a:t>（传输时延）到达一个分组，则每个分组将到达</a:t>
            </a:r>
            <a:r>
              <a:rPr lang="zh-CN" altLang="en-US" sz="2400" b="1" dirty="0" smtClean="0">
                <a:latin typeface="华文中宋" pitchFamily="2" charset="-122"/>
                <a:ea typeface="华文中宋" pitchFamily="2" charset="-122"/>
              </a:rPr>
              <a:t>“</a:t>
            </a:r>
            <a:r>
              <a:rPr lang="zh-CN" altLang="en-US" sz="2400" b="1" dirty="0" smtClean="0">
                <a:ea typeface="华文中宋" pitchFamily="2" charset="-122"/>
              </a:rPr>
              <a:t>空</a:t>
            </a:r>
            <a:r>
              <a:rPr lang="zh-CN" altLang="en-US" sz="2400" b="1" dirty="0" smtClean="0">
                <a:latin typeface="华文中宋" pitchFamily="2" charset="-122"/>
                <a:ea typeface="华文中宋" pitchFamily="2" charset="-122"/>
              </a:rPr>
              <a:t>”</a:t>
            </a:r>
            <a:r>
              <a:rPr lang="zh-CN" altLang="en-US" sz="2400" b="1" dirty="0" smtClean="0">
                <a:ea typeface="华文中宋" pitchFamily="2" charset="-122"/>
              </a:rPr>
              <a:t>队列中，不会有排队时延；</a:t>
            </a:r>
            <a:endParaRPr lang="zh-CN" altLang="en-US" sz="2400" b="1" dirty="0" smtClean="0">
              <a:ea typeface="华文中宋" pitchFamily="2" charset="-122"/>
              <a:sym typeface="Wingdings" pitchFamily="2" charset="2"/>
            </a:endParaRPr>
          </a:p>
          <a:p>
            <a:pPr eaLnBrk="1">
              <a:lnSpc>
                <a:spcPct val="125000"/>
              </a:lnSpc>
              <a:spcBef>
                <a:spcPct val="25000"/>
              </a:spcBef>
              <a:buFont typeface="Wingdings" pitchFamily="2" charset="2"/>
              <a:buChar char="ü"/>
            </a:pPr>
            <a:r>
              <a:rPr lang="zh-CN" altLang="en-US" sz="2400" b="1" dirty="0" smtClean="0">
                <a:solidFill>
                  <a:srgbClr val="FF0000"/>
                </a:solidFill>
                <a:ea typeface="华文中宋" pitchFamily="2" charset="-122"/>
              </a:rPr>
              <a:t>分组以突发形式到达：</a:t>
            </a:r>
            <a:r>
              <a:rPr lang="zh-CN" altLang="en-US" sz="2400" b="1" dirty="0" smtClean="0">
                <a:ea typeface="华文中宋" pitchFamily="2" charset="-122"/>
              </a:rPr>
              <a:t>平均排队时延会很大。</a:t>
            </a:r>
          </a:p>
          <a:p>
            <a:pPr eaLnBrk="1">
              <a:lnSpc>
                <a:spcPct val="125000"/>
              </a:lnSpc>
              <a:spcBef>
                <a:spcPct val="25000"/>
              </a:spcBef>
              <a:buFont typeface="Wingdings" pitchFamily="2" charset="2"/>
              <a:buNone/>
            </a:pPr>
            <a:r>
              <a:rPr lang="zh-CN" altLang="en-US" sz="2400" b="1" dirty="0" smtClean="0">
                <a:ea typeface="华文中宋" pitchFamily="2" charset="-122"/>
              </a:rPr>
              <a:t>            例如，设每</a:t>
            </a:r>
            <a:r>
              <a:rPr lang="en-US" altLang="zh-CN" sz="2400" b="1" i="1" dirty="0" smtClean="0">
                <a:ea typeface="华文中宋" pitchFamily="2" charset="-122"/>
              </a:rPr>
              <a:t>L/R</a:t>
            </a:r>
            <a:r>
              <a:rPr lang="en-US" altLang="zh-CN" sz="2400" b="1" dirty="0" smtClean="0">
                <a:ea typeface="华文中宋" pitchFamily="2" charset="-122"/>
              </a:rPr>
              <a:t> s</a:t>
            </a:r>
            <a:r>
              <a:rPr lang="zh-CN" altLang="en-US" sz="2400" b="1" dirty="0" smtClean="0">
                <a:ea typeface="华文中宋" pitchFamily="2" charset="-122"/>
              </a:rPr>
              <a:t>同时到达</a:t>
            </a:r>
            <a:r>
              <a:rPr lang="en-US" altLang="zh-CN" sz="2400" b="1" i="1" dirty="0" smtClean="0">
                <a:ea typeface="华文中宋" pitchFamily="2" charset="-122"/>
              </a:rPr>
              <a:t>N</a:t>
            </a:r>
            <a:r>
              <a:rPr lang="zh-CN" altLang="en-US" sz="2400" b="1" dirty="0" smtClean="0">
                <a:ea typeface="华文中宋" pitchFamily="2" charset="-122"/>
              </a:rPr>
              <a:t>个分组，第一个分组没有排队时延，第二个分组就有</a:t>
            </a:r>
            <a:r>
              <a:rPr lang="en-US" altLang="zh-CN" sz="2400" b="1" i="1" dirty="0" smtClean="0">
                <a:ea typeface="华文中宋" pitchFamily="2" charset="-122"/>
              </a:rPr>
              <a:t>L/</a:t>
            </a:r>
            <a:r>
              <a:rPr lang="en-US" altLang="zh-CN" sz="2400" b="1" i="1" dirty="0" err="1" smtClean="0">
                <a:ea typeface="华文中宋" pitchFamily="2" charset="-122"/>
              </a:rPr>
              <a:t>R</a:t>
            </a:r>
            <a:r>
              <a:rPr lang="en-US" altLang="zh-CN" sz="2400" b="1" dirty="0" err="1" smtClean="0">
                <a:ea typeface="华文中宋" pitchFamily="2" charset="-122"/>
              </a:rPr>
              <a:t>s</a:t>
            </a:r>
            <a:r>
              <a:rPr lang="zh-CN" altLang="en-US" sz="2400" b="1" dirty="0" smtClean="0">
                <a:ea typeface="华文中宋" pitchFamily="2" charset="-122"/>
              </a:rPr>
              <a:t>的排队时延，第</a:t>
            </a:r>
            <a:r>
              <a:rPr lang="en-US" altLang="zh-CN" sz="2400" b="1" i="1" dirty="0" smtClean="0">
                <a:ea typeface="华文中宋" pitchFamily="2" charset="-122"/>
              </a:rPr>
              <a:t>n</a:t>
            </a:r>
            <a:r>
              <a:rPr lang="zh-CN" altLang="en-US" sz="2400" b="1" dirty="0" smtClean="0">
                <a:ea typeface="华文中宋" pitchFamily="2" charset="-122"/>
              </a:rPr>
              <a:t>个分组有</a:t>
            </a:r>
            <a:r>
              <a:rPr lang="en-US" altLang="zh-CN" sz="2400" b="1" i="1" dirty="0" smtClean="0">
                <a:ea typeface="华文中宋" pitchFamily="2" charset="-122"/>
              </a:rPr>
              <a:t>(n-</a:t>
            </a:r>
            <a:r>
              <a:rPr lang="en-US" altLang="zh-CN" sz="2400" b="1" dirty="0" smtClean="0">
                <a:ea typeface="华文中宋" pitchFamily="2" charset="-122"/>
              </a:rPr>
              <a:t>1</a:t>
            </a:r>
            <a:r>
              <a:rPr lang="en-US" altLang="zh-CN" sz="2400" b="1" i="1" dirty="0" smtClean="0">
                <a:ea typeface="华文中宋" pitchFamily="2" charset="-122"/>
              </a:rPr>
              <a:t>) L/R</a:t>
            </a:r>
            <a:r>
              <a:rPr lang="zh-CN" altLang="en-US" sz="2400" b="1" dirty="0" smtClean="0">
                <a:ea typeface="华文中宋" pitchFamily="2" charset="-122"/>
              </a:rPr>
              <a:t>的排队时延。</a:t>
            </a:r>
            <a:endParaRPr lang="en-US" altLang="zh-CN" sz="2400" b="1" dirty="0" smtClean="0">
              <a:ea typeface="华文中宋" pitchFamily="2" charset="-122"/>
            </a:endParaRPr>
          </a:p>
          <a:p>
            <a:pPr eaLnBrk="1">
              <a:lnSpc>
                <a:spcPct val="125000"/>
              </a:lnSpc>
              <a:spcBef>
                <a:spcPct val="25000"/>
              </a:spcBef>
              <a:buFont typeface="Wingdings" pitchFamily="2" charset="2"/>
              <a:buNone/>
            </a:pPr>
            <a:r>
              <a:rPr lang="zh-CN" altLang="en-US" sz="2400" b="1" dirty="0" smtClean="0">
                <a:ea typeface="华文中宋" pitchFamily="2" charset="-122"/>
              </a:rPr>
              <a:t>          </a:t>
            </a:r>
            <a:r>
              <a:rPr lang="zh-CN" altLang="en-US" sz="2400" b="1" dirty="0" smtClean="0">
                <a:solidFill>
                  <a:srgbClr val="FF33CC"/>
                </a:solidFill>
                <a:ea typeface="华文中宋" pitchFamily="2" charset="-122"/>
              </a:rPr>
              <a:t>道路拥堵：流量强度接近于</a:t>
            </a:r>
            <a:r>
              <a:rPr lang="en-US" altLang="zh-CN" sz="2400" b="1" dirty="0" smtClean="0">
                <a:solidFill>
                  <a:srgbClr val="FF33CC"/>
                </a:solidFill>
                <a:ea typeface="华文中宋" pitchFamily="2" charset="-122"/>
              </a:rPr>
              <a:t>1</a:t>
            </a:r>
            <a:r>
              <a:rPr lang="zh-CN" altLang="en-US" sz="2400" b="1" dirty="0" smtClean="0">
                <a:solidFill>
                  <a:srgbClr val="FF33CC"/>
                </a:solidFill>
                <a:ea typeface="华文中宋" pitchFamily="2" charset="-122"/>
              </a:rPr>
              <a:t>。</a:t>
            </a:r>
          </a:p>
        </p:txBody>
      </p:sp>
      <p:sp>
        <p:nvSpPr>
          <p:cNvPr id="141316" name="灯片编号占位符 5"/>
          <p:cNvSpPr>
            <a:spLocks noGrp="1"/>
          </p:cNvSpPr>
          <p:nvPr>
            <p:ph type="sldNum" sz="quarter" idx="12"/>
          </p:nvPr>
        </p:nvSpPr>
        <p:spPr>
          <a:noFill/>
          <a:ln>
            <a:miter lim="800000"/>
            <a:headEnd/>
            <a:tailEnd/>
          </a:ln>
        </p:spPr>
        <p:txBody>
          <a:bodyPr/>
          <a:lstStyle/>
          <a:p>
            <a:fld id="{29DA59B4-537E-4AF3-A203-42534C3FFB6D}" type="slidenum">
              <a:rPr lang="en-US" altLang="zh-CN"/>
              <a:pPr/>
              <a:t>80</a:t>
            </a:fld>
            <a:endParaRPr lang="en-US" altLang="zh-CN"/>
          </a:p>
        </p:txBody>
      </p:sp>
      <p:sp>
        <p:nvSpPr>
          <p:cNvPr id="326660" name="Text Box 4"/>
          <p:cNvSpPr txBox="1">
            <a:spLocks noChangeArrowheads="1"/>
          </p:cNvSpPr>
          <p:nvPr/>
        </p:nvSpPr>
        <p:spPr bwMode="auto">
          <a:xfrm>
            <a:off x="1625600" y="5854700"/>
            <a:ext cx="5638800" cy="466725"/>
          </a:xfrm>
          <a:prstGeom prst="rect">
            <a:avLst/>
          </a:prstGeom>
          <a:noFill/>
          <a:ln w="9525">
            <a:solidFill>
              <a:schemeClr val="hlink"/>
            </a:solidFill>
            <a:miter lim="800000"/>
            <a:headEnd/>
            <a:tailEnd/>
          </a:ln>
          <a:effectLst/>
        </p:spPr>
        <p:txBody>
          <a:bodyPr>
            <a:spAutoFit/>
          </a:bodyPr>
          <a:lstStyle/>
          <a:p>
            <a:pPr algn="ctr">
              <a:spcBef>
                <a:spcPct val="50000"/>
              </a:spcBef>
            </a:pPr>
            <a:r>
              <a:rPr lang="zh-CN" altLang="en-US" b="1">
                <a:solidFill>
                  <a:schemeClr val="hlink"/>
                </a:solidFill>
                <a:latin typeface="楷体_GB2312"/>
                <a:ea typeface="楷体_GB2312"/>
                <a:cs typeface="楷体_GB2312"/>
              </a:rPr>
              <a:t>设计系统时流量强度不能大于</a:t>
            </a:r>
            <a:r>
              <a:rPr lang="en-US" altLang="zh-CN" b="1">
                <a:solidFill>
                  <a:schemeClr val="hlink"/>
                </a:solidFill>
                <a:latin typeface="楷体_GB2312"/>
                <a:ea typeface="楷体_GB2312"/>
                <a:cs typeface="楷体_GB2312"/>
              </a:rPr>
              <a:t>1</a:t>
            </a:r>
            <a:r>
              <a:rPr lang="zh-CN" altLang="en-US" b="1">
                <a:solidFill>
                  <a:schemeClr val="hlink"/>
                </a:solidFill>
                <a:latin typeface="楷体_GB2312"/>
                <a:ea typeface="楷体_GB2312"/>
                <a:cs typeface="楷体_GB2312"/>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26659">
                                            <p:txEl>
                                              <p:pRg st="0" end="0"/>
                                            </p:txEl>
                                          </p:spTgt>
                                        </p:tgtEl>
                                        <p:attrNameLst>
                                          <p:attrName>style.visibility</p:attrName>
                                        </p:attrNameLst>
                                      </p:cBhvr>
                                      <p:to>
                                        <p:strVal val="visible"/>
                                      </p:to>
                                    </p:set>
                                    <p:animEffect transition="in" filter="wipe(down)">
                                      <p:cBhvr>
                                        <p:cTn id="7" dur="500"/>
                                        <p:tgtEl>
                                          <p:spTgt spid="326659">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26659">
                                            <p:txEl>
                                              <p:pRg st="1" end="1"/>
                                            </p:txEl>
                                          </p:spTgt>
                                        </p:tgtEl>
                                        <p:attrNameLst>
                                          <p:attrName>style.visibility</p:attrName>
                                        </p:attrNameLst>
                                      </p:cBhvr>
                                      <p:to>
                                        <p:strVal val="visible"/>
                                      </p:to>
                                    </p:set>
                                    <p:animEffect transition="in" filter="wipe(down)">
                                      <p:cBhvr>
                                        <p:cTn id="10" dur="500"/>
                                        <p:tgtEl>
                                          <p:spTgt spid="32665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326659">
                                            <p:txEl>
                                              <p:pRg st="2" end="2"/>
                                            </p:txEl>
                                          </p:spTgt>
                                        </p:tgtEl>
                                        <p:attrNameLst>
                                          <p:attrName>style.visibility</p:attrName>
                                        </p:attrNameLst>
                                      </p:cBhvr>
                                      <p:to>
                                        <p:strVal val="visible"/>
                                      </p:to>
                                    </p:set>
                                    <p:animEffect transition="in" filter="wipe(down)">
                                      <p:cBhvr>
                                        <p:cTn id="15" dur="500"/>
                                        <p:tgtEl>
                                          <p:spTgt spid="326659">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26659">
                                            <p:txEl>
                                              <p:pRg st="3" end="3"/>
                                            </p:txEl>
                                          </p:spTgt>
                                        </p:tgtEl>
                                        <p:attrNameLst>
                                          <p:attrName>style.visibility</p:attrName>
                                        </p:attrNameLst>
                                      </p:cBhvr>
                                      <p:to>
                                        <p:strVal val="visible"/>
                                      </p:to>
                                    </p:set>
                                    <p:animEffect transition="in" filter="wipe(down)">
                                      <p:cBhvr>
                                        <p:cTn id="18" dur="500"/>
                                        <p:tgtEl>
                                          <p:spTgt spid="326659">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26659">
                                            <p:txEl>
                                              <p:pRg st="4" end="4"/>
                                            </p:txEl>
                                          </p:spTgt>
                                        </p:tgtEl>
                                        <p:attrNameLst>
                                          <p:attrName>style.visibility</p:attrName>
                                        </p:attrNameLst>
                                      </p:cBhvr>
                                      <p:to>
                                        <p:strVal val="visible"/>
                                      </p:to>
                                    </p:set>
                                    <p:animEffect transition="in" filter="wipe(down)">
                                      <p:cBhvr>
                                        <p:cTn id="21" dur="500"/>
                                        <p:tgtEl>
                                          <p:spTgt spid="326659">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26660"/>
                                        </p:tgtEl>
                                        <p:attrNameLst>
                                          <p:attrName>style.visibility</p:attrName>
                                        </p:attrNameLst>
                                      </p:cBhvr>
                                      <p:to>
                                        <p:strVal val="visible"/>
                                      </p:to>
                                    </p:set>
                                    <p:animEffect transition="in" filter="dissolve">
                                      <p:cBhvr>
                                        <p:cTn id="26" dur="500"/>
                                        <p:tgtEl>
                                          <p:spTgt spid="326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533400" y="228600"/>
            <a:ext cx="7772400" cy="1041400"/>
          </a:xfrm>
        </p:spPr>
        <p:txBody>
          <a:bodyPr/>
          <a:lstStyle/>
          <a:p>
            <a:r>
              <a:rPr lang="zh-CN" altLang="en-US" sz="3200" smtClean="0">
                <a:solidFill>
                  <a:srgbClr val="008000"/>
                </a:solidFill>
              </a:rPr>
              <a:t>丢包</a:t>
            </a:r>
          </a:p>
        </p:txBody>
      </p:sp>
      <p:sp>
        <p:nvSpPr>
          <p:cNvPr id="142339" name="Rectangle 3"/>
          <p:cNvSpPr>
            <a:spLocks noGrp="1" noChangeArrowheads="1"/>
          </p:cNvSpPr>
          <p:nvPr>
            <p:ph idx="1"/>
          </p:nvPr>
        </p:nvSpPr>
        <p:spPr>
          <a:xfrm>
            <a:off x="533400" y="1397000"/>
            <a:ext cx="7772400" cy="2692400"/>
          </a:xfrm>
        </p:spPr>
        <p:txBody>
          <a:bodyPr/>
          <a:lstStyle/>
          <a:p>
            <a:pPr eaLnBrk="1">
              <a:lnSpc>
                <a:spcPct val="130000"/>
              </a:lnSpc>
              <a:buFont typeface="Wingdings" pitchFamily="2" charset="2"/>
              <a:buNone/>
            </a:pPr>
            <a:r>
              <a:rPr lang="zh-CN" altLang="en-US" sz="2400" b="1" smtClean="0">
                <a:ea typeface="华文中宋" pitchFamily="2" charset="-122"/>
              </a:rPr>
              <a:t>     通常，一条链路的缓存队列容量有限。</a:t>
            </a:r>
            <a:endParaRPr lang="zh-CN" altLang="en-US" sz="2400" b="1" i="1" smtClean="0">
              <a:ea typeface="华文中宋" pitchFamily="2" charset="-122"/>
            </a:endParaRPr>
          </a:p>
          <a:p>
            <a:pPr eaLnBrk="1">
              <a:lnSpc>
                <a:spcPct val="130000"/>
              </a:lnSpc>
              <a:buFont typeface="Wingdings" pitchFamily="2" charset="2"/>
              <a:buChar char="ü"/>
            </a:pPr>
            <a:r>
              <a:rPr lang="zh-CN" altLang="en-US" sz="2400" b="1" smtClean="0">
                <a:solidFill>
                  <a:srgbClr val="FF0000"/>
                </a:solidFill>
                <a:ea typeface="华文中宋" pitchFamily="2" charset="-122"/>
              </a:rPr>
              <a:t>分组丢失</a:t>
            </a:r>
            <a:r>
              <a:rPr lang="en-US" altLang="zh-CN" sz="2400" b="1" smtClean="0">
                <a:solidFill>
                  <a:srgbClr val="FF0000"/>
                </a:solidFill>
                <a:ea typeface="华文中宋" pitchFamily="2" charset="-122"/>
              </a:rPr>
              <a:t>(lost)</a:t>
            </a:r>
            <a:r>
              <a:rPr lang="zh-CN" altLang="en-US" sz="2400" b="1" smtClean="0">
                <a:solidFill>
                  <a:srgbClr val="FF0000"/>
                </a:solidFill>
                <a:ea typeface="华文中宋" pitchFamily="2" charset="-122"/>
              </a:rPr>
              <a:t>：</a:t>
            </a:r>
            <a:r>
              <a:rPr lang="zh-CN" altLang="en-US" sz="2400" b="1" smtClean="0">
                <a:ea typeface="华文中宋" pitchFamily="2" charset="-122"/>
              </a:rPr>
              <a:t>当到达的分组发现队列已满，没有空间存储，被丢弃 </a:t>
            </a:r>
            <a:r>
              <a:rPr lang="en-US" altLang="zh-CN" sz="2400" b="1" smtClean="0">
                <a:ea typeface="华文中宋" pitchFamily="2" charset="-122"/>
              </a:rPr>
              <a:t>(drop)</a:t>
            </a:r>
            <a:r>
              <a:rPr lang="zh-CN" altLang="en-US" sz="2400" b="1" smtClean="0">
                <a:ea typeface="华文中宋" pitchFamily="2" charset="-122"/>
              </a:rPr>
              <a:t>。</a:t>
            </a:r>
          </a:p>
          <a:p>
            <a:pPr eaLnBrk="1">
              <a:lnSpc>
                <a:spcPct val="130000"/>
              </a:lnSpc>
            </a:pPr>
            <a:r>
              <a:rPr lang="zh-CN" altLang="en-US" sz="2400" b="1" smtClean="0">
                <a:ea typeface="华文中宋" pitchFamily="2" charset="-122"/>
              </a:rPr>
              <a:t>丢失的分组可能由前面的节点或由源端系统重传，或根本不重传。</a:t>
            </a:r>
            <a:endParaRPr lang="en-US" altLang="zh-CN" sz="2400" b="1" smtClean="0">
              <a:ea typeface="华文中宋" pitchFamily="2" charset="-122"/>
            </a:endParaRPr>
          </a:p>
          <a:p>
            <a:pPr eaLnBrk="1">
              <a:lnSpc>
                <a:spcPct val="130000"/>
              </a:lnSpc>
            </a:pPr>
            <a:endParaRPr lang="zh-CN" altLang="en-US" sz="2400" b="1" smtClean="0">
              <a:ea typeface="华文中宋" pitchFamily="2" charset="-122"/>
            </a:endParaRPr>
          </a:p>
        </p:txBody>
      </p:sp>
      <p:sp>
        <p:nvSpPr>
          <p:cNvPr id="142340" name="灯片编号占位符 5"/>
          <p:cNvSpPr>
            <a:spLocks noGrp="1"/>
          </p:cNvSpPr>
          <p:nvPr>
            <p:ph type="sldNum" sz="quarter" idx="12"/>
          </p:nvPr>
        </p:nvSpPr>
        <p:spPr>
          <a:noFill/>
          <a:ln>
            <a:miter lim="800000"/>
            <a:headEnd/>
            <a:tailEnd/>
          </a:ln>
        </p:spPr>
        <p:txBody>
          <a:bodyPr/>
          <a:lstStyle/>
          <a:p>
            <a:fld id="{BC3B9A09-C225-434E-931B-667B85347419}" type="slidenum">
              <a:rPr lang="en-US" altLang="zh-CN"/>
              <a:pPr/>
              <a:t>81</a:t>
            </a:fld>
            <a:endParaRPr lang="en-US" altLang="zh-CN"/>
          </a:p>
        </p:txBody>
      </p:sp>
      <p:graphicFrame>
        <p:nvGraphicFramePr>
          <p:cNvPr id="142341" name="Object 5"/>
          <p:cNvGraphicFramePr>
            <a:graphicFrameLocks noChangeAspect="1"/>
          </p:cNvGraphicFramePr>
          <p:nvPr/>
        </p:nvGraphicFramePr>
        <p:xfrm>
          <a:off x="2051050" y="5346700"/>
          <a:ext cx="646113" cy="533400"/>
        </p:xfrm>
        <a:graphic>
          <a:graphicData uri="http://schemas.openxmlformats.org/presentationml/2006/ole">
            <mc:AlternateContent xmlns:mc="http://schemas.openxmlformats.org/markup-compatibility/2006">
              <mc:Choice xmlns:v="urn:schemas-microsoft-com:vml" Requires="v">
                <p:oleObj spid="_x0000_s142411" name="Clip" r:id="rId3" imgW="1307263" imgH="1084139" progId="MS_ClipArt_Gallery.2">
                  <p:embed/>
                </p:oleObj>
              </mc:Choice>
              <mc:Fallback>
                <p:oleObj name="Clip" r:id="rId3" imgW="1307263" imgH="1084139"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5346700"/>
                        <a:ext cx="646113"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2342" name="Oval 6"/>
          <p:cNvSpPr>
            <a:spLocks noChangeArrowheads="1"/>
          </p:cNvSpPr>
          <p:nvPr/>
        </p:nvSpPr>
        <p:spPr bwMode="auto">
          <a:xfrm>
            <a:off x="3092450" y="5105400"/>
            <a:ext cx="1198563" cy="369888"/>
          </a:xfrm>
          <a:prstGeom prst="ellipse">
            <a:avLst/>
          </a:prstGeom>
          <a:solidFill>
            <a:srgbClr val="CCCCFF"/>
          </a:solidFill>
          <a:ln w="12700">
            <a:noFill/>
            <a:round/>
            <a:headEnd/>
            <a:tailEnd/>
          </a:ln>
          <a:effectLst/>
        </p:spPr>
        <p:txBody>
          <a:bodyPr wrap="none" anchor="ctr"/>
          <a:lstStyle/>
          <a:p>
            <a:pPr algn="ctr"/>
            <a:endParaRPr lang="zh-CN" altLang="en-US"/>
          </a:p>
        </p:txBody>
      </p:sp>
      <p:sp>
        <p:nvSpPr>
          <p:cNvPr id="142343" name="Rectangle 7"/>
          <p:cNvSpPr>
            <a:spLocks noChangeArrowheads="1"/>
          </p:cNvSpPr>
          <p:nvPr/>
        </p:nvSpPr>
        <p:spPr bwMode="auto">
          <a:xfrm>
            <a:off x="3092450" y="5037138"/>
            <a:ext cx="1198563" cy="263525"/>
          </a:xfrm>
          <a:prstGeom prst="rect">
            <a:avLst/>
          </a:prstGeom>
          <a:solidFill>
            <a:srgbClr val="CCCCFF"/>
          </a:solidFill>
          <a:ln w="12700">
            <a:noFill/>
            <a:miter lim="800000"/>
            <a:headEnd/>
            <a:tailEnd/>
          </a:ln>
          <a:effectLst/>
        </p:spPr>
        <p:txBody>
          <a:bodyPr wrap="none" anchor="ctr"/>
          <a:lstStyle/>
          <a:p>
            <a:pPr algn="ctr"/>
            <a:endParaRPr lang="zh-CN" altLang="zh-CN"/>
          </a:p>
        </p:txBody>
      </p:sp>
      <p:sp>
        <p:nvSpPr>
          <p:cNvPr id="142344" name="Oval 8"/>
          <p:cNvSpPr>
            <a:spLocks noChangeArrowheads="1"/>
          </p:cNvSpPr>
          <p:nvPr/>
        </p:nvSpPr>
        <p:spPr bwMode="auto">
          <a:xfrm>
            <a:off x="3101975" y="4808538"/>
            <a:ext cx="1198563" cy="430212"/>
          </a:xfrm>
          <a:prstGeom prst="ellipse">
            <a:avLst/>
          </a:prstGeom>
          <a:solidFill>
            <a:srgbClr val="CCCCFF"/>
          </a:solidFill>
          <a:ln w="12700">
            <a:noFill/>
            <a:round/>
            <a:headEnd/>
            <a:tailEnd/>
          </a:ln>
          <a:effectLst/>
        </p:spPr>
        <p:txBody>
          <a:bodyPr wrap="none" anchor="ctr"/>
          <a:lstStyle/>
          <a:p>
            <a:pPr algn="ctr"/>
            <a:endParaRPr lang="zh-CN" altLang="en-US"/>
          </a:p>
        </p:txBody>
      </p:sp>
      <p:grpSp>
        <p:nvGrpSpPr>
          <p:cNvPr id="142345" name="Group 9"/>
          <p:cNvGrpSpPr>
            <a:grpSpLocks/>
          </p:cNvGrpSpPr>
          <p:nvPr/>
        </p:nvGrpSpPr>
        <p:grpSpPr bwMode="auto">
          <a:xfrm>
            <a:off x="3448050" y="4838700"/>
            <a:ext cx="498475" cy="119063"/>
            <a:chOff x="2208" y="2184"/>
            <a:chExt cx="176" cy="69"/>
          </a:xfrm>
        </p:grpSpPr>
        <p:grpSp>
          <p:nvGrpSpPr>
            <p:cNvPr id="142372" name="Group 10"/>
            <p:cNvGrpSpPr>
              <a:grpSpLocks/>
            </p:cNvGrpSpPr>
            <p:nvPr/>
          </p:nvGrpSpPr>
          <p:grpSpPr bwMode="auto">
            <a:xfrm>
              <a:off x="2208" y="2185"/>
              <a:ext cx="176" cy="68"/>
              <a:chOff x="2848" y="848"/>
              <a:chExt cx="140" cy="98"/>
            </a:xfrm>
          </p:grpSpPr>
          <p:sp>
            <p:nvSpPr>
              <p:cNvPr id="142377" name="Line 11"/>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42378" name="Line 12"/>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42379" name="Line 13"/>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42373" name="Group 14"/>
            <p:cNvGrpSpPr>
              <a:grpSpLocks/>
            </p:cNvGrpSpPr>
            <p:nvPr/>
          </p:nvGrpSpPr>
          <p:grpSpPr bwMode="auto">
            <a:xfrm flipV="1">
              <a:off x="2208" y="2184"/>
              <a:ext cx="176" cy="68"/>
              <a:chOff x="2848" y="848"/>
              <a:chExt cx="140" cy="98"/>
            </a:xfrm>
          </p:grpSpPr>
          <p:sp>
            <p:nvSpPr>
              <p:cNvPr id="142374" name="Line 15"/>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42375" name="Line 16"/>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42376" name="Line 17"/>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aphicFrame>
        <p:nvGraphicFramePr>
          <p:cNvPr id="142346" name="Object 22"/>
          <p:cNvGraphicFramePr>
            <a:graphicFrameLocks noChangeAspect="1"/>
          </p:cNvGraphicFramePr>
          <p:nvPr/>
        </p:nvGraphicFramePr>
        <p:xfrm>
          <a:off x="1736725" y="4337050"/>
          <a:ext cx="646113" cy="533400"/>
        </p:xfrm>
        <a:graphic>
          <a:graphicData uri="http://schemas.openxmlformats.org/presentationml/2006/ole">
            <mc:AlternateContent xmlns:mc="http://schemas.openxmlformats.org/markup-compatibility/2006">
              <mc:Choice xmlns:v="urn:schemas-microsoft-com:vml" Requires="v">
                <p:oleObj spid="_x0000_s142412" name="Clip" r:id="rId5" imgW="1307263" imgH="1084139" progId="MS_ClipArt_Gallery.2">
                  <p:embed/>
                </p:oleObj>
              </mc:Choice>
              <mc:Fallback>
                <p:oleObj name="Clip" r:id="rId5" imgW="1307263" imgH="1084139" progId="MS_ClipArt_Gallery.2">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6725" y="4337050"/>
                        <a:ext cx="646113"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2347" name="Line 23"/>
          <p:cNvSpPr>
            <a:spLocks noChangeShapeType="1"/>
          </p:cNvSpPr>
          <p:nvPr/>
        </p:nvSpPr>
        <p:spPr bwMode="auto">
          <a:xfrm>
            <a:off x="2362200" y="4743450"/>
            <a:ext cx="504825" cy="0"/>
          </a:xfrm>
          <a:prstGeom prst="line">
            <a:avLst/>
          </a:prstGeom>
          <a:noFill/>
          <a:ln w="19050">
            <a:solidFill>
              <a:schemeClr val="tx1"/>
            </a:solidFill>
            <a:round/>
            <a:headEnd/>
            <a:tailEnd/>
          </a:ln>
          <a:effectLst/>
        </p:spPr>
        <p:txBody>
          <a:bodyPr wrap="none" anchor="ctr"/>
          <a:lstStyle/>
          <a:p>
            <a:endParaRPr lang="zh-CN" altLang="en-US"/>
          </a:p>
        </p:txBody>
      </p:sp>
      <p:sp>
        <p:nvSpPr>
          <p:cNvPr id="142348" name="Line 24"/>
          <p:cNvSpPr>
            <a:spLocks noChangeShapeType="1"/>
          </p:cNvSpPr>
          <p:nvPr/>
        </p:nvSpPr>
        <p:spPr bwMode="auto">
          <a:xfrm flipV="1">
            <a:off x="2667000" y="5729288"/>
            <a:ext cx="195263" cy="4762"/>
          </a:xfrm>
          <a:prstGeom prst="line">
            <a:avLst/>
          </a:prstGeom>
          <a:noFill/>
          <a:ln w="19050">
            <a:solidFill>
              <a:schemeClr val="tx1"/>
            </a:solidFill>
            <a:round/>
            <a:headEnd/>
            <a:tailEnd/>
          </a:ln>
          <a:effectLst/>
        </p:spPr>
        <p:txBody>
          <a:bodyPr wrap="none" anchor="ctr"/>
          <a:lstStyle/>
          <a:p>
            <a:endParaRPr lang="zh-CN" altLang="en-US"/>
          </a:p>
        </p:txBody>
      </p:sp>
      <p:sp>
        <p:nvSpPr>
          <p:cNvPr id="142349" name="Line 25"/>
          <p:cNvSpPr>
            <a:spLocks noChangeShapeType="1"/>
          </p:cNvSpPr>
          <p:nvPr/>
        </p:nvSpPr>
        <p:spPr bwMode="auto">
          <a:xfrm>
            <a:off x="4286250" y="5162550"/>
            <a:ext cx="1933575" cy="9525"/>
          </a:xfrm>
          <a:prstGeom prst="line">
            <a:avLst/>
          </a:prstGeom>
          <a:noFill/>
          <a:ln w="19050">
            <a:solidFill>
              <a:schemeClr val="tx1"/>
            </a:solidFill>
            <a:round/>
            <a:headEnd/>
            <a:tailEnd/>
          </a:ln>
          <a:effectLst/>
        </p:spPr>
        <p:txBody>
          <a:bodyPr wrap="none" anchor="ctr"/>
          <a:lstStyle/>
          <a:p>
            <a:endParaRPr lang="zh-CN" altLang="en-US"/>
          </a:p>
        </p:txBody>
      </p:sp>
      <p:sp>
        <p:nvSpPr>
          <p:cNvPr id="142350" name="Line 26"/>
          <p:cNvSpPr>
            <a:spLocks noChangeShapeType="1"/>
          </p:cNvSpPr>
          <p:nvPr/>
        </p:nvSpPr>
        <p:spPr bwMode="auto">
          <a:xfrm flipH="1">
            <a:off x="2867025" y="4733925"/>
            <a:ext cx="0" cy="1000125"/>
          </a:xfrm>
          <a:prstGeom prst="line">
            <a:avLst/>
          </a:prstGeom>
          <a:noFill/>
          <a:ln w="19050">
            <a:solidFill>
              <a:schemeClr val="tx1"/>
            </a:solidFill>
            <a:round/>
            <a:headEnd/>
            <a:tailEnd/>
          </a:ln>
          <a:effectLst/>
        </p:spPr>
        <p:txBody>
          <a:bodyPr wrap="none" anchor="ctr"/>
          <a:lstStyle/>
          <a:p>
            <a:endParaRPr lang="zh-CN" altLang="en-US"/>
          </a:p>
        </p:txBody>
      </p:sp>
      <p:sp>
        <p:nvSpPr>
          <p:cNvPr id="142351" name="Line 27"/>
          <p:cNvSpPr>
            <a:spLocks noChangeShapeType="1"/>
          </p:cNvSpPr>
          <p:nvPr/>
        </p:nvSpPr>
        <p:spPr bwMode="auto">
          <a:xfrm>
            <a:off x="2876550" y="5167313"/>
            <a:ext cx="200025" cy="0"/>
          </a:xfrm>
          <a:prstGeom prst="line">
            <a:avLst/>
          </a:prstGeom>
          <a:noFill/>
          <a:ln w="19050">
            <a:solidFill>
              <a:schemeClr val="tx1"/>
            </a:solidFill>
            <a:round/>
            <a:headEnd/>
            <a:tailEnd/>
          </a:ln>
          <a:effectLst/>
        </p:spPr>
        <p:txBody>
          <a:bodyPr wrap="none" anchor="ctr"/>
          <a:lstStyle/>
          <a:p>
            <a:endParaRPr lang="zh-CN" altLang="en-US"/>
          </a:p>
        </p:txBody>
      </p:sp>
      <p:sp>
        <p:nvSpPr>
          <p:cNvPr id="142352" name="Rectangle 28"/>
          <p:cNvSpPr>
            <a:spLocks noChangeArrowheads="1"/>
          </p:cNvSpPr>
          <p:nvPr/>
        </p:nvSpPr>
        <p:spPr bwMode="auto">
          <a:xfrm>
            <a:off x="5205413" y="4962525"/>
            <a:ext cx="147637" cy="200025"/>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sp>
        <p:nvSpPr>
          <p:cNvPr id="142353" name="Rectangle 29"/>
          <p:cNvSpPr>
            <a:spLocks noChangeArrowheads="1"/>
          </p:cNvSpPr>
          <p:nvPr/>
        </p:nvSpPr>
        <p:spPr bwMode="auto">
          <a:xfrm>
            <a:off x="3952875" y="5033963"/>
            <a:ext cx="147638" cy="200025"/>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sp>
        <p:nvSpPr>
          <p:cNvPr id="142354" name="Rectangle 30"/>
          <p:cNvSpPr>
            <a:spLocks noChangeArrowheads="1"/>
          </p:cNvSpPr>
          <p:nvPr/>
        </p:nvSpPr>
        <p:spPr bwMode="auto">
          <a:xfrm>
            <a:off x="4114800" y="5033963"/>
            <a:ext cx="147638" cy="200025"/>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142355" name="Rectangle 31"/>
          <p:cNvSpPr>
            <a:spLocks noChangeArrowheads="1"/>
          </p:cNvSpPr>
          <p:nvPr/>
        </p:nvSpPr>
        <p:spPr bwMode="auto">
          <a:xfrm>
            <a:off x="2805113" y="5208588"/>
            <a:ext cx="147637" cy="200025"/>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142356" name="Freeform 32"/>
          <p:cNvSpPr>
            <a:spLocks/>
          </p:cNvSpPr>
          <p:nvPr/>
        </p:nvSpPr>
        <p:spPr bwMode="auto">
          <a:xfrm>
            <a:off x="2903538" y="5087938"/>
            <a:ext cx="228600" cy="103187"/>
          </a:xfrm>
          <a:custGeom>
            <a:avLst/>
            <a:gdLst>
              <a:gd name="T0" fmla="*/ 0 w 111"/>
              <a:gd name="T1" fmla="*/ 2147483646 h 67"/>
              <a:gd name="T2" fmla="*/ 0 w 111"/>
              <a:gd name="T3" fmla="*/ 0 h 67"/>
              <a:gd name="T4" fmla="*/ 2147483646 w 111"/>
              <a:gd name="T5" fmla="*/ 2147483646 h 67"/>
              <a:gd name="T6" fmla="*/ 0 60000 65536"/>
              <a:gd name="T7" fmla="*/ 0 60000 65536"/>
              <a:gd name="T8" fmla="*/ 0 60000 65536"/>
            </a:gdLst>
            <a:ahLst/>
            <a:cxnLst>
              <a:cxn ang="T6">
                <a:pos x="T0" y="T1"/>
              </a:cxn>
              <a:cxn ang="T7">
                <a:pos x="T2" y="T3"/>
              </a:cxn>
              <a:cxn ang="T8">
                <a:pos x="T4" y="T5"/>
              </a:cxn>
            </a:cxnLst>
            <a:rect l="0" t="0" r="r" b="b"/>
            <a:pathLst>
              <a:path w="111" h="67">
                <a:moveTo>
                  <a:pt x="0" y="67"/>
                </a:moveTo>
                <a:lnTo>
                  <a:pt x="0" y="0"/>
                </a:lnTo>
                <a:lnTo>
                  <a:pt x="111" y="1"/>
                </a:lnTo>
              </a:path>
            </a:pathLst>
          </a:custGeom>
          <a:noFill/>
          <a:ln w="9525">
            <a:solidFill>
              <a:schemeClr val="tx1"/>
            </a:solidFill>
            <a:round/>
            <a:headEnd/>
            <a:tailEnd type="triangle" w="med" len="med"/>
          </a:ln>
          <a:effectLst/>
        </p:spPr>
        <p:txBody>
          <a:bodyPr wrap="none" anchor="ctr"/>
          <a:lstStyle/>
          <a:p>
            <a:endParaRPr lang="zh-CN" altLang="en-US"/>
          </a:p>
        </p:txBody>
      </p:sp>
      <p:sp>
        <p:nvSpPr>
          <p:cNvPr id="142357" name="Line 33"/>
          <p:cNvSpPr>
            <a:spLocks noChangeShapeType="1"/>
          </p:cNvSpPr>
          <p:nvPr/>
        </p:nvSpPr>
        <p:spPr bwMode="auto">
          <a:xfrm flipV="1">
            <a:off x="2809875" y="5451475"/>
            <a:ext cx="0" cy="176213"/>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142358" name="Text Box 35"/>
          <p:cNvSpPr txBox="1">
            <a:spLocks noChangeArrowheads="1"/>
          </p:cNvSpPr>
          <p:nvPr/>
        </p:nvSpPr>
        <p:spPr bwMode="auto">
          <a:xfrm>
            <a:off x="1384300" y="4360863"/>
            <a:ext cx="406400" cy="457200"/>
          </a:xfrm>
          <a:prstGeom prst="rect">
            <a:avLst/>
          </a:prstGeom>
          <a:noFill/>
          <a:ln w="9525">
            <a:noFill/>
            <a:miter lim="800000"/>
            <a:headEnd/>
            <a:tailEnd/>
          </a:ln>
          <a:effectLst/>
        </p:spPr>
        <p:txBody>
          <a:bodyPr wrap="none">
            <a:spAutoFit/>
          </a:bodyPr>
          <a:lstStyle/>
          <a:p>
            <a:pPr algn="ctr"/>
            <a:r>
              <a:rPr lang="en-US" altLang="zh-CN">
                <a:solidFill>
                  <a:schemeClr val="accent1"/>
                </a:solidFill>
                <a:latin typeface="Comic Sans MS" pitchFamily="66" charset="0"/>
              </a:rPr>
              <a:t>A</a:t>
            </a:r>
            <a:endParaRPr lang="en-US" altLang="zh-CN">
              <a:solidFill>
                <a:schemeClr val="accent1"/>
              </a:solidFill>
            </a:endParaRPr>
          </a:p>
        </p:txBody>
      </p:sp>
      <p:sp>
        <p:nvSpPr>
          <p:cNvPr id="142359" name="Text Box 36"/>
          <p:cNvSpPr txBox="1">
            <a:spLocks noChangeArrowheads="1"/>
          </p:cNvSpPr>
          <p:nvPr/>
        </p:nvSpPr>
        <p:spPr bwMode="auto">
          <a:xfrm>
            <a:off x="1660525" y="5380038"/>
            <a:ext cx="376238" cy="457200"/>
          </a:xfrm>
          <a:prstGeom prst="rect">
            <a:avLst/>
          </a:prstGeom>
          <a:noFill/>
          <a:ln w="9525">
            <a:noFill/>
            <a:miter lim="800000"/>
            <a:headEnd/>
            <a:tailEnd/>
          </a:ln>
          <a:effectLst/>
        </p:spPr>
        <p:txBody>
          <a:bodyPr wrap="none">
            <a:spAutoFit/>
          </a:bodyPr>
          <a:lstStyle/>
          <a:p>
            <a:pPr algn="ctr"/>
            <a:r>
              <a:rPr lang="en-US" altLang="zh-CN">
                <a:solidFill>
                  <a:schemeClr val="accent2"/>
                </a:solidFill>
                <a:latin typeface="Comic Sans MS" pitchFamily="66" charset="0"/>
              </a:rPr>
              <a:t>B</a:t>
            </a:r>
            <a:endParaRPr lang="en-US" altLang="zh-CN">
              <a:solidFill>
                <a:schemeClr val="accent1"/>
              </a:solidFill>
            </a:endParaRPr>
          </a:p>
        </p:txBody>
      </p:sp>
      <p:sp>
        <p:nvSpPr>
          <p:cNvPr id="142360" name="Text Box 40"/>
          <p:cNvSpPr txBox="1">
            <a:spLocks noChangeArrowheads="1"/>
          </p:cNvSpPr>
          <p:nvPr/>
        </p:nvSpPr>
        <p:spPr bwMode="auto">
          <a:xfrm>
            <a:off x="4857244" y="4203700"/>
            <a:ext cx="2698175" cy="369332"/>
          </a:xfrm>
          <a:prstGeom prst="rect">
            <a:avLst/>
          </a:prstGeom>
          <a:noFill/>
          <a:ln w="9525">
            <a:noFill/>
            <a:miter lim="800000"/>
            <a:headEnd/>
            <a:tailEnd/>
          </a:ln>
          <a:effectLst/>
        </p:spPr>
        <p:txBody>
          <a:bodyPr wrap="none">
            <a:spAutoFit/>
          </a:bodyPr>
          <a:lstStyle/>
          <a:p>
            <a:pPr algn="ctr"/>
            <a:r>
              <a:rPr lang="en-US" altLang="zh-CN" sz="1800">
                <a:solidFill>
                  <a:srgbClr val="FF0000"/>
                </a:solidFill>
                <a:latin typeface="Arial" panose="020B0604020202020204" pitchFamily="34" charset="0"/>
                <a:cs typeface="Arial" panose="020B0604020202020204" pitchFamily="34" charset="0"/>
              </a:rPr>
              <a:t>packet being transmitted</a:t>
            </a:r>
            <a:endParaRPr lang="en-US" altLang="zh-CN" sz="1800">
              <a:latin typeface="Arial" panose="020B0604020202020204" pitchFamily="34" charset="0"/>
              <a:cs typeface="Arial" panose="020B0604020202020204" pitchFamily="34" charset="0"/>
            </a:endParaRPr>
          </a:p>
        </p:txBody>
      </p:sp>
      <p:sp>
        <p:nvSpPr>
          <p:cNvPr id="142361" name="Line 41"/>
          <p:cNvSpPr>
            <a:spLocks noChangeShapeType="1"/>
          </p:cNvSpPr>
          <p:nvPr/>
        </p:nvSpPr>
        <p:spPr bwMode="auto">
          <a:xfrm rot="10800000" flipV="1">
            <a:off x="4283075" y="4495800"/>
            <a:ext cx="727075" cy="577850"/>
          </a:xfrm>
          <a:prstGeom prst="line">
            <a:avLst/>
          </a:prstGeom>
          <a:noFill/>
          <a:ln w="9525">
            <a:solidFill>
              <a:srgbClr val="FF3300"/>
            </a:solidFill>
            <a:round/>
            <a:headEnd/>
            <a:tailEnd/>
          </a:ln>
          <a:effectLst/>
        </p:spPr>
        <p:txBody>
          <a:bodyPr wrap="none" anchor="ctr"/>
          <a:lstStyle/>
          <a:p>
            <a:endParaRPr lang="zh-CN" altLang="en-US"/>
          </a:p>
        </p:txBody>
      </p:sp>
      <p:sp>
        <p:nvSpPr>
          <p:cNvPr id="142362" name="Rectangle 56"/>
          <p:cNvSpPr>
            <a:spLocks noChangeArrowheads="1"/>
          </p:cNvSpPr>
          <p:nvPr/>
        </p:nvSpPr>
        <p:spPr bwMode="auto">
          <a:xfrm>
            <a:off x="3789363" y="5032375"/>
            <a:ext cx="147637" cy="200025"/>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142363" name="Rectangle 57"/>
          <p:cNvSpPr>
            <a:spLocks noChangeArrowheads="1"/>
          </p:cNvSpPr>
          <p:nvPr/>
        </p:nvSpPr>
        <p:spPr bwMode="auto">
          <a:xfrm>
            <a:off x="3627438" y="5032375"/>
            <a:ext cx="147637" cy="200025"/>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sp>
        <p:nvSpPr>
          <p:cNvPr id="142364" name="Rectangle 58"/>
          <p:cNvSpPr>
            <a:spLocks noChangeArrowheads="1"/>
          </p:cNvSpPr>
          <p:nvPr/>
        </p:nvSpPr>
        <p:spPr bwMode="auto">
          <a:xfrm>
            <a:off x="3462338" y="5032375"/>
            <a:ext cx="147637" cy="200025"/>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sp>
        <p:nvSpPr>
          <p:cNvPr id="142365" name="Rectangle 59"/>
          <p:cNvSpPr>
            <a:spLocks noChangeArrowheads="1"/>
          </p:cNvSpPr>
          <p:nvPr/>
        </p:nvSpPr>
        <p:spPr bwMode="auto">
          <a:xfrm>
            <a:off x="3298825" y="5032375"/>
            <a:ext cx="147638" cy="200025"/>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142366" name="Rectangle 61"/>
          <p:cNvSpPr>
            <a:spLocks noChangeArrowheads="1"/>
          </p:cNvSpPr>
          <p:nvPr/>
        </p:nvSpPr>
        <p:spPr bwMode="auto">
          <a:xfrm>
            <a:off x="3133725" y="5033963"/>
            <a:ext cx="147638" cy="200025"/>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en-US"/>
          </a:p>
        </p:txBody>
      </p:sp>
      <p:sp>
        <p:nvSpPr>
          <p:cNvPr id="142367" name="Rectangle 62"/>
          <p:cNvSpPr>
            <a:spLocks noChangeArrowheads="1"/>
          </p:cNvSpPr>
          <p:nvPr/>
        </p:nvSpPr>
        <p:spPr bwMode="auto">
          <a:xfrm>
            <a:off x="3105150" y="5010150"/>
            <a:ext cx="1171575" cy="242888"/>
          </a:xfrm>
          <a:prstGeom prst="rect">
            <a:avLst/>
          </a:prstGeom>
          <a:noFill/>
          <a:ln w="9525">
            <a:solidFill>
              <a:schemeClr val="tx1"/>
            </a:solidFill>
            <a:miter lim="800000"/>
            <a:headEnd/>
            <a:tailEnd/>
          </a:ln>
          <a:effectLst/>
        </p:spPr>
        <p:txBody>
          <a:bodyPr wrap="none" anchor="ctr"/>
          <a:lstStyle/>
          <a:p>
            <a:pPr algn="ctr"/>
            <a:endParaRPr lang="zh-CN" altLang="en-US"/>
          </a:p>
        </p:txBody>
      </p:sp>
      <p:sp>
        <p:nvSpPr>
          <p:cNvPr id="142368" name="Line 63"/>
          <p:cNvSpPr>
            <a:spLocks noChangeShapeType="1"/>
          </p:cNvSpPr>
          <p:nvPr/>
        </p:nvSpPr>
        <p:spPr bwMode="auto">
          <a:xfrm rot="10800000">
            <a:off x="3008313" y="5448300"/>
            <a:ext cx="771525" cy="396875"/>
          </a:xfrm>
          <a:prstGeom prst="line">
            <a:avLst/>
          </a:prstGeom>
          <a:noFill/>
          <a:ln w="9525">
            <a:solidFill>
              <a:srgbClr val="FF3300"/>
            </a:solidFill>
            <a:round/>
            <a:headEnd/>
            <a:tailEnd/>
          </a:ln>
          <a:effectLst/>
        </p:spPr>
        <p:txBody>
          <a:bodyPr wrap="none" anchor="ctr"/>
          <a:lstStyle/>
          <a:p>
            <a:endParaRPr lang="zh-CN" altLang="en-US"/>
          </a:p>
        </p:txBody>
      </p:sp>
      <p:sp>
        <p:nvSpPr>
          <p:cNvPr id="142369" name="Text Box 64"/>
          <p:cNvSpPr txBox="1">
            <a:spLocks noChangeArrowheads="1"/>
          </p:cNvSpPr>
          <p:nvPr/>
        </p:nvSpPr>
        <p:spPr bwMode="auto">
          <a:xfrm>
            <a:off x="3776640" y="5661025"/>
            <a:ext cx="1941557" cy="646331"/>
          </a:xfrm>
          <a:prstGeom prst="rect">
            <a:avLst/>
          </a:prstGeom>
          <a:noFill/>
          <a:ln w="9525">
            <a:noFill/>
            <a:miter lim="800000"/>
            <a:headEnd/>
            <a:tailEnd/>
          </a:ln>
          <a:effectLst/>
        </p:spPr>
        <p:txBody>
          <a:bodyPr wrap="none">
            <a:spAutoFit/>
          </a:bodyPr>
          <a:lstStyle/>
          <a:p>
            <a:pPr algn="ctr"/>
            <a:r>
              <a:rPr lang="en-US" altLang="zh-CN" sz="1800">
                <a:solidFill>
                  <a:srgbClr val="FF0000"/>
                </a:solidFill>
                <a:latin typeface="Arial" panose="020B0604020202020204" pitchFamily="34" charset="0"/>
                <a:cs typeface="Arial" panose="020B0604020202020204" pitchFamily="34" charset="0"/>
              </a:rPr>
              <a:t>packet arriving to</a:t>
            </a:r>
          </a:p>
          <a:p>
            <a:pPr algn="ctr"/>
            <a:r>
              <a:rPr lang="en-US" altLang="zh-CN" sz="1800">
                <a:solidFill>
                  <a:srgbClr val="FF0000"/>
                </a:solidFill>
                <a:latin typeface="Arial" panose="020B0604020202020204" pitchFamily="34" charset="0"/>
                <a:cs typeface="Arial" panose="020B0604020202020204" pitchFamily="34" charset="0"/>
              </a:rPr>
              <a:t>full buffer</a:t>
            </a:r>
            <a:r>
              <a:rPr lang="en-US" altLang="zh-CN" sz="1800">
                <a:latin typeface="Arial" panose="020B0604020202020204" pitchFamily="34" charset="0"/>
                <a:cs typeface="Arial" panose="020B0604020202020204" pitchFamily="34" charset="0"/>
              </a:rPr>
              <a:t> </a:t>
            </a:r>
            <a:r>
              <a:rPr lang="en-US" altLang="zh-CN" sz="1800">
                <a:solidFill>
                  <a:srgbClr val="FF0000"/>
                </a:solidFill>
                <a:latin typeface="Arial" panose="020B0604020202020204" pitchFamily="34" charset="0"/>
                <a:cs typeface="Arial" panose="020B0604020202020204" pitchFamily="34" charset="0"/>
              </a:rPr>
              <a:t>is </a:t>
            </a:r>
            <a:r>
              <a:rPr lang="en-US" altLang="zh-CN" sz="1800" i="1">
                <a:solidFill>
                  <a:srgbClr val="FF0000"/>
                </a:solidFill>
                <a:latin typeface="Arial" panose="020B0604020202020204" pitchFamily="34" charset="0"/>
                <a:cs typeface="Arial" panose="020B0604020202020204" pitchFamily="34" charset="0"/>
              </a:rPr>
              <a:t>lost</a:t>
            </a:r>
          </a:p>
        </p:txBody>
      </p:sp>
      <p:sp>
        <p:nvSpPr>
          <p:cNvPr id="142370" name="Text Box 65"/>
          <p:cNvSpPr txBox="1">
            <a:spLocks noChangeArrowheads="1"/>
          </p:cNvSpPr>
          <p:nvPr/>
        </p:nvSpPr>
        <p:spPr bwMode="auto">
          <a:xfrm>
            <a:off x="2946400" y="4022725"/>
            <a:ext cx="1639888" cy="641350"/>
          </a:xfrm>
          <a:prstGeom prst="rect">
            <a:avLst/>
          </a:prstGeom>
          <a:noFill/>
          <a:ln w="9525">
            <a:noFill/>
            <a:miter lim="800000"/>
            <a:headEnd/>
            <a:tailEnd/>
          </a:ln>
          <a:effectLst/>
        </p:spPr>
        <p:txBody>
          <a:bodyPr wrap="none">
            <a:spAutoFit/>
          </a:bodyPr>
          <a:lstStyle/>
          <a:p>
            <a:pPr algn="ctr"/>
            <a:r>
              <a:rPr lang="en-US" altLang="zh-CN" sz="1800" dirty="0">
                <a:solidFill>
                  <a:srgbClr val="FF0000"/>
                </a:solidFill>
                <a:latin typeface="Arial" panose="020B0604020202020204" pitchFamily="34" charset="0"/>
                <a:cs typeface="Arial" panose="020B0604020202020204" pitchFamily="34" charset="0"/>
              </a:rPr>
              <a:t>buffer </a:t>
            </a:r>
          </a:p>
          <a:p>
            <a:pPr algn="ctr"/>
            <a:r>
              <a:rPr lang="en-US" altLang="zh-CN" sz="1800" dirty="0">
                <a:solidFill>
                  <a:srgbClr val="FF0000"/>
                </a:solidFill>
                <a:latin typeface="Arial" panose="020B0604020202020204" pitchFamily="34" charset="0"/>
                <a:cs typeface="Arial" panose="020B0604020202020204" pitchFamily="34" charset="0"/>
              </a:rPr>
              <a:t>(waiting area)</a:t>
            </a:r>
            <a:endParaRPr lang="en-US" altLang="zh-CN" sz="1800" dirty="0">
              <a:latin typeface="Arial" panose="020B0604020202020204" pitchFamily="34" charset="0"/>
              <a:cs typeface="Arial" panose="020B0604020202020204" pitchFamily="34" charset="0"/>
            </a:endParaRPr>
          </a:p>
        </p:txBody>
      </p:sp>
      <p:sp>
        <p:nvSpPr>
          <p:cNvPr id="142371" name="Line 66"/>
          <p:cNvSpPr>
            <a:spLocks noChangeShapeType="1"/>
          </p:cNvSpPr>
          <p:nvPr/>
        </p:nvSpPr>
        <p:spPr bwMode="auto">
          <a:xfrm>
            <a:off x="3238500" y="4619625"/>
            <a:ext cx="0" cy="333375"/>
          </a:xfrm>
          <a:prstGeom prst="line">
            <a:avLst/>
          </a:prstGeom>
          <a:noFill/>
          <a:ln w="9525">
            <a:solidFill>
              <a:srgbClr val="FF3300"/>
            </a:solidFill>
            <a:round/>
            <a:headEnd/>
            <a:tailEnd/>
          </a:ln>
          <a:effectLst/>
        </p:spPr>
        <p:txBody>
          <a:bodyPr/>
          <a:lstStyle/>
          <a:p>
            <a:endParaRPr lang="zh-CN" altLang="en-US"/>
          </a:p>
        </p:txBody>
      </p:sp>
    </p:spTree>
  </p:cSld>
  <p:clrMapOvr>
    <a:masterClrMapping/>
  </p:clrMapOvr>
  <p:transition>
    <p:rand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533400" y="228600"/>
            <a:ext cx="7772400" cy="1041400"/>
          </a:xfrm>
        </p:spPr>
        <p:txBody>
          <a:bodyPr/>
          <a:lstStyle/>
          <a:p>
            <a:r>
              <a:rPr lang="en-US" altLang="zh-CN" sz="3600" smtClean="0">
                <a:solidFill>
                  <a:srgbClr val="008000"/>
                </a:solidFill>
              </a:rPr>
              <a:t>1.4.3  </a:t>
            </a:r>
            <a:r>
              <a:rPr lang="zh-CN" altLang="en-US" sz="3600" smtClean="0">
                <a:solidFill>
                  <a:srgbClr val="008000"/>
                </a:solidFill>
              </a:rPr>
              <a:t>端到端时延</a:t>
            </a:r>
          </a:p>
        </p:txBody>
      </p:sp>
      <p:sp>
        <p:nvSpPr>
          <p:cNvPr id="328707" name="Rectangle 3"/>
          <p:cNvSpPr>
            <a:spLocks noGrp="1" noChangeArrowheads="1"/>
          </p:cNvSpPr>
          <p:nvPr>
            <p:ph idx="1"/>
          </p:nvPr>
        </p:nvSpPr>
        <p:spPr>
          <a:xfrm>
            <a:off x="533400" y="1371600"/>
            <a:ext cx="7772400" cy="4876800"/>
          </a:xfrm>
        </p:spPr>
        <p:txBody>
          <a:bodyPr/>
          <a:lstStyle/>
          <a:p>
            <a:pPr eaLnBrk="1">
              <a:lnSpc>
                <a:spcPct val="110000"/>
              </a:lnSpc>
              <a:buFont typeface="Wingdings" pitchFamily="2" charset="2"/>
              <a:buNone/>
            </a:pPr>
            <a:r>
              <a:rPr lang="zh-CN" altLang="en-US" sz="2400" b="1" dirty="0" smtClean="0"/>
              <a:t>    </a:t>
            </a:r>
            <a:r>
              <a:rPr lang="zh-CN" altLang="en-US" sz="2400" b="1" dirty="0" smtClean="0">
                <a:solidFill>
                  <a:srgbClr val="FF0000"/>
                </a:solidFill>
                <a:ea typeface="华文中宋" pitchFamily="2" charset="-122"/>
              </a:rPr>
              <a:t>从源到目的地的时延。</a:t>
            </a:r>
          </a:p>
          <a:p>
            <a:pPr eaLnBrk="1">
              <a:lnSpc>
                <a:spcPct val="110000"/>
              </a:lnSpc>
              <a:buFont typeface="Wingdings" pitchFamily="2" charset="2"/>
              <a:buChar char="ü"/>
            </a:pPr>
            <a:r>
              <a:rPr lang="zh-CN" altLang="en-US" sz="2400" b="1" dirty="0" smtClean="0">
                <a:ea typeface="华文中宋" pitchFamily="2" charset="-122"/>
              </a:rPr>
              <a:t>设源主机和目的主机之间有</a:t>
            </a:r>
            <a:r>
              <a:rPr lang="en-US" altLang="zh-CN" sz="2400" b="1" i="1" dirty="0" smtClean="0">
                <a:ea typeface="华文中宋" pitchFamily="2" charset="-122"/>
              </a:rPr>
              <a:t>N−</a:t>
            </a:r>
            <a:r>
              <a:rPr lang="en-US" altLang="zh-CN" sz="2400" b="1" dirty="0" smtClean="0">
                <a:ea typeface="华文中宋" pitchFamily="2" charset="-122"/>
              </a:rPr>
              <a:t>1</a:t>
            </a:r>
            <a:r>
              <a:rPr lang="zh-CN" altLang="en-US" sz="2400" b="1" dirty="0" smtClean="0">
                <a:ea typeface="华文中宋" pitchFamily="2" charset="-122"/>
              </a:rPr>
              <a:t>个路由器</a:t>
            </a:r>
          </a:p>
          <a:p>
            <a:pPr eaLnBrk="1">
              <a:lnSpc>
                <a:spcPct val="110000"/>
              </a:lnSpc>
              <a:buFont typeface="Wingdings" pitchFamily="2" charset="2"/>
              <a:buChar char="ü"/>
            </a:pPr>
            <a:r>
              <a:rPr lang="zh-CN" altLang="en-US" sz="2400" b="1" dirty="0" smtClean="0">
                <a:ea typeface="华文中宋" pitchFamily="2" charset="-122"/>
              </a:rPr>
              <a:t>网络无拥塞，忽略排队时延</a:t>
            </a:r>
          </a:p>
          <a:p>
            <a:pPr eaLnBrk="1">
              <a:lnSpc>
                <a:spcPct val="110000"/>
              </a:lnSpc>
              <a:buFont typeface="Wingdings" pitchFamily="2" charset="2"/>
              <a:buChar char="ü"/>
            </a:pPr>
            <a:r>
              <a:rPr lang="zh-CN" altLang="en-US" sz="2400" b="1" dirty="0" smtClean="0">
                <a:ea typeface="华文中宋" pitchFamily="2" charset="-122"/>
              </a:rPr>
              <a:t>路由器和源主机的</a:t>
            </a:r>
            <a:r>
              <a:rPr lang="zh-CN" altLang="en-US" sz="2400" b="1" dirty="0" smtClean="0">
                <a:solidFill>
                  <a:srgbClr val="FF0000"/>
                </a:solidFill>
                <a:ea typeface="华文中宋" pitchFamily="2" charset="-122"/>
              </a:rPr>
              <a:t>处理时延是 </a:t>
            </a:r>
            <a:r>
              <a:rPr lang="en-US" altLang="zh-CN" sz="2400" b="1" i="1" dirty="0" err="1" smtClean="0">
                <a:solidFill>
                  <a:srgbClr val="FF0000"/>
                </a:solidFill>
                <a:ea typeface="华文中宋" pitchFamily="2" charset="-122"/>
              </a:rPr>
              <a:t>d</a:t>
            </a:r>
            <a:r>
              <a:rPr lang="en-US" altLang="zh-CN" sz="2400" b="1" baseline="-16000" dirty="0" err="1" smtClean="0">
                <a:solidFill>
                  <a:srgbClr val="FF0000"/>
                </a:solidFill>
                <a:ea typeface="华文中宋" pitchFamily="2" charset="-122"/>
              </a:rPr>
              <a:t>proc</a:t>
            </a:r>
            <a:endParaRPr lang="en-US" altLang="zh-CN" sz="2400" b="1" baseline="-16000" dirty="0" smtClean="0">
              <a:solidFill>
                <a:srgbClr val="FF0000"/>
              </a:solidFill>
              <a:ea typeface="华文中宋" pitchFamily="2" charset="-122"/>
            </a:endParaRPr>
          </a:p>
          <a:p>
            <a:pPr eaLnBrk="1">
              <a:lnSpc>
                <a:spcPct val="110000"/>
              </a:lnSpc>
              <a:buFont typeface="Wingdings" pitchFamily="2" charset="2"/>
              <a:buChar char="ü"/>
            </a:pPr>
            <a:r>
              <a:rPr lang="zh-CN" altLang="en-US" sz="2400" b="1" dirty="0" smtClean="0">
                <a:ea typeface="华文中宋" pitchFamily="2" charset="-122"/>
              </a:rPr>
              <a:t>路由器和源主机的输出速率是</a:t>
            </a:r>
            <a:r>
              <a:rPr lang="en-US" altLang="zh-CN" sz="2400" b="1" i="1" dirty="0" smtClean="0">
                <a:solidFill>
                  <a:srgbClr val="FF0000"/>
                </a:solidFill>
                <a:ea typeface="华文中宋" pitchFamily="2" charset="-122"/>
              </a:rPr>
              <a:t>R </a:t>
            </a:r>
            <a:r>
              <a:rPr lang="en-US" altLang="zh-CN" sz="2400" b="1" dirty="0" smtClean="0">
                <a:solidFill>
                  <a:srgbClr val="FF0000"/>
                </a:solidFill>
                <a:ea typeface="华文中宋" pitchFamily="2" charset="-122"/>
              </a:rPr>
              <a:t>bit/s</a:t>
            </a:r>
            <a:endParaRPr lang="zh-CN" altLang="en-US" sz="2400" b="1" dirty="0" smtClean="0">
              <a:solidFill>
                <a:srgbClr val="FF0000"/>
              </a:solidFill>
              <a:ea typeface="华文中宋" pitchFamily="2" charset="-122"/>
            </a:endParaRPr>
          </a:p>
          <a:p>
            <a:pPr eaLnBrk="1">
              <a:lnSpc>
                <a:spcPct val="110000"/>
              </a:lnSpc>
              <a:buFont typeface="Wingdings" pitchFamily="2" charset="2"/>
              <a:buChar char="ü"/>
            </a:pPr>
            <a:r>
              <a:rPr lang="zh-CN" altLang="en-US" sz="2400" b="1" dirty="0" smtClean="0">
                <a:ea typeface="华文中宋" pitchFamily="2" charset="-122"/>
              </a:rPr>
              <a:t>每条链路的</a:t>
            </a:r>
            <a:r>
              <a:rPr lang="zh-CN" altLang="en-US" sz="2400" b="1" dirty="0" smtClean="0">
                <a:solidFill>
                  <a:srgbClr val="FF0000"/>
                </a:solidFill>
                <a:ea typeface="华文中宋" pitchFamily="2" charset="-122"/>
              </a:rPr>
              <a:t>传播时延是 </a:t>
            </a:r>
            <a:r>
              <a:rPr lang="en-US" altLang="zh-CN" sz="2400" b="1" i="1" dirty="0" err="1" smtClean="0">
                <a:solidFill>
                  <a:srgbClr val="FF0000"/>
                </a:solidFill>
                <a:ea typeface="华文中宋" pitchFamily="2" charset="-122"/>
              </a:rPr>
              <a:t>d</a:t>
            </a:r>
            <a:r>
              <a:rPr lang="en-US" altLang="zh-CN" sz="2400" b="1" baseline="-16000" dirty="0" err="1" smtClean="0">
                <a:solidFill>
                  <a:srgbClr val="FF0000"/>
                </a:solidFill>
                <a:ea typeface="华文中宋" pitchFamily="2" charset="-122"/>
              </a:rPr>
              <a:t>prop</a:t>
            </a:r>
            <a:endParaRPr lang="zh-CN" altLang="en-US" sz="2400" b="1" baseline="-16000" dirty="0" smtClean="0">
              <a:solidFill>
                <a:srgbClr val="FF0000"/>
              </a:solidFill>
              <a:ea typeface="华文中宋" pitchFamily="2" charset="-122"/>
            </a:endParaRPr>
          </a:p>
          <a:p>
            <a:pPr eaLnBrk="1">
              <a:lnSpc>
                <a:spcPct val="110000"/>
              </a:lnSpc>
              <a:buFont typeface="Wingdings" pitchFamily="2" charset="2"/>
              <a:buChar char="m"/>
            </a:pPr>
            <a:r>
              <a:rPr lang="zh-CN" altLang="en-US" sz="2400" b="1" dirty="0" smtClean="0">
                <a:ea typeface="华文中宋" pitchFamily="2" charset="-122"/>
              </a:rPr>
              <a:t>每个节点时延： </a:t>
            </a:r>
            <a:r>
              <a:rPr lang="en-US" altLang="zh-CN" sz="2400" b="1" i="1" dirty="0" err="1" smtClean="0">
                <a:ea typeface="华文中宋" pitchFamily="2" charset="-122"/>
              </a:rPr>
              <a:t>d</a:t>
            </a:r>
            <a:r>
              <a:rPr lang="en-US" altLang="zh-CN" sz="2400" b="1" baseline="-16000" dirty="0" err="1" smtClean="0">
                <a:ea typeface="华文中宋" pitchFamily="2" charset="-122"/>
              </a:rPr>
              <a:t>proc</a:t>
            </a:r>
            <a:r>
              <a:rPr lang="en-US" altLang="zh-CN" sz="2400" b="1" baseline="-16000" dirty="0" smtClean="0">
                <a:ea typeface="华文中宋" pitchFamily="2" charset="-122"/>
              </a:rPr>
              <a:t> </a:t>
            </a:r>
            <a:r>
              <a:rPr lang="en-US" altLang="zh-CN" sz="2400" b="1" dirty="0" smtClean="0">
                <a:ea typeface="华文中宋" pitchFamily="2" charset="-122"/>
              </a:rPr>
              <a:t>+ </a:t>
            </a:r>
            <a:r>
              <a:rPr lang="en-US" altLang="zh-CN" sz="2400" b="1" i="1" dirty="0" err="1" smtClean="0">
                <a:ea typeface="华文中宋" pitchFamily="2" charset="-122"/>
              </a:rPr>
              <a:t>d</a:t>
            </a:r>
            <a:r>
              <a:rPr lang="en-US" altLang="zh-CN" sz="2400" b="1" baseline="-25000" dirty="0" err="1" smtClean="0">
                <a:ea typeface="华文中宋" pitchFamily="2" charset="-122"/>
              </a:rPr>
              <a:t>trans</a:t>
            </a:r>
            <a:r>
              <a:rPr lang="en-US" altLang="zh-CN" sz="2400" b="1" baseline="-25000" dirty="0" smtClean="0">
                <a:ea typeface="华文中宋" pitchFamily="2" charset="-122"/>
              </a:rPr>
              <a:t> </a:t>
            </a:r>
            <a:r>
              <a:rPr lang="en-US" altLang="zh-CN" sz="2400" b="1" dirty="0" smtClean="0">
                <a:ea typeface="华文中宋" pitchFamily="2" charset="-122"/>
              </a:rPr>
              <a:t>+ </a:t>
            </a:r>
            <a:r>
              <a:rPr lang="en-US" altLang="zh-CN" sz="2400" b="1" i="1" dirty="0" err="1" smtClean="0">
                <a:ea typeface="华文中宋" pitchFamily="2" charset="-122"/>
              </a:rPr>
              <a:t>d</a:t>
            </a:r>
            <a:r>
              <a:rPr lang="en-US" altLang="zh-CN" sz="2400" b="1" baseline="-16000" dirty="0" err="1" smtClean="0">
                <a:ea typeface="华文中宋" pitchFamily="2" charset="-122"/>
              </a:rPr>
              <a:t>prop</a:t>
            </a:r>
            <a:endParaRPr lang="en-US" altLang="zh-CN" sz="2400" b="1" baseline="-16000" dirty="0" smtClean="0">
              <a:ea typeface="华文中宋" pitchFamily="2" charset="-122"/>
            </a:endParaRPr>
          </a:p>
          <a:p>
            <a:pPr eaLnBrk="1">
              <a:lnSpc>
                <a:spcPct val="110000"/>
              </a:lnSpc>
              <a:buFont typeface="Wingdings" pitchFamily="2" charset="2"/>
              <a:buChar char="m"/>
            </a:pPr>
            <a:r>
              <a:rPr lang="zh-CN" altLang="en-US" sz="2400" b="1" dirty="0" smtClean="0">
                <a:ea typeface="华文中宋" pitchFamily="2" charset="-122"/>
              </a:rPr>
              <a:t>端到端时延：</a:t>
            </a:r>
          </a:p>
          <a:p>
            <a:pPr eaLnBrk="1">
              <a:lnSpc>
                <a:spcPct val="110000"/>
              </a:lnSpc>
              <a:buFont typeface="Wingdings" pitchFamily="2" charset="2"/>
              <a:buNone/>
            </a:pPr>
            <a:r>
              <a:rPr lang="zh-CN" altLang="en-US" sz="2400" b="1" dirty="0" smtClean="0">
                <a:ea typeface="华文中宋" pitchFamily="2" charset="-122"/>
              </a:rPr>
              <a:t>           </a:t>
            </a:r>
            <a:r>
              <a:rPr lang="en-US" altLang="zh-CN" sz="2400" b="1" i="1" dirty="0" err="1" smtClean="0">
                <a:ea typeface="华文中宋" pitchFamily="2" charset="-122"/>
              </a:rPr>
              <a:t>d</a:t>
            </a:r>
            <a:r>
              <a:rPr lang="en-US" altLang="zh-CN" sz="2400" b="1" baseline="-25000" dirty="0" err="1" smtClean="0">
                <a:ea typeface="华文中宋" pitchFamily="2" charset="-122"/>
              </a:rPr>
              <a:t>end</a:t>
            </a:r>
            <a:r>
              <a:rPr lang="en-US" altLang="zh-CN" sz="2400" b="1" baseline="-25000" dirty="0" smtClean="0">
                <a:ea typeface="华文中宋" pitchFamily="2" charset="-122"/>
              </a:rPr>
              <a:t>-end</a:t>
            </a:r>
            <a:r>
              <a:rPr lang="en-US" altLang="zh-CN" sz="2400" b="1" dirty="0" smtClean="0">
                <a:ea typeface="华文中宋" pitchFamily="2" charset="-122"/>
              </a:rPr>
              <a:t> =</a:t>
            </a:r>
            <a:r>
              <a:rPr lang="en-US" altLang="zh-CN" sz="2400" b="1" i="1" dirty="0" smtClean="0">
                <a:ea typeface="华文中宋" pitchFamily="2" charset="-122"/>
              </a:rPr>
              <a:t>N </a:t>
            </a:r>
            <a:r>
              <a:rPr lang="en-US" altLang="zh-CN" sz="2400" b="1" dirty="0" smtClean="0">
                <a:ea typeface="华文中宋" pitchFamily="2" charset="-122"/>
              </a:rPr>
              <a:t>(</a:t>
            </a:r>
            <a:r>
              <a:rPr lang="en-US" altLang="zh-CN" sz="2400" b="1" i="1" dirty="0" err="1" smtClean="0">
                <a:ea typeface="华文中宋" pitchFamily="2" charset="-122"/>
              </a:rPr>
              <a:t>d</a:t>
            </a:r>
            <a:r>
              <a:rPr lang="en-US" altLang="zh-CN" sz="2400" b="1" baseline="-16000" dirty="0" err="1" smtClean="0">
                <a:ea typeface="华文中宋" pitchFamily="2" charset="-122"/>
              </a:rPr>
              <a:t>proc</a:t>
            </a:r>
            <a:r>
              <a:rPr lang="en-US" altLang="zh-CN" sz="2400" b="1" baseline="-16000" dirty="0" smtClean="0">
                <a:ea typeface="华文中宋" pitchFamily="2" charset="-122"/>
              </a:rPr>
              <a:t> </a:t>
            </a:r>
            <a:r>
              <a:rPr lang="en-US" altLang="zh-CN" sz="2400" b="1" dirty="0" smtClean="0">
                <a:ea typeface="华文中宋" pitchFamily="2" charset="-122"/>
              </a:rPr>
              <a:t>+ </a:t>
            </a:r>
            <a:r>
              <a:rPr lang="en-US" altLang="zh-CN" sz="2400" b="1" i="1" dirty="0" err="1" smtClean="0">
                <a:ea typeface="华文中宋" pitchFamily="2" charset="-122"/>
              </a:rPr>
              <a:t>d</a:t>
            </a:r>
            <a:r>
              <a:rPr lang="en-US" altLang="zh-CN" sz="2400" b="1" baseline="-25000" dirty="0" err="1" smtClean="0">
                <a:ea typeface="华文中宋" pitchFamily="2" charset="-122"/>
              </a:rPr>
              <a:t>trans</a:t>
            </a:r>
            <a:r>
              <a:rPr lang="en-US" altLang="zh-CN" sz="2400" b="1" baseline="-25000" dirty="0" smtClean="0">
                <a:ea typeface="华文中宋" pitchFamily="2" charset="-122"/>
              </a:rPr>
              <a:t> </a:t>
            </a:r>
            <a:r>
              <a:rPr lang="en-US" altLang="zh-CN" sz="2400" b="1" dirty="0" smtClean="0">
                <a:ea typeface="华文中宋" pitchFamily="2" charset="-122"/>
              </a:rPr>
              <a:t>+ </a:t>
            </a:r>
            <a:r>
              <a:rPr lang="en-US" altLang="zh-CN" sz="2400" b="1" i="1" dirty="0" err="1" smtClean="0">
                <a:ea typeface="华文中宋" pitchFamily="2" charset="-122"/>
              </a:rPr>
              <a:t>d</a:t>
            </a:r>
            <a:r>
              <a:rPr lang="en-US" altLang="zh-CN" sz="2400" b="1" baseline="-16000" dirty="0" err="1" smtClean="0">
                <a:ea typeface="华文中宋" pitchFamily="2" charset="-122"/>
              </a:rPr>
              <a:t>prop</a:t>
            </a:r>
            <a:r>
              <a:rPr lang="en-US" altLang="zh-CN" sz="2400" b="1" dirty="0" smtClean="0">
                <a:ea typeface="华文中宋" pitchFamily="2" charset="-122"/>
              </a:rPr>
              <a:t>)        </a:t>
            </a:r>
          </a:p>
          <a:p>
            <a:pPr eaLnBrk="1">
              <a:lnSpc>
                <a:spcPct val="110000"/>
              </a:lnSpc>
              <a:buFont typeface="Wingdings" pitchFamily="2" charset="2"/>
              <a:buNone/>
            </a:pPr>
            <a:r>
              <a:rPr lang="en-US" altLang="zh-CN" sz="2400" b="1" dirty="0" smtClean="0">
                <a:ea typeface="华文中宋" pitchFamily="2" charset="-122"/>
              </a:rPr>
              <a:t>        </a:t>
            </a:r>
            <a:r>
              <a:rPr lang="en-US" altLang="zh-CN" sz="2400" b="1" i="1" dirty="0" smtClean="0">
                <a:ea typeface="华文中宋" pitchFamily="2" charset="-122"/>
              </a:rPr>
              <a:t>   </a:t>
            </a:r>
            <a:r>
              <a:rPr lang="en-US" altLang="zh-CN" sz="2400" b="1" i="1" dirty="0" err="1" smtClean="0">
                <a:ea typeface="华文中宋" pitchFamily="2" charset="-122"/>
              </a:rPr>
              <a:t>d</a:t>
            </a:r>
            <a:r>
              <a:rPr lang="en-US" altLang="zh-CN" sz="2400" b="1" baseline="-25000" dirty="0" err="1" smtClean="0">
                <a:ea typeface="华文中宋" pitchFamily="2" charset="-122"/>
              </a:rPr>
              <a:t>trans</a:t>
            </a:r>
            <a:r>
              <a:rPr lang="en-US" altLang="zh-CN" sz="2400" b="1" dirty="0" smtClean="0">
                <a:ea typeface="华文中宋" pitchFamily="2" charset="-122"/>
              </a:rPr>
              <a:t>= </a:t>
            </a:r>
            <a:r>
              <a:rPr lang="en-US" altLang="zh-CN" sz="2400" b="1" i="1" dirty="0" smtClean="0">
                <a:ea typeface="华文中宋" pitchFamily="2" charset="-122"/>
              </a:rPr>
              <a:t>L / R</a:t>
            </a:r>
            <a:r>
              <a:rPr lang="en-US" altLang="zh-CN" sz="2400" b="1" dirty="0" smtClean="0">
                <a:ea typeface="华文中宋" pitchFamily="2" charset="-122"/>
              </a:rPr>
              <a:t> </a:t>
            </a:r>
            <a:endParaRPr lang="zh-CN" altLang="en-US" sz="2400" b="1" dirty="0" smtClean="0">
              <a:ea typeface="华文中宋" pitchFamily="2" charset="-122"/>
            </a:endParaRPr>
          </a:p>
        </p:txBody>
      </p:sp>
      <p:sp>
        <p:nvSpPr>
          <p:cNvPr id="143364" name="灯片编号占位符 5"/>
          <p:cNvSpPr>
            <a:spLocks noGrp="1"/>
          </p:cNvSpPr>
          <p:nvPr>
            <p:ph type="sldNum" sz="quarter" idx="12"/>
          </p:nvPr>
        </p:nvSpPr>
        <p:spPr>
          <a:noFill/>
          <a:ln>
            <a:miter lim="800000"/>
            <a:headEnd/>
            <a:tailEnd/>
          </a:ln>
        </p:spPr>
        <p:txBody>
          <a:bodyPr/>
          <a:lstStyle/>
          <a:p>
            <a:fld id="{247E3794-EDB8-4273-B24C-FCD3EF26DA4C}" type="slidenum">
              <a:rPr lang="en-US" altLang="zh-CN"/>
              <a:pPr/>
              <a:t>82</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8707">
                                            <p:txEl>
                                              <p:pRg st="1" end="1"/>
                                            </p:txEl>
                                          </p:spTgt>
                                        </p:tgtEl>
                                        <p:attrNameLst>
                                          <p:attrName>style.visibility</p:attrName>
                                        </p:attrNameLst>
                                      </p:cBhvr>
                                      <p:to>
                                        <p:strVal val="visible"/>
                                      </p:to>
                                    </p:set>
                                    <p:animEffect transition="in" filter="blinds(horizontal)">
                                      <p:cBhvr>
                                        <p:cTn id="7" dur="500"/>
                                        <p:tgtEl>
                                          <p:spTgt spid="32870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28707">
                                            <p:txEl>
                                              <p:pRg st="2" end="2"/>
                                            </p:txEl>
                                          </p:spTgt>
                                        </p:tgtEl>
                                        <p:attrNameLst>
                                          <p:attrName>style.visibility</p:attrName>
                                        </p:attrNameLst>
                                      </p:cBhvr>
                                      <p:to>
                                        <p:strVal val="visible"/>
                                      </p:to>
                                    </p:set>
                                    <p:animEffect transition="in" filter="blinds(horizontal)">
                                      <p:cBhvr>
                                        <p:cTn id="10" dur="500"/>
                                        <p:tgtEl>
                                          <p:spTgt spid="328707">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28707">
                                            <p:txEl>
                                              <p:pRg st="3" end="3"/>
                                            </p:txEl>
                                          </p:spTgt>
                                        </p:tgtEl>
                                        <p:attrNameLst>
                                          <p:attrName>style.visibility</p:attrName>
                                        </p:attrNameLst>
                                      </p:cBhvr>
                                      <p:to>
                                        <p:strVal val="visible"/>
                                      </p:to>
                                    </p:set>
                                    <p:animEffect transition="in" filter="blinds(horizontal)">
                                      <p:cBhvr>
                                        <p:cTn id="13" dur="500"/>
                                        <p:tgtEl>
                                          <p:spTgt spid="328707">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28707">
                                            <p:txEl>
                                              <p:pRg st="4" end="4"/>
                                            </p:txEl>
                                          </p:spTgt>
                                        </p:tgtEl>
                                        <p:attrNameLst>
                                          <p:attrName>style.visibility</p:attrName>
                                        </p:attrNameLst>
                                      </p:cBhvr>
                                      <p:to>
                                        <p:strVal val="visible"/>
                                      </p:to>
                                    </p:set>
                                    <p:animEffect transition="in" filter="blinds(horizontal)">
                                      <p:cBhvr>
                                        <p:cTn id="16" dur="500"/>
                                        <p:tgtEl>
                                          <p:spTgt spid="328707">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28707">
                                            <p:txEl>
                                              <p:pRg st="5" end="5"/>
                                            </p:txEl>
                                          </p:spTgt>
                                        </p:tgtEl>
                                        <p:attrNameLst>
                                          <p:attrName>style.visibility</p:attrName>
                                        </p:attrNameLst>
                                      </p:cBhvr>
                                      <p:to>
                                        <p:strVal val="visible"/>
                                      </p:to>
                                    </p:set>
                                    <p:animEffect transition="in" filter="blinds(horizontal)">
                                      <p:cBhvr>
                                        <p:cTn id="19" dur="500"/>
                                        <p:tgtEl>
                                          <p:spTgt spid="328707">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328707">
                                            <p:txEl>
                                              <p:pRg st="6" end="6"/>
                                            </p:txEl>
                                          </p:spTgt>
                                        </p:tgtEl>
                                        <p:attrNameLst>
                                          <p:attrName>style.visibility</p:attrName>
                                        </p:attrNameLst>
                                      </p:cBhvr>
                                      <p:to>
                                        <p:strVal val="visible"/>
                                      </p:to>
                                    </p:set>
                                    <p:animEffect transition="in" filter="blinds(horizontal)">
                                      <p:cBhvr>
                                        <p:cTn id="24" dur="500"/>
                                        <p:tgtEl>
                                          <p:spTgt spid="328707">
                                            <p:txEl>
                                              <p:pRg st="6" end="6"/>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328707">
                                            <p:txEl>
                                              <p:pRg st="7" end="7"/>
                                            </p:txEl>
                                          </p:spTgt>
                                        </p:tgtEl>
                                        <p:attrNameLst>
                                          <p:attrName>style.visibility</p:attrName>
                                        </p:attrNameLst>
                                      </p:cBhvr>
                                      <p:to>
                                        <p:strVal val="visible"/>
                                      </p:to>
                                    </p:set>
                                    <p:animEffect transition="in" filter="blinds(horizontal)">
                                      <p:cBhvr>
                                        <p:cTn id="29" dur="500"/>
                                        <p:tgtEl>
                                          <p:spTgt spid="328707">
                                            <p:txEl>
                                              <p:pRg st="7" end="7"/>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28707">
                                            <p:txEl>
                                              <p:pRg st="8" end="8"/>
                                            </p:txEl>
                                          </p:spTgt>
                                        </p:tgtEl>
                                        <p:attrNameLst>
                                          <p:attrName>style.visibility</p:attrName>
                                        </p:attrNameLst>
                                      </p:cBhvr>
                                      <p:to>
                                        <p:strVal val="visible"/>
                                      </p:to>
                                    </p:set>
                                    <p:animEffect transition="in" filter="blinds(horizontal)">
                                      <p:cBhvr>
                                        <p:cTn id="32" dur="500"/>
                                        <p:tgtEl>
                                          <p:spTgt spid="328707">
                                            <p:txEl>
                                              <p:pRg st="8" end="8"/>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328707">
                                            <p:txEl>
                                              <p:pRg st="9" end="9"/>
                                            </p:txEl>
                                          </p:spTgt>
                                        </p:tgtEl>
                                        <p:attrNameLst>
                                          <p:attrName>style.visibility</p:attrName>
                                        </p:attrNameLst>
                                      </p:cBhvr>
                                      <p:to>
                                        <p:strVal val="visible"/>
                                      </p:to>
                                    </p:set>
                                    <p:animEffect transition="in" filter="blinds(horizontal)">
                                      <p:cBhvr>
                                        <p:cTn id="35" dur="500"/>
                                        <p:tgtEl>
                                          <p:spTgt spid="32870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533400" y="234950"/>
            <a:ext cx="7772400" cy="928688"/>
          </a:xfrm>
        </p:spPr>
        <p:txBody>
          <a:bodyPr/>
          <a:lstStyle/>
          <a:p>
            <a:r>
              <a:rPr lang="en-US" altLang="zh-CN" sz="3200" dirty="0" err="1" smtClean="0">
                <a:solidFill>
                  <a:srgbClr val="008000"/>
                </a:solidFill>
              </a:rPr>
              <a:t>Traceroute</a:t>
            </a:r>
            <a:endParaRPr lang="en-US" altLang="zh-CN" sz="3200" dirty="0" smtClean="0">
              <a:solidFill>
                <a:srgbClr val="008000"/>
              </a:solidFill>
            </a:endParaRPr>
          </a:p>
        </p:txBody>
      </p:sp>
      <p:sp>
        <p:nvSpPr>
          <p:cNvPr id="82949" name="Rectangle 5"/>
          <p:cNvSpPr>
            <a:spLocks noGrp="1" noChangeArrowheads="1"/>
          </p:cNvSpPr>
          <p:nvPr>
            <p:ph idx="1"/>
          </p:nvPr>
        </p:nvSpPr>
        <p:spPr>
          <a:xfrm>
            <a:off x="331788" y="1163638"/>
            <a:ext cx="8589962" cy="3849687"/>
          </a:xfrm>
        </p:spPr>
        <p:txBody>
          <a:bodyPr/>
          <a:lstStyle/>
          <a:p>
            <a:pPr marL="263525" indent="-263525" eaLnBrk="1">
              <a:lnSpc>
                <a:spcPct val="110000"/>
              </a:lnSpc>
              <a:spcBef>
                <a:spcPct val="15000"/>
              </a:spcBef>
              <a:buFont typeface="Wingdings" pitchFamily="2" charset="2"/>
              <a:buNone/>
            </a:pPr>
            <a:r>
              <a:rPr lang="en-US" altLang="zh-CN" sz="2400" b="1" dirty="0" smtClean="0">
                <a:solidFill>
                  <a:srgbClr val="6666FF"/>
                </a:solidFill>
                <a:ea typeface="华文中宋" pitchFamily="2" charset="-122"/>
              </a:rPr>
              <a:t>     Traceroute</a:t>
            </a:r>
            <a:r>
              <a:rPr lang="zh-CN" altLang="en-US" sz="2400" b="1" dirty="0" smtClean="0">
                <a:solidFill>
                  <a:srgbClr val="6666FF"/>
                </a:solidFill>
                <a:ea typeface="华文中宋" pitchFamily="2" charset="-122"/>
              </a:rPr>
              <a:t>诊断程序，在任何因特网主机上运行。</a:t>
            </a:r>
          </a:p>
          <a:p>
            <a:pPr marL="263525" indent="-263525" eaLnBrk="1">
              <a:lnSpc>
                <a:spcPct val="110000"/>
              </a:lnSpc>
              <a:spcBef>
                <a:spcPct val="15000"/>
              </a:spcBef>
            </a:pPr>
            <a:r>
              <a:rPr lang="en-US" altLang="zh-CN" sz="2400" b="1" dirty="0" smtClean="0">
                <a:ea typeface="华文中宋" pitchFamily="2" charset="-122"/>
              </a:rPr>
              <a:t>Traceroute</a:t>
            </a:r>
            <a:r>
              <a:rPr lang="zh-CN" altLang="en-US" sz="2400" b="1" dirty="0" smtClean="0">
                <a:ea typeface="华文中宋" pitchFamily="2" charset="-122"/>
              </a:rPr>
              <a:t>程序可追踪源和目的之间经过的路由。</a:t>
            </a:r>
          </a:p>
          <a:p>
            <a:pPr marL="263525" indent="-263525" eaLnBrk="1">
              <a:lnSpc>
                <a:spcPct val="110000"/>
              </a:lnSpc>
              <a:spcBef>
                <a:spcPct val="15000"/>
              </a:spcBef>
            </a:pPr>
            <a:r>
              <a:rPr lang="zh-CN" altLang="en-US" sz="2400" b="1" dirty="0" smtClean="0">
                <a:ea typeface="华文中宋" pitchFamily="2" charset="-122"/>
              </a:rPr>
              <a:t>当用户指定一个目的主机时，</a:t>
            </a:r>
            <a:r>
              <a:rPr lang="zh-CN" altLang="en-US" sz="2400" b="1" dirty="0" smtClean="0">
                <a:solidFill>
                  <a:srgbClr val="FF33CC"/>
                </a:solidFill>
                <a:ea typeface="华文中宋" pitchFamily="2" charset="-122"/>
              </a:rPr>
              <a:t>源主机中的该程序朝目的地发送多个特殊的分组</a:t>
            </a:r>
            <a:r>
              <a:rPr lang="zh-CN" altLang="en-US" sz="2400" b="1" dirty="0" smtClean="0">
                <a:ea typeface="华文中宋" pitchFamily="2" charset="-122"/>
              </a:rPr>
              <a:t>，中间通过一系列路由器。</a:t>
            </a:r>
          </a:p>
          <a:p>
            <a:pPr marL="263525" indent="-263525" eaLnBrk="1">
              <a:lnSpc>
                <a:spcPct val="110000"/>
              </a:lnSpc>
              <a:spcBef>
                <a:spcPct val="15000"/>
              </a:spcBef>
              <a:buFont typeface="Wingdings" pitchFamily="2" charset="2"/>
              <a:buNone/>
            </a:pPr>
            <a:r>
              <a:rPr lang="zh-CN" altLang="en-US" sz="2400" b="1" dirty="0" smtClean="0">
                <a:ea typeface="华文中宋" pitchFamily="2" charset="-122"/>
              </a:rPr>
              <a:t>对所有路由器</a:t>
            </a:r>
            <a:r>
              <a:rPr lang="en-US" altLang="zh-CN" sz="2400" b="1" i="1" dirty="0" smtClean="0">
                <a:ea typeface="华文中宋" pitchFamily="2" charset="-122"/>
              </a:rPr>
              <a:t>i:</a:t>
            </a:r>
          </a:p>
          <a:p>
            <a:pPr marL="604838" lvl="1" indent="-161925" eaLnBrk="1">
              <a:lnSpc>
                <a:spcPct val="110000"/>
              </a:lnSpc>
              <a:spcBef>
                <a:spcPct val="15000"/>
              </a:spcBef>
              <a:buFont typeface="Wingdings" pitchFamily="2" charset="2"/>
              <a:buChar char="ü"/>
            </a:pPr>
            <a:r>
              <a:rPr lang="zh-CN" altLang="en-US" b="1" dirty="0" smtClean="0">
                <a:solidFill>
                  <a:srgbClr val="FF33CC"/>
                </a:solidFill>
                <a:ea typeface="华文中宋" pitchFamily="2" charset="-122"/>
              </a:rPr>
              <a:t>发送</a:t>
            </a:r>
            <a:r>
              <a:rPr lang="en-US" altLang="zh-CN" b="1" dirty="0" smtClean="0">
                <a:solidFill>
                  <a:srgbClr val="FF33CC"/>
                </a:solidFill>
                <a:ea typeface="华文中宋" pitchFamily="2" charset="-122"/>
              </a:rPr>
              <a:t>3</a:t>
            </a:r>
            <a:r>
              <a:rPr lang="zh-CN" altLang="en-US" b="1" dirty="0" smtClean="0">
                <a:solidFill>
                  <a:srgbClr val="FF33CC"/>
                </a:solidFill>
                <a:ea typeface="华文中宋" pitchFamily="2" charset="-122"/>
              </a:rPr>
              <a:t>个分组</a:t>
            </a:r>
            <a:r>
              <a:rPr lang="zh-CN" altLang="en-US" b="1" dirty="0" smtClean="0">
                <a:ea typeface="华文中宋" pitchFamily="2" charset="-122"/>
              </a:rPr>
              <a:t>，该分组在朝着目的地的路径上到达路由器</a:t>
            </a:r>
            <a:r>
              <a:rPr lang="en-US" altLang="zh-CN" b="1" dirty="0" smtClean="0">
                <a:ea typeface="华文中宋" pitchFamily="2" charset="-122"/>
              </a:rPr>
              <a:t> </a:t>
            </a:r>
            <a:r>
              <a:rPr lang="en-US" altLang="zh-CN" b="1" i="1" dirty="0" err="1" smtClean="0">
                <a:ea typeface="华文中宋" pitchFamily="2" charset="-122"/>
              </a:rPr>
              <a:t>i</a:t>
            </a:r>
            <a:r>
              <a:rPr lang="en-US" altLang="zh-CN" b="1" dirty="0" smtClean="0">
                <a:ea typeface="华文中宋" pitchFamily="2" charset="-122"/>
              </a:rPr>
              <a:t> </a:t>
            </a:r>
            <a:endParaRPr lang="en-US" altLang="zh-CN" b="1" i="1" dirty="0" smtClean="0">
              <a:ea typeface="华文中宋" pitchFamily="2" charset="-122"/>
            </a:endParaRPr>
          </a:p>
          <a:p>
            <a:pPr marL="604838" lvl="1" indent="-161925" eaLnBrk="1">
              <a:lnSpc>
                <a:spcPct val="110000"/>
              </a:lnSpc>
              <a:spcBef>
                <a:spcPct val="15000"/>
              </a:spcBef>
              <a:buFont typeface="Wingdings" pitchFamily="2" charset="2"/>
              <a:buChar char="ü"/>
            </a:pPr>
            <a:r>
              <a:rPr lang="zh-CN" altLang="en-US" b="1" dirty="0" smtClean="0">
                <a:ea typeface="华文中宋" pitchFamily="2" charset="-122"/>
              </a:rPr>
              <a:t>路由器</a:t>
            </a:r>
            <a:r>
              <a:rPr lang="en-US" altLang="zh-CN" b="1" i="1" dirty="0" err="1" smtClean="0">
                <a:ea typeface="华文中宋" pitchFamily="2" charset="-122"/>
              </a:rPr>
              <a:t>i</a:t>
            </a:r>
            <a:r>
              <a:rPr lang="en-US" altLang="zh-CN" b="1" dirty="0" smtClean="0">
                <a:ea typeface="华文中宋" pitchFamily="2" charset="-122"/>
              </a:rPr>
              <a:t> </a:t>
            </a:r>
            <a:r>
              <a:rPr lang="zh-CN" altLang="en-US" b="1" dirty="0" smtClean="0">
                <a:ea typeface="华文中宋" pitchFamily="2" charset="-122"/>
              </a:rPr>
              <a:t>将向发送方</a:t>
            </a:r>
            <a:r>
              <a:rPr lang="zh-CN" altLang="en-US" b="1" dirty="0" smtClean="0">
                <a:solidFill>
                  <a:srgbClr val="FF33CC"/>
                </a:solidFill>
                <a:ea typeface="华文中宋" pitchFamily="2" charset="-122"/>
              </a:rPr>
              <a:t>返回分组</a:t>
            </a:r>
          </a:p>
          <a:p>
            <a:pPr marL="604838" lvl="1" indent="-161925" eaLnBrk="1">
              <a:lnSpc>
                <a:spcPct val="110000"/>
              </a:lnSpc>
              <a:spcBef>
                <a:spcPct val="15000"/>
              </a:spcBef>
              <a:buFont typeface="Wingdings" pitchFamily="2" charset="2"/>
              <a:buChar char="ü"/>
            </a:pPr>
            <a:r>
              <a:rPr lang="zh-CN" altLang="en-US" b="1" dirty="0" smtClean="0">
                <a:ea typeface="华文中宋" pitchFamily="2" charset="-122"/>
              </a:rPr>
              <a:t>发送方度量传输和响应间的时间间隔</a:t>
            </a:r>
          </a:p>
        </p:txBody>
      </p:sp>
      <p:sp>
        <p:nvSpPr>
          <p:cNvPr id="144388" name="灯片编号占位符 5"/>
          <p:cNvSpPr>
            <a:spLocks noGrp="1"/>
          </p:cNvSpPr>
          <p:nvPr>
            <p:ph type="sldNum" sz="quarter" idx="12"/>
          </p:nvPr>
        </p:nvSpPr>
        <p:spPr>
          <a:noFill/>
          <a:ln>
            <a:miter lim="800000"/>
            <a:headEnd/>
            <a:tailEnd/>
          </a:ln>
        </p:spPr>
        <p:txBody>
          <a:bodyPr/>
          <a:lstStyle/>
          <a:p>
            <a:fld id="{446FF5CE-5DC0-43AE-AD9A-9E1D1BA57BCB}" type="slidenum">
              <a:rPr lang="en-US" altLang="zh-CN"/>
              <a:pPr/>
              <a:t>83</a:t>
            </a:fld>
            <a:endParaRPr lang="en-US" altLang="zh-CN"/>
          </a:p>
        </p:txBody>
      </p:sp>
      <p:graphicFrame>
        <p:nvGraphicFramePr>
          <p:cNvPr id="144389" name="Object 11"/>
          <p:cNvGraphicFramePr>
            <a:graphicFrameLocks noChangeAspect="1"/>
          </p:cNvGraphicFramePr>
          <p:nvPr/>
        </p:nvGraphicFramePr>
        <p:xfrm>
          <a:off x="984250" y="5078413"/>
          <a:ext cx="415925" cy="319087"/>
        </p:xfrm>
        <a:graphic>
          <a:graphicData uri="http://schemas.openxmlformats.org/presentationml/2006/ole">
            <mc:AlternateContent xmlns:mc="http://schemas.openxmlformats.org/markup-compatibility/2006">
              <mc:Choice xmlns:v="urn:schemas-microsoft-com:vml" Requires="v">
                <p:oleObj spid="_x0000_s144469" name="Clip" r:id="rId4" imgW="1307263" imgH="1084139" progId="MS_ClipArt_Gallery.2">
                  <p:embed/>
                </p:oleObj>
              </mc:Choice>
              <mc:Fallback>
                <p:oleObj name="Clip" r:id="rId4" imgW="1307263" imgH="1084139" progId="MS_ClipArt_Gallery.2">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250" y="5078413"/>
                        <a:ext cx="415925" cy="319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0" name="Line 38"/>
          <p:cNvSpPr>
            <a:spLocks noChangeShapeType="1"/>
          </p:cNvSpPr>
          <p:nvPr/>
        </p:nvSpPr>
        <p:spPr bwMode="auto">
          <a:xfrm>
            <a:off x="1285875" y="5319713"/>
            <a:ext cx="288925" cy="265112"/>
          </a:xfrm>
          <a:prstGeom prst="line">
            <a:avLst/>
          </a:prstGeom>
          <a:noFill/>
          <a:ln w="12700">
            <a:solidFill>
              <a:schemeClr val="tx1"/>
            </a:solidFill>
            <a:round/>
            <a:headEnd/>
            <a:tailEnd/>
          </a:ln>
          <a:effectLst/>
        </p:spPr>
        <p:txBody>
          <a:bodyPr wrap="none" anchor="ctr"/>
          <a:lstStyle/>
          <a:p>
            <a:endParaRPr lang="zh-CN" altLang="en-US"/>
          </a:p>
        </p:txBody>
      </p:sp>
      <p:sp>
        <p:nvSpPr>
          <p:cNvPr id="144391" name="Line 105"/>
          <p:cNvSpPr>
            <a:spLocks noChangeShapeType="1"/>
          </p:cNvSpPr>
          <p:nvPr/>
        </p:nvSpPr>
        <p:spPr bwMode="auto">
          <a:xfrm flipV="1">
            <a:off x="2079625" y="5370513"/>
            <a:ext cx="458788" cy="207962"/>
          </a:xfrm>
          <a:prstGeom prst="line">
            <a:avLst/>
          </a:prstGeom>
          <a:noFill/>
          <a:ln w="12700">
            <a:solidFill>
              <a:schemeClr val="tx1"/>
            </a:solidFill>
            <a:round/>
            <a:headEnd/>
            <a:tailEnd/>
          </a:ln>
          <a:effectLst/>
        </p:spPr>
        <p:txBody>
          <a:bodyPr wrap="none" anchor="ctr"/>
          <a:lstStyle/>
          <a:p>
            <a:endParaRPr lang="zh-CN" altLang="en-US"/>
          </a:p>
        </p:txBody>
      </p:sp>
      <p:sp>
        <p:nvSpPr>
          <p:cNvPr id="144392" name="Line 106"/>
          <p:cNvSpPr>
            <a:spLocks noChangeShapeType="1"/>
          </p:cNvSpPr>
          <p:nvPr/>
        </p:nvSpPr>
        <p:spPr bwMode="auto">
          <a:xfrm>
            <a:off x="3014663" y="5354638"/>
            <a:ext cx="485775" cy="207962"/>
          </a:xfrm>
          <a:prstGeom prst="line">
            <a:avLst/>
          </a:prstGeom>
          <a:noFill/>
          <a:ln w="12700">
            <a:solidFill>
              <a:schemeClr val="tx1"/>
            </a:solidFill>
            <a:round/>
            <a:headEnd/>
            <a:tailEnd/>
          </a:ln>
          <a:effectLst/>
        </p:spPr>
        <p:txBody>
          <a:bodyPr wrap="none" anchor="ctr"/>
          <a:lstStyle/>
          <a:p>
            <a:endParaRPr lang="zh-CN" altLang="en-US"/>
          </a:p>
        </p:txBody>
      </p:sp>
      <p:sp>
        <p:nvSpPr>
          <p:cNvPr id="144393" name="Line 108"/>
          <p:cNvSpPr>
            <a:spLocks noChangeShapeType="1"/>
          </p:cNvSpPr>
          <p:nvPr/>
        </p:nvSpPr>
        <p:spPr bwMode="auto">
          <a:xfrm flipH="1">
            <a:off x="2776538" y="5086350"/>
            <a:ext cx="349250" cy="152400"/>
          </a:xfrm>
          <a:prstGeom prst="line">
            <a:avLst/>
          </a:prstGeom>
          <a:noFill/>
          <a:ln w="12700">
            <a:solidFill>
              <a:schemeClr val="tx1"/>
            </a:solidFill>
            <a:round/>
            <a:headEnd/>
            <a:tailEnd/>
          </a:ln>
          <a:effectLst/>
        </p:spPr>
        <p:txBody>
          <a:bodyPr wrap="none" anchor="ctr"/>
          <a:lstStyle/>
          <a:p>
            <a:endParaRPr lang="zh-CN" altLang="en-US"/>
          </a:p>
        </p:txBody>
      </p:sp>
      <p:sp>
        <p:nvSpPr>
          <p:cNvPr id="144394" name="Line 113"/>
          <p:cNvSpPr>
            <a:spLocks noChangeShapeType="1"/>
          </p:cNvSpPr>
          <p:nvPr/>
        </p:nvSpPr>
        <p:spPr bwMode="auto">
          <a:xfrm flipH="1">
            <a:off x="3990975" y="5414963"/>
            <a:ext cx="620713" cy="144462"/>
          </a:xfrm>
          <a:prstGeom prst="line">
            <a:avLst/>
          </a:prstGeom>
          <a:noFill/>
          <a:ln w="12700">
            <a:solidFill>
              <a:schemeClr val="tx1"/>
            </a:solidFill>
            <a:round/>
            <a:headEnd/>
            <a:tailEnd/>
          </a:ln>
          <a:effectLst/>
        </p:spPr>
        <p:txBody>
          <a:bodyPr wrap="none" anchor="ctr"/>
          <a:lstStyle/>
          <a:p>
            <a:endParaRPr lang="zh-CN" altLang="en-US"/>
          </a:p>
        </p:txBody>
      </p:sp>
      <p:grpSp>
        <p:nvGrpSpPr>
          <p:cNvPr id="144395" name="Group 144"/>
          <p:cNvGrpSpPr>
            <a:grpSpLocks/>
          </p:cNvGrpSpPr>
          <p:nvPr/>
        </p:nvGrpSpPr>
        <p:grpSpPr bwMode="auto">
          <a:xfrm>
            <a:off x="1560513" y="5467350"/>
            <a:ext cx="501650" cy="233363"/>
            <a:chOff x="3600" y="219"/>
            <a:chExt cx="360" cy="175"/>
          </a:xfrm>
        </p:grpSpPr>
        <p:sp>
          <p:nvSpPr>
            <p:cNvPr id="144465" name="Oval 14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144466" name="Line 146"/>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44467" name="Line 147"/>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44468" name="Rectangle 148"/>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144469" name="Oval 14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144470" name="Group 150"/>
            <p:cNvGrpSpPr>
              <a:grpSpLocks/>
            </p:cNvGrpSpPr>
            <p:nvPr/>
          </p:nvGrpSpPr>
          <p:grpSpPr bwMode="auto">
            <a:xfrm>
              <a:off x="3686" y="244"/>
              <a:ext cx="177" cy="66"/>
              <a:chOff x="2848" y="848"/>
              <a:chExt cx="140" cy="98"/>
            </a:xfrm>
          </p:grpSpPr>
          <p:sp>
            <p:nvSpPr>
              <p:cNvPr id="144475" name="Line 151"/>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44476" name="Line 152"/>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44477" name="Line 153"/>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44471" name="Group 154"/>
            <p:cNvGrpSpPr>
              <a:grpSpLocks/>
            </p:cNvGrpSpPr>
            <p:nvPr/>
          </p:nvGrpSpPr>
          <p:grpSpPr bwMode="auto">
            <a:xfrm flipV="1">
              <a:off x="3686" y="243"/>
              <a:ext cx="177" cy="66"/>
              <a:chOff x="2848" y="848"/>
              <a:chExt cx="140" cy="98"/>
            </a:xfrm>
          </p:grpSpPr>
          <p:sp>
            <p:nvSpPr>
              <p:cNvPr id="144472" name="Line 155"/>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44473" name="Line 156"/>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44474" name="Line 157"/>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144396" name="Group 158"/>
          <p:cNvGrpSpPr>
            <a:grpSpLocks/>
          </p:cNvGrpSpPr>
          <p:nvPr/>
        </p:nvGrpSpPr>
        <p:grpSpPr bwMode="auto">
          <a:xfrm>
            <a:off x="2513013" y="5238750"/>
            <a:ext cx="501650" cy="233363"/>
            <a:chOff x="3600" y="219"/>
            <a:chExt cx="360" cy="175"/>
          </a:xfrm>
        </p:grpSpPr>
        <p:sp>
          <p:nvSpPr>
            <p:cNvPr id="144452" name="Oval 15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144453" name="Line 160"/>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44454" name="Line 161"/>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44455" name="Rectangle 162"/>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144456" name="Oval 16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144457" name="Group 164"/>
            <p:cNvGrpSpPr>
              <a:grpSpLocks/>
            </p:cNvGrpSpPr>
            <p:nvPr/>
          </p:nvGrpSpPr>
          <p:grpSpPr bwMode="auto">
            <a:xfrm>
              <a:off x="3686" y="244"/>
              <a:ext cx="177" cy="66"/>
              <a:chOff x="2848" y="848"/>
              <a:chExt cx="140" cy="98"/>
            </a:xfrm>
          </p:grpSpPr>
          <p:sp>
            <p:nvSpPr>
              <p:cNvPr id="144462" name="Line 165"/>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44463" name="Line 166"/>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44464" name="Line 167"/>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44458" name="Group 168"/>
            <p:cNvGrpSpPr>
              <a:grpSpLocks/>
            </p:cNvGrpSpPr>
            <p:nvPr/>
          </p:nvGrpSpPr>
          <p:grpSpPr bwMode="auto">
            <a:xfrm flipV="1">
              <a:off x="3686" y="243"/>
              <a:ext cx="177" cy="66"/>
              <a:chOff x="2848" y="848"/>
              <a:chExt cx="140" cy="98"/>
            </a:xfrm>
          </p:grpSpPr>
          <p:sp>
            <p:nvSpPr>
              <p:cNvPr id="144459" name="Line 169"/>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44460" name="Line 170"/>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44461" name="Line 171"/>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144397" name="Group 186"/>
          <p:cNvGrpSpPr>
            <a:grpSpLocks/>
          </p:cNvGrpSpPr>
          <p:nvPr/>
        </p:nvGrpSpPr>
        <p:grpSpPr bwMode="auto">
          <a:xfrm>
            <a:off x="3500438" y="5446713"/>
            <a:ext cx="500062" cy="233362"/>
            <a:chOff x="3600" y="219"/>
            <a:chExt cx="360" cy="175"/>
          </a:xfrm>
        </p:grpSpPr>
        <p:sp>
          <p:nvSpPr>
            <p:cNvPr id="144439" name="Oval 18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144440" name="Line 188"/>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44441" name="Line 189"/>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44442" name="Rectangle 190"/>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144443" name="Oval 19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144444" name="Group 192"/>
            <p:cNvGrpSpPr>
              <a:grpSpLocks/>
            </p:cNvGrpSpPr>
            <p:nvPr/>
          </p:nvGrpSpPr>
          <p:grpSpPr bwMode="auto">
            <a:xfrm>
              <a:off x="3686" y="244"/>
              <a:ext cx="177" cy="66"/>
              <a:chOff x="2848" y="848"/>
              <a:chExt cx="140" cy="98"/>
            </a:xfrm>
          </p:grpSpPr>
          <p:sp>
            <p:nvSpPr>
              <p:cNvPr id="144449" name="Line 193"/>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44450" name="Line 194"/>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44451" name="Line 195"/>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44445" name="Group 196"/>
            <p:cNvGrpSpPr>
              <a:grpSpLocks/>
            </p:cNvGrpSpPr>
            <p:nvPr/>
          </p:nvGrpSpPr>
          <p:grpSpPr bwMode="auto">
            <a:xfrm flipV="1">
              <a:off x="3686" y="243"/>
              <a:ext cx="177" cy="66"/>
              <a:chOff x="2848" y="848"/>
              <a:chExt cx="140" cy="98"/>
            </a:xfrm>
          </p:grpSpPr>
          <p:sp>
            <p:nvSpPr>
              <p:cNvPr id="144446" name="Line 197"/>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44447" name="Line 198"/>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44448" name="Line 199"/>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sp>
        <p:nvSpPr>
          <p:cNvPr id="144398" name="Line 260"/>
          <p:cNvSpPr>
            <a:spLocks noChangeShapeType="1"/>
          </p:cNvSpPr>
          <p:nvPr/>
        </p:nvSpPr>
        <p:spPr bwMode="auto">
          <a:xfrm>
            <a:off x="5110163" y="5380038"/>
            <a:ext cx="485775" cy="207962"/>
          </a:xfrm>
          <a:prstGeom prst="line">
            <a:avLst/>
          </a:prstGeom>
          <a:noFill/>
          <a:ln w="12700">
            <a:solidFill>
              <a:schemeClr val="tx1"/>
            </a:solidFill>
            <a:round/>
            <a:headEnd/>
            <a:tailEnd/>
          </a:ln>
          <a:effectLst/>
        </p:spPr>
        <p:txBody>
          <a:bodyPr wrap="none" anchor="ctr"/>
          <a:lstStyle/>
          <a:p>
            <a:endParaRPr lang="zh-CN" altLang="en-US"/>
          </a:p>
        </p:txBody>
      </p:sp>
      <p:sp>
        <p:nvSpPr>
          <p:cNvPr id="144399" name="Line 261"/>
          <p:cNvSpPr>
            <a:spLocks noChangeShapeType="1"/>
          </p:cNvSpPr>
          <p:nvPr/>
        </p:nvSpPr>
        <p:spPr bwMode="auto">
          <a:xfrm flipH="1">
            <a:off x="6048375" y="5326063"/>
            <a:ext cx="557213" cy="277812"/>
          </a:xfrm>
          <a:prstGeom prst="line">
            <a:avLst/>
          </a:prstGeom>
          <a:noFill/>
          <a:ln w="12700">
            <a:solidFill>
              <a:schemeClr val="tx1"/>
            </a:solidFill>
            <a:round/>
            <a:headEnd/>
            <a:tailEnd/>
          </a:ln>
          <a:effectLst/>
        </p:spPr>
        <p:txBody>
          <a:bodyPr wrap="none" anchor="ctr"/>
          <a:lstStyle/>
          <a:p>
            <a:endParaRPr lang="zh-CN" altLang="en-US"/>
          </a:p>
        </p:txBody>
      </p:sp>
      <p:grpSp>
        <p:nvGrpSpPr>
          <p:cNvPr id="144400" name="Group 262"/>
          <p:cNvGrpSpPr>
            <a:grpSpLocks/>
          </p:cNvGrpSpPr>
          <p:nvPr/>
        </p:nvGrpSpPr>
        <p:grpSpPr bwMode="auto">
          <a:xfrm>
            <a:off x="4608513" y="5264150"/>
            <a:ext cx="501650" cy="233363"/>
            <a:chOff x="3600" y="219"/>
            <a:chExt cx="360" cy="175"/>
          </a:xfrm>
        </p:grpSpPr>
        <p:sp>
          <p:nvSpPr>
            <p:cNvPr id="144426" name="Oval 26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144427" name="Line 264"/>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44428" name="Line 265"/>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44429" name="Rectangle 266"/>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144430" name="Oval 26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144431" name="Group 268"/>
            <p:cNvGrpSpPr>
              <a:grpSpLocks/>
            </p:cNvGrpSpPr>
            <p:nvPr/>
          </p:nvGrpSpPr>
          <p:grpSpPr bwMode="auto">
            <a:xfrm>
              <a:off x="3686" y="244"/>
              <a:ext cx="177" cy="66"/>
              <a:chOff x="2848" y="848"/>
              <a:chExt cx="140" cy="98"/>
            </a:xfrm>
          </p:grpSpPr>
          <p:sp>
            <p:nvSpPr>
              <p:cNvPr id="144436" name="Line 269"/>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44437" name="Line 270"/>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44438" name="Line 271"/>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44432" name="Group 272"/>
            <p:cNvGrpSpPr>
              <a:grpSpLocks/>
            </p:cNvGrpSpPr>
            <p:nvPr/>
          </p:nvGrpSpPr>
          <p:grpSpPr bwMode="auto">
            <a:xfrm flipV="1">
              <a:off x="3686" y="243"/>
              <a:ext cx="177" cy="66"/>
              <a:chOff x="2848" y="848"/>
              <a:chExt cx="140" cy="98"/>
            </a:xfrm>
          </p:grpSpPr>
          <p:sp>
            <p:nvSpPr>
              <p:cNvPr id="144433" name="Line 273"/>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44434" name="Line 274"/>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44435" name="Line 275"/>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144401" name="Group 276"/>
          <p:cNvGrpSpPr>
            <a:grpSpLocks/>
          </p:cNvGrpSpPr>
          <p:nvPr/>
        </p:nvGrpSpPr>
        <p:grpSpPr bwMode="auto">
          <a:xfrm>
            <a:off x="5595938" y="5472113"/>
            <a:ext cx="500062" cy="233362"/>
            <a:chOff x="3600" y="219"/>
            <a:chExt cx="360" cy="175"/>
          </a:xfrm>
        </p:grpSpPr>
        <p:sp>
          <p:nvSpPr>
            <p:cNvPr id="144413" name="Oval 27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144414" name="Line 278"/>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44415" name="Line 279"/>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44416" name="Rectangle 280"/>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144417" name="Oval 28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144418" name="Group 282"/>
            <p:cNvGrpSpPr>
              <a:grpSpLocks/>
            </p:cNvGrpSpPr>
            <p:nvPr/>
          </p:nvGrpSpPr>
          <p:grpSpPr bwMode="auto">
            <a:xfrm>
              <a:off x="3686" y="244"/>
              <a:ext cx="177" cy="66"/>
              <a:chOff x="2848" y="848"/>
              <a:chExt cx="140" cy="98"/>
            </a:xfrm>
          </p:grpSpPr>
          <p:sp>
            <p:nvSpPr>
              <p:cNvPr id="144423" name="Line 283"/>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44424" name="Line 284"/>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44425" name="Line 285"/>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44419" name="Group 286"/>
            <p:cNvGrpSpPr>
              <a:grpSpLocks/>
            </p:cNvGrpSpPr>
            <p:nvPr/>
          </p:nvGrpSpPr>
          <p:grpSpPr bwMode="auto">
            <a:xfrm flipV="1">
              <a:off x="3686" y="243"/>
              <a:ext cx="177" cy="66"/>
              <a:chOff x="2848" y="848"/>
              <a:chExt cx="140" cy="98"/>
            </a:xfrm>
          </p:grpSpPr>
          <p:sp>
            <p:nvSpPr>
              <p:cNvPr id="144420" name="Line 287"/>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44421" name="Line 288"/>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44422" name="Line 289"/>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aphicFrame>
        <p:nvGraphicFramePr>
          <p:cNvPr id="144402" name="Object 290"/>
          <p:cNvGraphicFramePr>
            <a:graphicFrameLocks noChangeAspect="1"/>
          </p:cNvGraphicFramePr>
          <p:nvPr/>
        </p:nvGraphicFramePr>
        <p:xfrm>
          <a:off x="6597650" y="5180013"/>
          <a:ext cx="415925" cy="319087"/>
        </p:xfrm>
        <a:graphic>
          <a:graphicData uri="http://schemas.openxmlformats.org/presentationml/2006/ole">
            <mc:AlternateContent xmlns:mc="http://schemas.openxmlformats.org/markup-compatibility/2006">
              <mc:Choice xmlns:v="urn:schemas-microsoft-com:vml" Requires="v">
                <p:oleObj spid="_x0000_s144470" name="Clip" r:id="rId6" imgW="1307263" imgH="1084139" progId="MS_ClipArt_Gallery.2">
                  <p:embed/>
                </p:oleObj>
              </mc:Choice>
              <mc:Fallback>
                <p:oleObj name="Clip" r:id="rId6" imgW="1307263" imgH="1084139" progId="MS_ClipArt_Gallery.2">
                  <p:embed/>
                  <p:pic>
                    <p:nvPicPr>
                      <p:cNvPr id="0" name="Object 2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7650" y="5180013"/>
                        <a:ext cx="415925" cy="319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403" name="Line 291"/>
          <p:cNvSpPr>
            <a:spLocks noChangeShapeType="1"/>
          </p:cNvSpPr>
          <p:nvPr/>
        </p:nvSpPr>
        <p:spPr bwMode="auto">
          <a:xfrm>
            <a:off x="2744788" y="5486400"/>
            <a:ext cx="228600" cy="311150"/>
          </a:xfrm>
          <a:prstGeom prst="line">
            <a:avLst/>
          </a:prstGeom>
          <a:noFill/>
          <a:ln w="12700">
            <a:solidFill>
              <a:schemeClr val="tx1"/>
            </a:solidFill>
            <a:round/>
            <a:headEnd/>
            <a:tailEnd/>
          </a:ln>
          <a:effectLst/>
        </p:spPr>
        <p:txBody>
          <a:bodyPr wrap="none" anchor="ctr"/>
          <a:lstStyle/>
          <a:p>
            <a:endParaRPr lang="zh-CN" altLang="en-US"/>
          </a:p>
        </p:txBody>
      </p:sp>
      <p:sp>
        <p:nvSpPr>
          <p:cNvPr id="144404" name="Line 292"/>
          <p:cNvSpPr>
            <a:spLocks noChangeShapeType="1"/>
          </p:cNvSpPr>
          <p:nvPr/>
        </p:nvSpPr>
        <p:spPr bwMode="auto">
          <a:xfrm>
            <a:off x="4668838" y="5073650"/>
            <a:ext cx="228600" cy="311150"/>
          </a:xfrm>
          <a:prstGeom prst="line">
            <a:avLst/>
          </a:prstGeom>
          <a:noFill/>
          <a:ln w="12700">
            <a:solidFill>
              <a:schemeClr val="tx1"/>
            </a:solidFill>
            <a:round/>
            <a:headEnd/>
            <a:tailEnd/>
          </a:ln>
          <a:effectLst/>
        </p:spPr>
        <p:txBody>
          <a:bodyPr wrap="none" anchor="ctr"/>
          <a:lstStyle/>
          <a:p>
            <a:endParaRPr lang="zh-CN" altLang="en-US"/>
          </a:p>
        </p:txBody>
      </p:sp>
      <p:sp>
        <p:nvSpPr>
          <p:cNvPr id="144405" name="Line 294"/>
          <p:cNvSpPr>
            <a:spLocks noChangeShapeType="1"/>
          </p:cNvSpPr>
          <p:nvPr/>
        </p:nvSpPr>
        <p:spPr bwMode="auto">
          <a:xfrm flipH="1">
            <a:off x="3386138" y="5676900"/>
            <a:ext cx="349250" cy="152400"/>
          </a:xfrm>
          <a:prstGeom prst="line">
            <a:avLst/>
          </a:prstGeom>
          <a:noFill/>
          <a:ln w="12700">
            <a:solidFill>
              <a:schemeClr val="tx1"/>
            </a:solidFill>
            <a:round/>
            <a:headEnd/>
            <a:tailEnd/>
          </a:ln>
          <a:effectLst/>
        </p:spPr>
        <p:txBody>
          <a:bodyPr wrap="none" anchor="ctr"/>
          <a:lstStyle/>
          <a:p>
            <a:endParaRPr lang="zh-CN" altLang="en-US"/>
          </a:p>
        </p:txBody>
      </p:sp>
      <p:sp>
        <p:nvSpPr>
          <p:cNvPr id="144406" name="Line 295"/>
          <p:cNvSpPr>
            <a:spLocks noChangeShapeType="1"/>
          </p:cNvSpPr>
          <p:nvPr/>
        </p:nvSpPr>
        <p:spPr bwMode="auto">
          <a:xfrm>
            <a:off x="3741738" y="5181600"/>
            <a:ext cx="6350" cy="260350"/>
          </a:xfrm>
          <a:prstGeom prst="line">
            <a:avLst/>
          </a:prstGeom>
          <a:noFill/>
          <a:ln w="12700">
            <a:solidFill>
              <a:schemeClr val="tx1"/>
            </a:solidFill>
            <a:round/>
            <a:headEnd/>
            <a:tailEnd/>
          </a:ln>
          <a:effectLst/>
        </p:spPr>
        <p:txBody>
          <a:bodyPr wrap="none" anchor="ctr"/>
          <a:lstStyle/>
          <a:p>
            <a:endParaRPr lang="zh-CN" altLang="en-US"/>
          </a:p>
        </p:txBody>
      </p:sp>
      <p:sp>
        <p:nvSpPr>
          <p:cNvPr id="83243" name="Freeform 299"/>
          <p:cNvSpPr>
            <a:spLocks/>
          </p:cNvSpPr>
          <p:nvPr/>
        </p:nvSpPr>
        <p:spPr bwMode="auto">
          <a:xfrm>
            <a:off x="1289050" y="5295900"/>
            <a:ext cx="419100" cy="419100"/>
          </a:xfrm>
          <a:custGeom>
            <a:avLst/>
            <a:gdLst>
              <a:gd name="T0" fmla="*/ 2147483646 w 264"/>
              <a:gd name="T1" fmla="*/ 0 h 264"/>
              <a:gd name="T2" fmla="*/ 2147483646 w 264"/>
              <a:gd name="T3" fmla="*/ 2147483646 h 264"/>
              <a:gd name="T4" fmla="*/ 0 w 264"/>
              <a:gd name="T5" fmla="*/ 2147483646 h 264"/>
              <a:gd name="T6" fmla="*/ 0 60000 65536"/>
              <a:gd name="T7" fmla="*/ 0 60000 65536"/>
              <a:gd name="T8" fmla="*/ 0 60000 65536"/>
            </a:gdLst>
            <a:ahLst/>
            <a:cxnLst>
              <a:cxn ang="T6">
                <a:pos x="T0" y="T1"/>
              </a:cxn>
              <a:cxn ang="T7">
                <a:pos x="T2" y="T3"/>
              </a:cxn>
              <a:cxn ang="T8">
                <a:pos x="T4" y="T5"/>
              </a:cxn>
            </a:cxnLst>
            <a:rect l="0" t="0" r="r" b="b"/>
            <a:pathLst>
              <a:path w="264" h="264">
                <a:moveTo>
                  <a:pt x="60" y="0"/>
                </a:moveTo>
                <a:cubicBezTo>
                  <a:pt x="86" y="31"/>
                  <a:pt x="264" y="176"/>
                  <a:pt x="228" y="220"/>
                </a:cubicBezTo>
                <a:cubicBezTo>
                  <a:pt x="192" y="264"/>
                  <a:pt x="60" y="109"/>
                  <a:pt x="0" y="88"/>
                </a:cubicBezTo>
              </a:path>
            </a:pathLst>
          </a:custGeom>
          <a:noFill/>
          <a:ln w="28575" cmpd="sng">
            <a:solidFill>
              <a:srgbClr val="FF0000"/>
            </a:solidFill>
            <a:round/>
            <a:headEnd type="none" w="med" len="med"/>
            <a:tailEnd type="triangle" w="med" len="med"/>
          </a:ln>
          <a:effectLst/>
        </p:spPr>
        <p:txBody>
          <a:bodyPr/>
          <a:lstStyle/>
          <a:p>
            <a:endParaRPr lang="zh-CN" altLang="en-US"/>
          </a:p>
        </p:txBody>
      </p:sp>
      <p:sp>
        <p:nvSpPr>
          <p:cNvPr id="83244" name="Text Box 300"/>
          <p:cNvSpPr txBox="1">
            <a:spLocks noChangeArrowheads="1"/>
          </p:cNvSpPr>
          <p:nvPr/>
        </p:nvSpPr>
        <p:spPr bwMode="auto">
          <a:xfrm>
            <a:off x="1387475" y="5038725"/>
            <a:ext cx="1306513" cy="366713"/>
          </a:xfrm>
          <a:prstGeom prst="rect">
            <a:avLst/>
          </a:prstGeom>
          <a:noFill/>
          <a:ln w="9525">
            <a:noFill/>
            <a:miter lim="800000"/>
            <a:headEnd/>
            <a:tailEnd/>
          </a:ln>
          <a:effectLst/>
        </p:spPr>
        <p:txBody>
          <a:bodyPr wrap="none">
            <a:spAutoFit/>
          </a:bodyPr>
          <a:lstStyle/>
          <a:p>
            <a:r>
              <a:rPr lang="en-US" altLang="zh-CN" sz="1800">
                <a:solidFill>
                  <a:srgbClr val="FF0000"/>
                </a:solidFill>
                <a:latin typeface="Comic Sans MS" pitchFamily="66" charset="0"/>
              </a:rPr>
              <a:t>3 </a:t>
            </a:r>
            <a:r>
              <a:rPr lang="zh-CN" altLang="en-US" sz="1800">
                <a:solidFill>
                  <a:srgbClr val="FF0000"/>
                </a:solidFill>
                <a:latin typeface="Comic Sans MS" pitchFamily="66" charset="0"/>
              </a:rPr>
              <a:t>探测分组</a:t>
            </a:r>
          </a:p>
        </p:txBody>
      </p:sp>
      <p:sp>
        <p:nvSpPr>
          <p:cNvPr id="83245" name="Freeform 301"/>
          <p:cNvSpPr>
            <a:spLocks/>
          </p:cNvSpPr>
          <p:nvPr/>
        </p:nvSpPr>
        <p:spPr bwMode="auto">
          <a:xfrm>
            <a:off x="1282700" y="5219700"/>
            <a:ext cx="1346200" cy="474663"/>
          </a:xfrm>
          <a:custGeom>
            <a:avLst/>
            <a:gdLst>
              <a:gd name="T0" fmla="*/ 2147483646 w 848"/>
              <a:gd name="T1" fmla="*/ 2147483646 h 299"/>
              <a:gd name="T2" fmla="*/ 2147483646 w 848"/>
              <a:gd name="T3" fmla="*/ 2147483646 h 299"/>
              <a:gd name="T4" fmla="*/ 2147483646 w 848"/>
              <a:gd name="T5" fmla="*/ 2147483646 h 299"/>
              <a:gd name="T6" fmla="*/ 2147483646 w 848"/>
              <a:gd name="T7" fmla="*/ 2147483646 h 299"/>
              <a:gd name="T8" fmla="*/ 0 w 848"/>
              <a:gd name="T9" fmla="*/ 2147483646 h 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cmpd="sng">
            <a:solidFill>
              <a:srgbClr val="FF0000"/>
            </a:solidFill>
            <a:round/>
            <a:headEnd type="none" w="med" len="med"/>
            <a:tailEnd type="triangle" w="med" len="med"/>
          </a:ln>
          <a:effectLst/>
        </p:spPr>
        <p:txBody>
          <a:bodyPr/>
          <a:lstStyle/>
          <a:p>
            <a:endParaRPr lang="zh-CN" altLang="en-US"/>
          </a:p>
        </p:txBody>
      </p:sp>
      <p:sp>
        <p:nvSpPr>
          <p:cNvPr id="83246" name="Text Box 302"/>
          <p:cNvSpPr txBox="1">
            <a:spLocks noChangeArrowheads="1"/>
          </p:cNvSpPr>
          <p:nvPr/>
        </p:nvSpPr>
        <p:spPr bwMode="auto">
          <a:xfrm>
            <a:off x="1958975" y="5527675"/>
            <a:ext cx="1306513" cy="366713"/>
          </a:xfrm>
          <a:prstGeom prst="rect">
            <a:avLst/>
          </a:prstGeom>
          <a:noFill/>
          <a:ln w="9525">
            <a:noFill/>
            <a:miter lim="800000"/>
            <a:headEnd/>
            <a:tailEnd/>
          </a:ln>
          <a:effectLst/>
        </p:spPr>
        <p:txBody>
          <a:bodyPr wrap="none">
            <a:spAutoFit/>
          </a:bodyPr>
          <a:lstStyle/>
          <a:p>
            <a:r>
              <a:rPr lang="en-US" altLang="zh-CN" sz="1800">
                <a:solidFill>
                  <a:srgbClr val="FF0000"/>
                </a:solidFill>
                <a:latin typeface="Comic Sans MS" pitchFamily="66" charset="0"/>
              </a:rPr>
              <a:t>3 </a:t>
            </a:r>
            <a:r>
              <a:rPr lang="zh-CN" altLang="en-US" sz="1800">
                <a:solidFill>
                  <a:srgbClr val="FF0000"/>
                </a:solidFill>
                <a:latin typeface="Comic Sans MS" pitchFamily="66" charset="0"/>
              </a:rPr>
              <a:t>探测分组</a:t>
            </a:r>
          </a:p>
        </p:txBody>
      </p:sp>
      <p:sp>
        <p:nvSpPr>
          <p:cNvPr id="83247" name="Freeform 303"/>
          <p:cNvSpPr>
            <a:spLocks/>
          </p:cNvSpPr>
          <p:nvPr/>
        </p:nvSpPr>
        <p:spPr bwMode="auto">
          <a:xfrm>
            <a:off x="1276350" y="5273675"/>
            <a:ext cx="2247900" cy="403225"/>
          </a:xfrm>
          <a:custGeom>
            <a:avLst/>
            <a:gdLst>
              <a:gd name="T0" fmla="*/ 2147483646 w 1416"/>
              <a:gd name="T1" fmla="*/ 2147483646 h 254"/>
              <a:gd name="T2" fmla="*/ 2147483646 w 1416"/>
              <a:gd name="T3" fmla="*/ 2147483646 h 254"/>
              <a:gd name="T4" fmla="*/ 2147483646 w 1416"/>
              <a:gd name="T5" fmla="*/ 2147483646 h 254"/>
              <a:gd name="T6" fmla="*/ 2147483646 w 1416"/>
              <a:gd name="T7" fmla="*/ 2147483646 h 254"/>
              <a:gd name="T8" fmla="*/ 2147483646 w 1416"/>
              <a:gd name="T9" fmla="*/ 2147483646 h 254"/>
              <a:gd name="T10" fmla="*/ 2147483646 w 1416"/>
              <a:gd name="T11" fmla="*/ 2147483646 h 254"/>
              <a:gd name="T12" fmla="*/ 0 w 1416"/>
              <a:gd name="T13" fmla="*/ 2147483646 h 2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cmpd="sng">
            <a:solidFill>
              <a:srgbClr val="FF0000"/>
            </a:solidFill>
            <a:round/>
            <a:headEnd type="none" w="med" len="med"/>
            <a:tailEnd type="triangle" w="med" len="med"/>
          </a:ln>
          <a:effectLst/>
        </p:spPr>
        <p:txBody>
          <a:bodyPr/>
          <a:lstStyle/>
          <a:p>
            <a:endParaRPr lang="zh-CN" altLang="en-US"/>
          </a:p>
        </p:txBody>
      </p:sp>
      <p:sp>
        <p:nvSpPr>
          <p:cNvPr id="83248" name="Text Box 304"/>
          <p:cNvSpPr txBox="1">
            <a:spLocks noChangeArrowheads="1"/>
          </p:cNvSpPr>
          <p:nvPr/>
        </p:nvSpPr>
        <p:spPr bwMode="auto">
          <a:xfrm>
            <a:off x="3025775" y="5013325"/>
            <a:ext cx="1306513" cy="366713"/>
          </a:xfrm>
          <a:prstGeom prst="rect">
            <a:avLst/>
          </a:prstGeom>
          <a:noFill/>
          <a:ln w="9525">
            <a:noFill/>
            <a:miter lim="800000"/>
            <a:headEnd/>
            <a:tailEnd/>
          </a:ln>
          <a:effectLst/>
        </p:spPr>
        <p:txBody>
          <a:bodyPr wrap="none">
            <a:spAutoFit/>
          </a:bodyPr>
          <a:lstStyle/>
          <a:p>
            <a:r>
              <a:rPr lang="en-US" altLang="zh-CN" sz="1800">
                <a:solidFill>
                  <a:srgbClr val="FF0000"/>
                </a:solidFill>
                <a:latin typeface="Comic Sans MS" pitchFamily="66" charset="0"/>
              </a:rPr>
              <a:t>3 </a:t>
            </a:r>
            <a:r>
              <a:rPr lang="zh-CN" altLang="en-US" sz="1800">
                <a:solidFill>
                  <a:srgbClr val="FF0000"/>
                </a:solidFill>
                <a:latin typeface="Comic Sans MS" pitchFamily="66" charset="0"/>
              </a:rPr>
              <a:t>探测分组</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2949">
                                            <p:txEl>
                                              <p:pRg st="1" end="1"/>
                                            </p:txEl>
                                          </p:spTgt>
                                        </p:tgtEl>
                                        <p:attrNameLst>
                                          <p:attrName>style.visibility</p:attrName>
                                        </p:attrNameLst>
                                      </p:cBhvr>
                                      <p:to>
                                        <p:strVal val="visible"/>
                                      </p:to>
                                    </p:set>
                                    <p:animEffect transition="in" filter="blinds(horizontal)">
                                      <p:cBhvr>
                                        <p:cTn id="7" dur="500"/>
                                        <p:tgtEl>
                                          <p:spTgt spid="8294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2949">
                                            <p:txEl>
                                              <p:pRg st="2" end="2"/>
                                            </p:txEl>
                                          </p:spTgt>
                                        </p:tgtEl>
                                        <p:attrNameLst>
                                          <p:attrName>style.visibility</p:attrName>
                                        </p:attrNameLst>
                                      </p:cBhvr>
                                      <p:to>
                                        <p:strVal val="visible"/>
                                      </p:to>
                                    </p:set>
                                    <p:animEffect transition="in" filter="blinds(horizontal)">
                                      <p:cBhvr>
                                        <p:cTn id="12" dur="500"/>
                                        <p:tgtEl>
                                          <p:spTgt spid="8294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2949">
                                            <p:txEl>
                                              <p:pRg st="3" end="3"/>
                                            </p:txEl>
                                          </p:spTgt>
                                        </p:tgtEl>
                                        <p:attrNameLst>
                                          <p:attrName>style.visibility</p:attrName>
                                        </p:attrNameLst>
                                      </p:cBhvr>
                                      <p:to>
                                        <p:strVal val="visible"/>
                                      </p:to>
                                    </p:set>
                                    <p:animEffect transition="in" filter="blinds(horizontal)">
                                      <p:cBhvr>
                                        <p:cTn id="17" dur="500"/>
                                        <p:tgtEl>
                                          <p:spTgt spid="82949">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82949">
                                            <p:txEl>
                                              <p:pRg st="4" end="4"/>
                                            </p:txEl>
                                          </p:spTgt>
                                        </p:tgtEl>
                                        <p:attrNameLst>
                                          <p:attrName>style.visibility</p:attrName>
                                        </p:attrNameLst>
                                      </p:cBhvr>
                                      <p:to>
                                        <p:strVal val="visible"/>
                                      </p:to>
                                    </p:set>
                                    <p:animEffect transition="in" filter="blinds(horizontal)">
                                      <p:cBhvr>
                                        <p:cTn id="20" dur="500"/>
                                        <p:tgtEl>
                                          <p:spTgt spid="82949">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82949">
                                            <p:txEl>
                                              <p:pRg st="5" end="5"/>
                                            </p:txEl>
                                          </p:spTgt>
                                        </p:tgtEl>
                                        <p:attrNameLst>
                                          <p:attrName>style.visibility</p:attrName>
                                        </p:attrNameLst>
                                      </p:cBhvr>
                                      <p:to>
                                        <p:strVal val="visible"/>
                                      </p:to>
                                    </p:set>
                                    <p:animEffect transition="in" filter="blinds(horizontal)">
                                      <p:cBhvr>
                                        <p:cTn id="23" dur="500"/>
                                        <p:tgtEl>
                                          <p:spTgt spid="82949">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82949">
                                            <p:txEl>
                                              <p:pRg st="6" end="6"/>
                                            </p:txEl>
                                          </p:spTgt>
                                        </p:tgtEl>
                                        <p:attrNameLst>
                                          <p:attrName>style.visibility</p:attrName>
                                        </p:attrNameLst>
                                      </p:cBhvr>
                                      <p:to>
                                        <p:strVal val="visible"/>
                                      </p:to>
                                    </p:set>
                                    <p:animEffect transition="in" filter="blinds(horizontal)">
                                      <p:cBhvr>
                                        <p:cTn id="26" dur="500"/>
                                        <p:tgtEl>
                                          <p:spTgt spid="82949">
                                            <p:txEl>
                                              <p:pRg st="6" end="6"/>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31" presetID="1" presetClass="entr" presetSubtype="0" fill="hold" grpId="0" nodeType="withEffect">
                                  <p:stCondLst>
                                    <p:cond delay="0"/>
                                  </p:stCondLst>
                                  <p:childTnLst>
                                    <p:set>
                                      <p:cBhvr>
                                        <p:cTn id="32"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37" presetID="1" presetClass="entr" presetSubtype="0" fill="hold" grpId="0" nodeType="withEffect">
                                  <p:stCondLst>
                                    <p:cond delay="0"/>
                                  </p:stCondLst>
                                  <p:childTnLst>
                                    <p:set>
                                      <p:cBhvr>
                                        <p:cTn id="38"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2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3" grpId="0" animBg="1"/>
      <p:bldP spid="83244" grpId="0"/>
      <p:bldP spid="83245" grpId="0" animBg="1"/>
      <p:bldP spid="83246" grpId="0"/>
      <p:bldP spid="83247" grpId="0" animBg="1"/>
      <p:bldP spid="8324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533400" y="228600"/>
            <a:ext cx="7772400" cy="965200"/>
          </a:xfrm>
        </p:spPr>
        <p:txBody>
          <a:bodyPr/>
          <a:lstStyle/>
          <a:p>
            <a:r>
              <a:rPr lang="zh-CN" altLang="en-US" sz="3200" smtClean="0">
                <a:solidFill>
                  <a:srgbClr val="008000"/>
                </a:solidFill>
              </a:rPr>
              <a:t>“实际的”因特网时延和路由</a:t>
            </a:r>
            <a:endParaRPr lang="en-US" altLang="zh-CN" sz="3200" smtClean="0">
              <a:solidFill>
                <a:srgbClr val="008000"/>
              </a:solidFill>
            </a:endParaRPr>
          </a:p>
        </p:txBody>
      </p:sp>
      <p:sp>
        <p:nvSpPr>
          <p:cNvPr id="146435" name="灯片编号占位符 5"/>
          <p:cNvSpPr>
            <a:spLocks noGrp="1"/>
          </p:cNvSpPr>
          <p:nvPr>
            <p:ph type="sldNum" sz="quarter" idx="12"/>
          </p:nvPr>
        </p:nvSpPr>
        <p:spPr>
          <a:noFill/>
          <a:ln>
            <a:miter lim="800000"/>
            <a:headEnd/>
            <a:tailEnd/>
          </a:ln>
        </p:spPr>
        <p:txBody>
          <a:bodyPr/>
          <a:lstStyle/>
          <a:p>
            <a:fld id="{5098B1A5-5F8F-476B-A021-D9A3125A1950}" type="slidenum">
              <a:rPr lang="en-US" altLang="zh-CN"/>
              <a:pPr/>
              <a:t>84</a:t>
            </a:fld>
            <a:endParaRPr lang="en-US" altLang="zh-CN"/>
          </a:p>
        </p:txBody>
      </p:sp>
      <p:sp>
        <p:nvSpPr>
          <p:cNvPr id="146436" name="Text Box 4"/>
          <p:cNvSpPr txBox="1">
            <a:spLocks noChangeArrowheads="1"/>
          </p:cNvSpPr>
          <p:nvPr/>
        </p:nvSpPr>
        <p:spPr bwMode="auto">
          <a:xfrm>
            <a:off x="704850" y="2338388"/>
            <a:ext cx="8229600" cy="3898900"/>
          </a:xfrm>
          <a:prstGeom prst="rect">
            <a:avLst/>
          </a:prstGeom>
          <a:noFill/>
          <a:ln w="9525">
            <a:noFill/>
            <a:miter lim="800000"/>
            <a:headEnd/>
            <a:tailEnd/>
          </a:ln>
          <a:effectLst/>
        </p:spPr>
        <p:txBody>
          <a:bodyPr>
            <a:spAutoFit/>
          </a:bodyPr>
          <a:lstStyle/>
          <a:p>
            <a:pPr marL="457200" indent="-457200">
              <a:lnSpc>
                <a:spcPct val="80000"/>
              </a:lnSpc>
            </a:pPr>
            <a:r>
              <a:rPr lang="en-US" altLang="zh-CN" sz="1600" dirty="0">
                <a:latin typeface="Arial" pitchFamily="34" charset="0"/>
              </a:rPr>
              <a:t>1  </a:t>
            </a:r>
            <a:r>
              <a:rPr lang="en-US" altLang="zh-CN" sz="1600" dirty="0" err="1">
                <a:latin typeface="Arial" pitchFamily="34" charset="0"/>
              </a:rPr>
              <a:t>cs-gw</a:t>
            </a:r>
            <a:r>
              <a:rPr lang="en-US" altLang="zh-CN" sz="1600" dirty="0">
                <a:latin typeface="Arial" pitchFamily="34" charset="0"/>
              </a:rPr>
              <a:t> (128.119.240.254)  1 </a:t>
            </a:r>
            <a:r>
              <a:rPr lang="en-US" altLang="zh-CN" sz="1600" dirty="0" err="1">
                <a:latin typeface="Arial" pitchFamily="34" charset="0"/>
              </a:rPr>
              <a:t>ms</a:t>
            </a:r>
            <a:r>
              <a:rPr lang="en-US" altLang="zh-CN" sz="1600" dirty="0">
                <a:latin typeface="Arial" pitchFamily="34" charset="0"/>
              </a:rPr>
              <a:t>  1 </a:t>
            </a:r>
            <a:r>
              <a:rPr lang="en-US" altLang="zh-CN" sz="1600" dirty="0" err="1">
                <a:latin typeface="Arial" pitchFamily="34" charset="0"/>
              </a:rPr>
              <a:t>ms</a:t>
            </a:r>
            <a:r>
              <a:rPr lang="en-US" altLang="zh-CN" sz="1600" dirty="0">
                <a:latin typeface="Arial" pitchFamily="34" charset="0"/>
              </a:rPr>
              <a:t>  2 </a:t>
            </a:r>
            <a:r>
              <a:rPr lang="en-US" altLang="zh-CN" sz="1600" dirty="0" err="1">
                <a:latin typeface="Arial" pitchFamily="34" charset="0"/>
              </a:rPr>
              <a:t>ms</a:t>
            </a:r>
            <a:endParaRPr lang="en-US" altLang="zh-CN" sz="1600" dirty="0">
              <a:latin typeface="Arial" pitchFamily="34" charset="0"/>
            </a:endParaRPr>
          </a:p>
          <a:p>
            <a:pPr marL="457200" indent="-457200">
              <a:lnSpc>
                <a:spcPct val="80000"/>
              </a:lnSpc>
            </a:pPr>
            <a:r>
              <a:rPr lang="en-US" altLang="zh-CN" sz="1600" dirty="0">
                <a:latin typeface="Arial" pitchFamily="34" charset="0"/>
              </a:rPr>
              <a:t>2  border1-rt-fa5-1-0.gw.umass.edu (128.119.3.145)  1 </a:t>
            </a:r>
            <a:r>
              <a:rPr lang="en-US" altLang="zh-CN" sz="1600" dirty="0" err="1">
                <a:latin typeface="Arial" pitchFamily="34" charset="0"/>
              </a:rPr>
              <a:t>ms</a:t>
            </a:r>
            <a:r>
              <a:rPr lang="en-US" altLang="zh-CN" sz="1600" dirty="0">
                <a:latin typeface="Arial" pitchFamily="34" charset="0"/>
              </a:rPr>
              <a:t>  1 </a:t>
            </a:r>
            <a:r>
              <a:rPr lang="en-US" altLang="zh-CN" sz="1600" dirty="0" err="1">
                <a:latin typeface="Arial" pitchFamily="34" charset="0"/>
              </a:rPr>
              <a:t>ms</a:t>
            </a:r>
            <a:r>
              <a:rPr lang="en-US" altLang="zh-CN" sz="1600" dirty="0">
                <a:latin typeface="Arial" pitchFamily="34" charset="0"/>
              </a:rPr>
              <a:t>  2 </a:t>
            </a:r>
            <a:r>
              <a:rPr lang="en-US" altLang="zh-CN" sz="1600" dirty="0" err="1">
                <a:latin typeface="Arial" pitchFamily="34" charset="0"/>
              </a:rPr>
              <a:t>ms</a:t>
            </a:r>
            <a:endParaRPr lang="en-US" altLang="zh-CN" sz="1600" dirty="0">
              <a:latin typeface="Arial" pitchFamily="34" charset="0"/>
            </a:endParaRPr>
          </a:p>
          <a:p>
            <a:pPr marL="457200" indent="-457200">
              <a:lnSpc>
                <a:spcPct val="80000"/>
              </a:lnSpc>
            </a:pPr>
            <a:r>
              <a:rPr lang="en-US" altLang="zh-CN" sz="1600" dirty="0">
                <a:latin typeface="Arial" pitchFamily="34" charset="0"/>
              </a:rPr>
              <a:t>3  cht-vbns.gw.umass.edu (128.119.3.130)  6 </a:t>
            </a:r>
            <a:r>
              <a:rPr lang="en-US" altLang="zh-CN" sz="1600" dirty="0" err="1">
                <a:latin typeface="Arial" pitchFamily="34" charset="0"/>
              </a:rPr>
              <a:t>ms</a:t>
            </a:r>
            <a:r>
              <a:rPr lang="en-US" altLang="zh-CN" sz="1600" dirty="0">
                <a:latin typeface="Arial" pitchFamily="34" charset="0"/>
              </a:rPr>
              <a:t> 5 </a:t>
            </a:r>
            <a:r>
              <a:rPr lang="en-US" altLang="zh-CN" sz="1600" dirty="0" err="1">
                <a:latin typeface="Arial" pitchFamily="34" charset="0"/>
              </a:rPr>
              <a:t>ms</a:t>
            </a:r>
            <a:r>
              <a:rPr lang="en-US" altLang="zh-CN" sz="1600" dirty="0">
                <a:latin typeface="Arial" pitchFamily="34" charset="0"/>
              </a:rPr>
              <a:t> 5 </a:t>
            </a:r>
            <a:r>
              <a:rPr lang="en-US" altLang="zh-CN" sz="1600" dirty="0" err="1">
                <a:latin typeface="Arial" pitchFamily="34" charset="0"/>
              </a:rPr>
              <a:t>ms</a:t>
            </a:r>
            <a:endParaRPr lang="en-US" altLang="zh-CN" sz="1600" dirty="0">
              <a:latin typeface="Arial" pitchFamily="34" charset="0"/>
            </a:endParaRPr>
          </a:p>
          <a:p>
            <a:pPr marL="457200" indent="-457200">
              <a:lnSpc>
                <a:spcPct val="80000"/>
              </a:lnSpc>
            </a:pPr>
            <a:r>
              <a:rPr lang="en-US" altLang="zh-CN" sz="1600" dirty="0">
                <a:latin typeface="Arial" pitchFamily="34" charset="0"/>
              </a:rPr>
              <a:t>4  jn1-at1-0-0-19.wor.vbns.net (204.147.132.129)  16 </a:t>
            </a:r>
            <a:r>
              <a:rPr lang="en-US" altLang="zh-CN" sz="1600" dirty="0" err="1">
                <a:latin typeface="Arial" pitchFamily="34" charset="0"/>
              </a:rPr>
              <a:t>ms</a:t>
            </a:r>
            <a:r>
              <a:rPr lang="en-US" altLang="zh-CN" sz="1600" dirty="0">
                <a:latin typeface="Arial" pitchFamily="34" charset="0"/>
              </a:rPr>
              <a:t> 11 </a:t>
            </a:r>
            <a:r>
              <a:rPr lang="en-US" altLang="zh-CN" sz="1600" dirty="0" err="1">
                <a:latin typeface="Arial" pitchFamily="34" charset="0"/>
              </a:rPr>
              <a:t>ms</a:t>
            </a:r>
            <a:r>
              <a:rPr lang="en-US" altLang="zh-CN" sz="1600" dirty="0">
                <a:latin typeface="Arial" pitchFamily="34" charset="0"/>
              </a:rPr>
              <a:t> 13 </a:t>
            </a:r>
            <a:r>
              <a:rPr lang="en-US" altLang="zh-CN" sz="1600" dirty="0" err="1">
                <a:latin typeface="Arial" pitchFamily="34" charset="0"/>
              </a:rPr>
              <a:t>ms</a:t>
            </a:r>
            <a:r>
              <a:rPr lang="en-US" altLang="zh-CN" sz="1600" dirty="0">
                <a:latin typeface="Arial" pitchFamily="34" charset="0"/>
              </a:rPr>
              <a:t> </a:t>
            </a:r>
          </a:p>
          <a:p>
            <a:pPr marL="457200" indent="-457200">
              <a:lnSpc>
                <a:spcPct val="80000"/>
              </a:lnSpc>
            </a:pPr>
            <a:r>
              <a:rPr lang="en-US" altLang="zh-CN" sz="1600" dirty="0">
                <a:latin typeface="Arial" pitchFamily="34" charset="0"/>
              </a:rPr>
              <a:t>5  jn1-so7-0-0-0.wae.vbns.net (204.147.136.136)  21 </a:t>
            </a:r>
            <a:r>
              <a:rPr lang="en-US" altLang="zh-CN" sz="1600" dirty="0" err="1">
                <a:latin typeface="Arial" pitchFamily="34" charset="0"/>
              </a:rPr>
              <a:t>ms</a:t>
            </a:r>
            <a:r>
              <a:rPr lang="en-US" altLang="zh-CN" sz="1600" dirty="0">
                <a:latin typeface="Arial" pitchFamily="34" charset="0"/>
              </a:rPr>
              <a:t> 18 </a:t>
            </a:r>
            <a:r>
              <a:rPr lang="en-US" altLang="zh-CN" sz="1600" dirty="0" err="1">
                <a:latin typeface="Arial" pitchFamily="34" charset="0"/>
              </a:rPr>
              <a:t>ms</a:t>
            </a:r>
            <a:r>
              <a:rPr lang="en-US" altLang="zh-CN" sz="1600" dirty="0">
                <a:latin typeface="Arial" pitchFamily="34" charset="0"/>
              </a:rPr>
              <a:t> 18 </a:t>
            </a:r>
            <a:r>
              <a:rPr lang="en-US" altLang="zh-CN" sz="1600" dirty="0" err="1">
                <a:latin typeface="Arial" pitchFamily="34" charset="0"/>
              </a:rPr>
              <a:t>ms</a:t>
            </a:r>
            <a:r>
              <a:rPr lang="en-US" altLang="zh-CN" sz="1600" dirty="0">
                <a:latin typeface="Arial" pitchFamily="34" charset="0"/>
              </a:rPr>
              <a:t> </a:t>
            </a:r>
          </a:p>
          <a:p>
            <a:pPr marL="457200" indent="-457200">
              <a:lnSpc>
                <a:spcPct val="80000"/>
              </a:lnSpc>
            </a:pPr>
            <a:r>
              <a:rPr lang="en-US" altLang="zh-CN" sz="1600" dirty="0">
                <a:latin typeface="Arial" pitchFamily="34" charset="0"/>
              </a:rPr>
              <a:t>6  abilene-vbns.abilene.ucaid.edu (198.32.11.9)  22 </a:t>
            </a:r>
            <a:r>
              <a:rPr lang="en-US" altLang="zh-CN" sz="1600" dirty="0" err="1">
                <a:latin typeface="Arial" pitchFamily="34" charset="0"/>
              </a:rPr>
              <a:t>ms</a:t>
            </a:r>
            <a:r>
              <a:rPr lang="en-US" altLang="zh-CN" sz="1600" dirty="0">
                <a:latin typeface="Arial" pitchFamily="34" charset="0"/>
              </a:rPr>
              <a:t>  18 </a:t>
            </a:r>
            <a:r>
              <a:rPr lang="en-US" altLang="zh-CN" sz="1600" dirty="0" err="1">
                <a:latin typeface="Arial" pitchFamily="34" charset="0"/>
              </a:rPr>
              <a:t>ms</a:t>
            </a:r>
            <a:r>
              <a:rPr lang="en-US" altLang="zh-CN" sz="1600" dirty="0">
                <a:latin typeface="Arial" pitchFamily="34" charset="0"/>
              </a:rPr>
              <a:t>  22 </a:t>
            </a:r>
            <a:r>
              <a:rPr lang="en-US" altLang="zh-CN" sz="1600" dirty="0" err="1">
                <a:latin typeface="Arial" pitchFamily="34" charset="0"/>
              </a:rPr>
              <a:t>ms</a:t>
            </a:r>
            <a:endParaRPr lang="en-US" altLang="zh-CN" sz="1600" dirty="0">
              <a:latin typeface="Arial" pitchFamily="34" charset="0"/>
            </a:endParaRPr>
          </a:p>
          <a:p>
            <a:pPr marL="457200" indent="-457200">
              <a:lnSpc>
                <a:spcPct val="80000"/>
              </a:lnSpc>
            </a:pPr>
            <a:r>
              <a:rPr lang="en-US" altLang="zh-CN" sz="1600" dirty="0">
                <a:latin typeface="Arial" pitchFamily="34" charset="0"/>
              </a:rPr>
              <a:t>7  nycm-wash.abilene.ucaid.edu (198.32.8.46)  22 </a:t>
            </a:r>
            <a:r>
              <a:rPr lang="en-US" altLang="zh-CN" sz="1600" dirty="0" err="1">
                <a:latin typeface="Arial" pitchFamily="34" charset="0"/>
              </a:rPr>
              <a:t>ms</a:t>
            </a:r>
            <a:r>
              <a:rPr lang="en-US" altLang="zh-CN" sz="1600" dirty="0">
                <a:latin typeface="Arial" pitchFamily="34" charset="0"/>
              </a:rPr>
              <a:t>  22 </a:t>
            </a:r>
            <a:r>
              <a:rPr lang="en-US" altLang="zh-CN" sz="1600" dirty="0" err="1">
                <a:latin typeface="Arial" pitchFamily="34" charset="0"/>
              </a:rPr>
              <a:t>ms</a:t>
            </a:r>
            <a:r>
              <a:rPr lang="en-US" altLang="zh-CN" sz="1600" dirty="0">
                <a:latin typeface="Arial" pitchFamily="34" charset="0"/>
              </a:rPr>
              <a:t>  22 </a:t>
            </a:r>
            <a:r>
              <a:rPr lang="en-US" altLang="zh-CN" sz="1600" dirty="0" err="1">
                <a:latin typeface="Arial" pitchFamily="34" charset="0"/>
              </a:rPr>
              <a:t>ms</a:t>
            </a:r>
            <a:endParaRPr lang="en-US" altLang="zh-CN" sz="1600" dirty="0">
              <a:latin typeface="Arial" pitchFamily="34" charset="0"/>
            </a:endParaRPr>
          </a:p>
          <a:p>
            <a:pPr marL="457200" indent="-457200">
              <a:lnSpc>
                <a:spcPct val="80000"/>
              </a:lnSpc>
            </a:pPr>
            <a:r>
              <a:rPr lang="en-US" altLang="zh-CN" sz="1600" dirty="0">
                <a:latin typeface="Arial" pitchFamily="34" charset="0"/>
              </a:rPr>
              <a:t>8  62.40.103.253 (62.40.103.253)  104 </a:t>
            </a:r>
            <a:r>
              <a:rPr lang="en-US" altLang="zh-CN" sz="1600" dirty="0" err="1">
                <a:latin typeface="Arial" pitchFamily="34" charset="0"/>
              </a:rPr>
              <a:t>ms</a:t>
            </a:r>
            <a:r>
              <a:rPr lang="en-US" altLang="zh-CN" sz="1600" dirty="0">
                <a:latin typeface="Arial" pitchFamily="34" charset="0"/>
              </a:rPr>
              <a:t> 109 </a:t>
            </a:r>
            <a:r>
              <a:rPr lang="en-US" altLang="zh-CN" sz="1600" dirty="0" err="1">
                <a:latin typeface="Arial" pitchFamily="34" charset="0"/>
              </a:rPr>
              <a:t>ms</a:t>
            </a:r>
            <a:r>
              <a:rPr lang="en-US" altLang="zh-CN" sz="1600" dirty="0">
                <a:latin typeface="Arial" pitchFamily="34" charset="0"/>
              </a:rPr>
              <a:t> 106 </a:t>
            </a:r>
            <a:r>
              <a:rPr lang="en-US" altLang="zh-CN" sz="1600" dirty="0" err="1">
                <a:latin typeface="Arial" pitchFamily="34" charset="0"/>
              </a:rPr>
              <a:t>ms</a:t>
            </a:r>
            <a:endParaRPr lang="en-US" altLang="zh-CN" sz="1600" dirty="0">
              <a:latin typeface="Arial" pitchFamily="34" charset="0"/>
            </a:endParaRPr>
          </a:p>
          <a:p>
            <a:pPr marL="457200" indent="-457200">
              <a:lnSpc>
                <a:spcPct val="80000"/>
              </a:lnSpc>
            </a:pPr>
            <a:r>
              <a:rPr lang="en-US" altLang="zh-CN" sz="1600" dirty="0">
                <a:latin typeface="Arial" pitchFamily="34" charset="0"/>
              </a:rPr>
              <a:t>9  de2-1.de1.de.geant.net (62.40.96.129)  109 </a:t>
            </a:r>
            <a:r>
              <a:rPr lang="en-US" altLang="zh-CN" sz="1600" dirty="0" err="1">
                <a:latin typeface="Arial" pitchFamily="34" charset="0"/>
              </a:rPr>
              <a:t>ms</a:t>
            </a:r>
            <a:r>
              <a:rPr lang="en-US" altLang="zh-CN" sz="1600" dirty="0">
                <a:latin typeface="Arial" pitchFamily="34" charset="0"/>
              </a:rPr>
              <a:t> 102 </a:t>
            </a:r>
            <a:r>
              <a:rPr lang="en-US" altLang="zh-CN" sz="1600" dirty="0" err="1">
                <a:latin typeface="Arial" pitchFamily="34" charset="0"/>
              </a:rPr>
              <a:t>ms</a:t>
            </a:r>
            <a:r>
              <a:rPr lang="en-US" altLang="zh-CN" sz="1600" dirty="0">
                <a:latin typeface="Arial" pitchFamily="34" charset="0"/>
              </a:rPr>
              <a:t> 104 </a:t>
            </a:r>
            <a:r>
              <a:rPr lang="en-US" altLang="zh-CN" sz="1600" dirty="0" err="1">
                <a:latin typeface="Arial" pitchFamily="34" charset="0"/>
              </a:rPr>
              <a:t>ms</a:t>
            </a:r>
            <a:endParaRPr lang="en-US" altLang="zh-CN" sz="1600" dirty="0">
              <a:latin typeface="Arial" pitchFamily="34" charset="0"/>
            </a:endParaRPr>
          </a:p>
          <a:p>
            <a:pPr marL="457200" indent="-457200">
              <a:lnSpc>
                <a:spcPct val="80000"/>
              </a:lnSpc>
            </a:pPr>
            <a:r>
              <a:rPr lang="en-US" altLang="zh-CN" sz="1600" dirty="0">
                <a:latin typeface="Arial" pitchFamily="34" charset="0"/>
              </a:rPr>
              <a:t>10  de.fr1.fr.geant.net (62.40.96.50)  113 </a:t>
            </a:r>
            <a:r>
              <a:rPr lang="en-US" altLang="zh-CN" sz="1600" dirty="0" err="1">
                <a:latin typeface="Arial" pitchFamily="34" charset="0"/>
              </a:rPr>
              <a:t>ms</a:t>
            </a:r>
            <a:r>
              <a:rPr lang="en-US" altLang="zh-CN" sz="1600" dirty="0">
                <a:latin typeface="Arial" pitchFamily="34" charset="0"/>
              </a:rPr>
              <a:t> 121 </a:t>
            </a:r>
            <a:r>
              <a:rPr lang="en-US" altLang="zh-CN" sz="1600" dirty="0" err="1">
                <a:latin typeface="Arial" pitchFamily="34" charset="0"/>
              </a:rPr>
              <a:t>ms</a:t>
            </a:r>
            <a:r>
              <a:rPr lang="en-US" altLang="zh-CN" sz="1600" dirty="0">
                <a:latin typeface="Arial" pitchFamily="34" charset="0"/>
              </a:rPr>
              <a:t> 114 </a:t>
            </a:r>
            <a:r>
              <a:rPr lang="en-US" altLang="zh-CN" sz="1600" dirty="0" err="1">
                <a:latin typeface="Arial" pitchFamily="34" charset="0"/>
              </a:rPr>
              <a:t>ms</a:t>
            </a:r>
            <a:endParaRPr lang="en-US" altLang="zh-CN" sz="1600" dirty="0">
              <a:latin typeface="Arial" pitchFamily="34" charset="0"/>
            </a:endParaRPr>
          </a:p>
          <a:p>
            <a:pPr marL="457200" indent="-457200">
              <a:lnSpc>
                <a:spcPct val="80000"/>
              </a:lnSpc>
            </a:pPr>
            <a:r>
              <a:rPr lang="en-US" altLang="zh-CN" sz="1600" dirty="0">
                <a:latin typeface="Arial" pitchFamily="34" charset="0"/>
              </a:rPr>
              <a:t>11  renater-gw.fr1.fr.geant.net (62.40.103.54)  112 </a:t>
            </a:r>
            <a:r>
              <a:rPr lang="en-US" altLang="zh-CN" sz="1600" dirty="0" err="1">
                <a:latin typeface="Arial" pitchFamily="34" charset="0"/>
              </a:rPr>
              <a:t>ms</a:t>
            </a:r>
            <a:r>
              <a:rPr lang="en-US" altLang="zh-CN" sz="1600" dirty="0">
                <a:latin typeface="Arial" pitchFamily="34" charset="0"/>
              </a:rPr>
              <a:t>  114 </a:t>
            </a:r>
            <a:r>
              <a:rPr lang="en-US" altLang="zh-CN" sz="1600" dirty="0" err="1">
                <a:latin typeface="Arial" pitchFamily="34" charset="0"/>
              </a:rPr>
              <a:t>ms</a:t>
            </a:r>
            <a:r>
              <a:rPr lang="en-US" altLang="zh-CN" sz="1600" dirty="0">
                <a:latin typeface="Arial" pitchFamily="34" charset="0"/>
              </a:rPr>
              <a:t>  112 </a:t>
            </a:r>
            <a:r>
              <a:rPr lang="en-US" altLang="zh-CN" sz="1600" dirty="0" err="1">
                <a:latin typeface="Arial" pitchFamily="34" charset="0"/>
              </a:rPr>
              <a:t>ms</a:t>
            </a:r>
            <a:endParaRPr lang="en-US" altLang="zh-CN" sz="1600" dirty="0">
              <a:latin typeface="Arial" pitchFamily="34" charset="0"/>
            </a:endParaRPr>
          </a:p>
          <a:p>
            <a:pPr marL="457200" indent="-457200">
              <a:lnSpc>
                <a:spcPct val="80000"/>
              </a:lnSpc>
            </a:pPr>
            <a:r>
              <a:rPr lang="en-US" altLang="zh-CN" sz="1600" dirty="0">
                <a:latin typeface="Arial" pitchFamily="34" charset="0"/>
              </a:rPr>
              <a:t>12  nio-n2.cssi.renater.fr (193.51.206.13)  111 </a:t>
            </a:r>
            <a:r>
              <a:rPr lang="en-US" altLang="zh-CN" sz="1600" dirty="0" err="1">
                <a:latin typeface="Arial" pitchFamily="34" charset="0"/>
              </a:rPr>
              <a:t>ms</a:t>
            </a:r>
            <a:r>
              <a:rPr lang="en-US" altLang="zh-CN" sz="1600" dirty="0">
                <a:latin typeface="Arial" pitchFamily="34" charset="0"/>
              </a:rPr>
              <a:t>  114 </a:t>
            </a:r>
            <a:r>
              <a:rPr lang="en-US" altLang="zh-CN" sz="1600" dirty="0" err="1">
                <a:latin typeface="Arial" pitchFamily="34" charset="0"/>
              </a:rPr>
              <a:t>ms</a:t>
            </a:r>
            <a:r>
              <a:rPr lang="en-US" altLang="zh-CN" sz="1600" dirty="0">
                <a:latin typeface="Arial" pitchFamily="34" charset="0"/>
              </a:rPr>
              <a:t>  116 </a:t>
            </a:r>
            <a:r>
              <a:rPr lang="en-US" altLang="zh-CN" sz="1600" dirty="0" err="1">
                <a:latin typeface="Arial" pitchFamily="34" charset="0"/>
              </a:rPr>
              <a:t>ms</a:t>
            </a:r>
            <a:endParaRPr lang="en-US" altLang="zh-CN" sz="1600" dirty="0">
              <a:latin typeface="Arial" pitchFamily="34" charset="0"/>
            </a:endParaRPr>
          </a:p>
          <a:p>
            <a:pPr marL="457200" indent="-457200">
              <a:lnSpc>
                <a:spcPct val="80000"/>
              </a:lnSpc>
            </a:pPr>
            <a:r>
              <a:rPr lang="en-US" altLang="zh-CN" sz="1600" dirty="0">
                <a:latin typeface="Arial" pitchFamily="34" charset="0"/>
              </a:rPr>
              <a:t>13  nice.cssi.renater.fr (195.220.98.102)  123 </a:t>
            </a:r>
            <a:r>
              <a:rPr lang="en-US" altLang="zh-CN" sz="1600" dirty="0" err="1">
                <a:latin typeface="Arial" pitchFamily="34" charset="0"/>
              </a:rPr>
              <a:t>ms</a:t>
            </a:r>
            <a:r>
              <a:rPr lang="en-US" altLang="zh-CN" sz="1600" dirty="0">
                <a:latin typeface="Arial" pitchFamily="34" charset="0"/>
              </a:rPr>
              <a:t>  125 </a:t>
            </a:r>
            <a:r>
              <a:rPr lang="en-US" altLang="zh-CN" sz="1600" dirty="0" err="1">
                <a:latin typeface="Arial" pitchFamily="34" charset="0"/>
              </a:rPr>
              <a:t>ms</a:t>
            </a:r>
            <a:r>
              <a:rPr lang="en-US" altLang="zh-CN" sz="1600" dirty="0">
                <a:latin typeface="Arial" pitchFamily="34" charset="0"/>
              </a:rPr>
              <a:t>  124 </a:t>
            </a:r>
            <a:r>
              <a:rPr lang="en-US" altLang="zh-CN" sz="1600" dirty="0" err="1">
                <a:latin typeface="Arial" pitchFamily="34" charset="0"/>
              </a:rPr>
              <a:t>ms</a:t>
            </a:r>
            <a:endParaRPr lang="en-US" altLang="zh-CN" sz="1600" dirty="0">
              <a:latin typeface="Arial" pitchFamily="34" charset="0"/>
            </a:endParaRPr>
          </a:p>
          <a:p>
            <a:pPr marL="457200" indent="-457200">
              <a:lnSpc>
                <a:spcPct val="80000"/>
              </a:lnSpc>
            </a:pPr>
            <a:r>
              <a:rPr lang="en-US" altLang="zh-CN" sz="1600" dirty="0">
                <a:latin typeface="Arial" pitchFamily="34" charset="0"/>
              </a:rPr>
              <a:t>14  r3t2-nice.cssi.renater.fr (195.220.98.110)  126 </a:t>
            </a:r>
            <a:r>
              <a:rPr lang="en-US" altLang="zh-CN" sz="1600" dirty="0" err="1">
                <a:latin typeface="Arial" pitchFamily="34" charset="0"/>
              </a:rPr>
              <a:t>ms</a:t>
            </a:r>
            <a:r>
              <a:rPr lang="en-US" altLang="zh-CN" sz="1600" dirty="0">
                <a:latin typeface="Arial" pitchFamily="34" charset="0"/>
              </a:rPr>
              <a:t>  126 </a:t>
            </a:r>
            <a:r>
              <a:rPr lang="en-US" altLang="zh-CN" sz="1600" dirty="0" err="1">
                <a:latin typeface="Arial" pitchFamily="34" charset="0"/>
              </a:rPr>
              <a:t>ms</a:t>
            </a:r>
            <a:r>
              <a:rPr lang="en-US" altLang="zh-CN" sz="1600" dirty="0">
                <a:latin typeface="Arial" pitchFamily="34" charset="0"/>
              </a:rPr>
              <a:t>  124 </a:t>
            </a:r>
            <a:r>
              <a:rPr lang="en-US" altLang="zh-CN" sz="1600" dirty="0" err="1">
                <a:latin typeface="Arial" pitchFamily="34" charset="0"/>
              </a:rPr>
              <a:t>ms</a:t>
            </a:r>
            <a:endParaRPr lang="en-US" altLang="zh-CN" sz="1600" dirty="0">
              <a:latin typeface="Arial" pitchFamily="34" charset="0"/>
            </a:endParaRPr>
          </a:p>
          <a:p>
            <a:pPr marL="457200" indent="-457200">
              <a:lnSpc>
                <a:spcPct val="80000"/>
              </a:lnSpc>
            </a:pPr>
            <a:r>
              <a:rPr lang="en-US" altLang="zh-CN" sz="1600" dirty="0">
                <a:latin typeface="Arial" pitchFamily="34" charset="0"/>
              </a:rPr>
              <a:t>15  eurecom-valbonne.r3t2.ft.net (193.48.50.54)  135 </a:t>
            </a:r>
            <a:r>
              <a:rPr lang="en-US" altLang="zh-CN" sz="1600" dirty="0" err="1">
                <a:latin typeface="Arial" pitchFamily="34" charset="0"/>
              </a:rPr>
              <a:t>ms</a:t>
            </a:r>
            <a:r>
              <a:rPr lang="en-US" altLang="zh-CN" sz="1600" dirty="0">
                <a:latin typeface="Arial" pitchFamily="34" charset="0"/>
              </a:rPr>
              <a:t>  128 </a:t>
            </a:r>
            <a:r>
              <a:rPr lang="en-US" altLang="zh-CN" sz="1600" dirty="0" err="1">
                <a:latin typeface="Arial" pitchFamily="34" charset="0"/>
              </a:rPr>
              <a:t>ms</a:t>
            </a:r>
            <a:r>
              <a:rPr lang="en-US" altLang="zh-CN" sz="1600" dirty="0">
                <a:latin typeface="Arial" pitchFamily="34" charset="0"/>
              </a:rPr>
              <a:t>  133 </a:t>
            </a:r>
            <a:r>
              <a:rPr lang="en-US" altLang="zh-CN" sz="1600" dirty="0" err="1">
                <a:latin typeface="Arial" pitchFamily="34" charset="0"/>
              </a:rPr>
              <a:t>ms</a:t>
            </a:r>
            <a:endParaRPr lang="en-US" altLang="zh-CN" sz="1600" dirty="0">
              <a:latin typeface="Arial" pitchFamily="34" charset="0"/>
            </a:endParaRPr>
          </a:p>
          <a:p>
            <a:pPr marL="457200" indent="-457200">
              <a:lnSpc>
                <a:spcPct val="80000"/>
              </a:lnSpc>
            </a:pPr>
            <a:r>
              <a:rPr lang="en-US" altLang="zh-CN" sz="1600" dirty="0">
                <a:latin typeface="Arial" pitchFamily="34" charset="0"/>
              </a:rPr>
              <a:t>16  194.214.211.25 (194.214.211.25)  126 </a:t>
            </a:r>
            <a:r>
              <a:rPr lang="en-US" altLang="zh-CN" sz="1600" dirty="0" err="1">
                <a:latin typeface="Arial" pitchFamily="34" charset="0"/>
              </a:rPr>
              <a:t>ms</a:t>
            </a:r>
            <a:r>
              <a:rPr lang="en-US" altLang="zh-CN" sz="1600" dirty="0">
                <a:latin typeface="Arial" pitchFamily="34" charset="0"/>
              </a:rPr>
              <a:t>  128 </a:t>
            </a:r>
            <a:r>
              <a:rPr lang="en-US" altLang="zh-CN" sz="1600" dirty="0" err="1">
                <a:latin typeface="Arial" pitchFamily="34" charset="0"/>
              </a:rPr>
              <a:t>ms</a:t>
            </a:r>
            <a:r>
              <a:rPr lang="en-US" altLang="zh-CN" sz="1600" dirty="0">
                <a:latin typeface="Arial" pitchFamily="34" charset="0"/>
              </a:rPr>
              <a:t>  126 </a:t>
            </a:r>
            <a:r>
              <a:rPr lang="en-US" altLang="zh-CN" sz="1600" dirty="0" err="1">
                <a:latin typeface="Arial" pitchFamily="34" charset="0"/>
              </a:rPr>
              <a:t>ms</a:t>
            </a:r>
            <a:endParaRPr lang="en-US" altLang="zh-CN" sz="1600" dirty="0">
              <a:latin typeface="Arial" pitchFamily="34" charset="0"/>
            </a:endParaRPr>
          </a:p>
          <a:p>
            <a:pPr marL="457200" indent="-457200">
              <a:lnSpc>
                <a:spcPct val="80000"/>
              </a:lnSpc>
            </a:pPr>
            <a:r>
              <a:rPr lang="en-US" altLang="zh-CN" sz="1600" dirty="0">
                <a:latin typeface="Arial" pitchFamily="34" charset="0"/>
              </a:rPr>
              <a:t>17  * * *</a:t>
            </a:r>
          </a:p>
          <a:p>
            <a:pPr marL="457200" indent="-457200">
              <a:lnSpc>
                <a:spcPct val="80000"/>
              </a:lnSpc>
            </a:pPr>
            <a:r>
              <a:rPr lang="en-US" altLang="zh-CN" sz="1600" dirty="0">
                <a:latin typeface="Arial" pitchFamily="34" charset="0"/>
              </a:rPr>
              <a:t>18  * * *</a:t>
            </a:r>
          </a:p>
          <a:p>
            <a:pPr marL="457200" indent="-457200">
              <a:lnSpc>
                <a:spcPct val="80000"/>
              </a:lnSpc>
            </a:pPr>
            <a:r>
              <a:rPr lang="en-US" altLang="zh-CN" sz="1600" dirty="0">
                <a:latin typeface="Arial" pitchFamily="34" charset="0"/>
              </a:rPr>
              <a:t>19  fantasia.eurecom.fr (193.55.113.142)  132 </a:t>
            </a:r>
            <a:r>
              <a:rPr lang="en-US" altLang="zh-CN" sz="1600" dirty="0" err="1">
                <a:latin typeface="Arial" pitchFamily="34" charset="0"/>
              </a:rPr>
              <a:t>ms</a:t>
            </a:r>
            <a:r>
              <a:rPr lang="en-US" altLang="zh-CN" sz="1600" dirty="0">
                <a:latin typeface="Arial" pitchFamily="34" charset="0"/>
              </a:rPr>
              <a:t>  128 </a:t>
            </a:r>
            <a:r>
              <a:rPr lang="en-US" altLang="zh-CN" sz="1600" dirty="0" err="1">
                <a:latin typeface="Arial" pitchFamily="34" charset="0"/>
              </a:rPr>
              <a:t>ms</a:t>
            </a:r>
            <a:r>
              <a:rPr lang="en-US" altLang="zh-CN" sz="1600" dirty="0">
                <a:latin typeface="Arial" pitchFamily="34" charset="0"/>
              </a:rPr>
              <a:t>  136</a:t>
            </a:r>
            <a:r>
              <a:rPr lang="en-US" altLang="zh-CN" dirty="0"/>
              <a:t> </a:t>
            </a:r>
            <a:r>
              <a:rPr lang="en-US" altLang="zh-CN" sz="1600" dirty="0" err="1"/>
              <a:t>ms</a:t>
            </a:r>
            <a:endParaRPr lang="en-US" altLang="zh-CN" sz="1600" dirty="0"/>
          </a:p>
        </p:txBody>
      </p:sp>
      <p:sp>
        <p:nvSpPr>
          <p:cNvPr id="146437" name="Text Box 5"/>
          <p:cNvSpPr txBox="1">
            <a:spLocks noChangeArrowheads="1"/>
          </p:cNvSpPr>
          <p:nvPr/>
        </p:nvSpPr>
        <p:spPr bwMode="auto">
          <a:xfrm>
            <a:off x="725488" y="1312863"/>
            <a:ext cx="8193087" cy="457200"/>
          </a:xfrm>
          <a:prstGeom prst="rect">
            <a:avLst/>
          </a:prstGeom>
          <a:noFill/>
          <a:ln w="9525">
            <a:noFill/>
            <a:miter lim="800000"/>
            <a:headEnd/>
            <a:tailEnd/>
          </a:ln>
          <a:effectLst/>
        </p:spPr>
        <p:txBody>
          <a:bodyPr>
            <a:spAutoFit/>
          </a:bodyPr>
          <a:lstStyle/>
          <a:p>
            <a:r>
              <a:rPr lang="en-US" altLang="zh-CN">
                <a:solidFill>
                  <a:srgbClr val="FF0000"/>
                </a:solidFill>
                <a:latin typeface="Comic Sans MS" pitchFamily="66" charset="0"/>
              </a:rPr>
              <a:t>traceroute:</a:t>
            </a:r>
            <a:r>
              <a:rPr lang="en-US" altLang="zh-CN">
                <a:latin typeface="Comic Sans MS" pitchFamily="66" charset="0"/>
              </a:rPr>
              <a:t> gaia.cs.umass.edu to www.eurecom.fr</a:t>
            </a:r>
          </a:p>
        </p:txBody>
      </p:sp>
      <p:sp>
        <p:nvSpPr>
          <p:cNvPr id="146438" name="Line 6"/>
          <p:cNvSpPr>
            <a:spLocks noChangeShapeType="1"/>
          </p:cNvSpPr>
          <p:nvPr/>
        </p:nvSpPr>
        <p:spPr bwMode="auto">
          <a:xfrm>
            <a:off x="1611313" y="5634038"/>
            <a:ext cx="1231900" cy="84137"/>
          </a:xfrm>
          <a:prstGeom prst="line">
            <a:avLst/>
          </a:prstGeom>
          <a:noFill/>
          <a:ln w="19050">
            <a:solidFill>
              <a:srgbClr val="FF0000"/>
            </a:solidFill>
            <a:round/>
            <a:headEnd type="triangle" w="med" len="med"/>
            <a:tailEnd/>
          </a:ln>
          <a:effectLst/>
        </p:spPr>
        <p:txBody>
          <a:bodyPr/>
          <a:lstStyle/>
          <a:p>
            <a:endParaRPr lang="zh-CN" altLang="en-US"/>
          </a:p>
        </p:txBody>
      </p:sp>
      <p:sp>
        <p:nvSpPr>
          <p:cNvPr id="146439" name="Text Box 7"/>
          <p:cNvSpPr txBox="1">
            <a:spLocks noChangeArrowheads="1"/>
          </p:cNvSpPr>
          <p:nvPr/>
        </p:nvSpPr>
        <p:spPr bwMode="auto">
          <a:xfrm>
            <a:off x="4578350" y="1738313"/>
            <a:ext cx="4565650" cy="641350"/>
          </a:xfrm>
          <a:prstGeom prst="rect">
            <a:avLst/>
          </a:prstGeom>
          <a:noFill/>
          <a:ln w="9525">
            <a:noFill/>
            <a:miter lim="800000"/>
            <a:headEnd/>
            <a:tailEnd/>
          </a:ln>
          <a:effectLst/>
        </p:spPr>
        <p:txBody>
          <a:bodyPr>
            <a:spAutoFit/>
          </a:bodyPr>
          <a:lstStyle/>
          <a:p>
            <a:r>
              <a:rPr lang="en-US" altLang="zh-CN" sz="1800" dirty="0" smtClean="0">
                <a:solidFill>
                  <a:srgbClr val="FF0000"/>
                </a:solidFill>
                <a:latin typeface="Comic Sans MS" pitchFamily="66" charset="0"/>
              </a:rPr>
              <a:t>3 delay measurements </a:t>
            </a:r>
            <a:r>
              <a:rPr lang="en-US" altLang="zh-CN" sz="1800" dirty="0">
                <a:solidFill>
                  <a:srgbClr val="FF0000"/>
                </a:solidFill>
                <a:latin typeface="Comic Sans MS" pitchFamily="66" charset="0"/>
              </a:rPr>
              <a:t>from </a:t>
            </a:r>
          </a:p>
          <a:p>
            <a:r>
              <a:rPr lang="en-US" altLang="zh-CN" sz="1800" dirty="0">
                <a:solidFill>
                  <a:srgbClr val="FF0000"/>
                </a:solidFill>
                <a:latin typeface="Comic Sans MS" pitchFamily="66" charset="0"/>
              </a:rPr>
              <a:t>gaia.cs.umass.edu to cs-gw.cs.umass.edu </a:t>
            </a:r>
          </a:p>
        </p:txBody>
      </p:sp>
      <p:sp>
        <p:nvSpPr>
          <p:cNvPr id="146440" name="Line 8"/>
          <p:cNvSpPr>
            <a:spLocks noChangeShapeType="1"/>
          </p:cNvSpPr>
          <p:nvPr/>
        </p:nvSpPr>
        <p:spPr bwMode="auto">
          <a:xfrm flipV="1">
            <a:off x="3471863" y="1965325"/>
            <a:ext cx="671512" cy="412750"/>
          </a:xfrm>
          <a:prstGeom prst="line">
            <a:avLst/>
          </a:prstGeom>
          <a:noFill/>
          <a:ln w="19050">
            <a:solidFill>
              <a:srgbClr val="FF0000"/>
            </a:solidFill>
            <a:round/>
            <a:headEnd type="triangle" w="med" len="med"/>
            <a:tailEnd/>
          </a:ln>
          <a:effectLst/>
        </p:spPr>
        <p:txBody>
          <a:bodyPr/>
          <a:lstStyle/>
          <a:p>
            <a:endParaRPr lang="zh-CN" altLang="en-US"/>
          </a:p>
        </p:txBody>
      </p:sp>
      <p:sp>
        <p:nvSpPr>
          <p:cNvPr id="146441" name="Line 9"/>
          <p:cNvSpPr>
            <a:spLocks noChangeShapeType="1"/>
          </p:cNvSpPr>
          <p:nvPr/>
        </p:nvSpPr>
        <p:spPr bwMode="auto">
          <a:xfrm flipV="1">
            <a:off x="4011613" y="1954213"/>
            <a:ext cx="139700" cy="404812"/>
          </a:xfrm>
          <a:prstGeom prst="line">
            <a:avLst/>
          </a:prstGeom>
          <a:noFill/>
          <a:ln w="19050">
            <a:solidFill>
              <a:srgbClr val="FF0000"/>
            </a:solidFill>
            <a:round/>
            <a:headEnd type="triangle" w="med" len="med"/>
            <a:tailEnd/>
          </a:ln>
          <a:effectLst/>
        </p:spPr>
        <p:txBody>
          <a:bodyPr/>
          <a:lstStyle/>
          <a:p>
            <a:endParaRPr lang="zh-CN" altLang="en-US"/>
          </a:p>
        </p:txBody>
      </p:sp>
      <p:sp>
        <p:nvSpPr>
          <p:cNvPr id="146442" name="Line 10"/>
          <p:cNvSpPr>
            <a:spLocks noChangeShapeType="1"/>
          </p:cNvSpPr>
          <p:nvPr/>
        </p:nvSpPr>
        <p:spPr bwMode="auto">
          <a:xfrm flipH="1" flipV="1">
            <a:off x="4146550" y="1963738"/>
            <a:ext cx="366713" cy="390525"/>
          </a:xfrm>
          <a:prstGeom prst="line">
            <a:avLst/>
          </a:prstGeom>
          <a:noFill/>
          <a:ln w="19050">
            <a:solidFill>
              <a:srgbClr val="FF0000"/>
            </a:solidFill>
            <a:round/>
            <a:headEnd type="triangle" w="med" len="med"/>
            <a:tailEnd/>
          </a:ln>
          <a:effectLst/>
        </p:spPr>
        <p:txBody>
          <a:bodyPr/>
          <a:lstStyle/>
          <a:p>
            <a:endParaRPr lang="zh-CN" altLang="en-US"/>
          </a:p>
        </p:txBody>
      </p:sp>
      <p:sp>
        <p:nvSpPr>
          <p:cNvPr id="146443" name="Line 11"/>
          <p:cNvSpPr>
            <a:spLocks noChangeShapeType="1"/>
          </p:cNvSpPr>
          <p:nvPr/>
        </p:nvSpPr>
        <p:spPr bwMode="auto">
          <a:xfrm flipV="1">
            <a:off x="4138613" y="1970088"/>
            <a:ext cx="377825" cy="3175"/>
          </a:xfrm>
          <a:prstGeom prst="line">
            <a:avLst/>
          </a:prstGeom>
          <a:noFill/>
          <a:ln w="19050">
            <a:solidFill>
              <a:srgbClr val="FF0000"/>
            </a:solidFill>
            <a:round/>
            <a:headEnd/>
            <a:tailEnd/>
          </a:ln>
          <a:effectLst/>
        </p:spPr>
        <p:txBody>
          <a:bodyPr/>
          <a:lstStyle/>
          <a:p>
            <a:endParaRPr lang="zh-CN" altLang="en-US"/>
          </a:p>
        </p:txBody>
      </p:sp>
      <p:sp>
        <p:nvSpPr>
          <p:cNvPr id="146444" name="Text Box 12"/>
          <p:cNvSpPr txBox="1">
            <a:spLocks noChangeArrowheads="1"/>
          </p:cNvSpPr>
          <p:nvPr/>
        </p:nvSpPr>
        <p:spPr bwMode="auto">
          <a:xfrm>
            <a:off x="2830513" y="5564188"/>
            <a:ext cx="6027737" cy="366712"/>
          </a:xfrm>
          <a:prstGeom prst="rect">
            <a:avLst/>
          </a:prstGeom>
          <a:noFill/>
          <a:ln w="9525">
            <a:noFill/>
            <a:miter lim="800000"/>
            <a:headEnd/>
            <a:tailEnd/>
          </a:ln>
          <a:effectLst/>
        </p:spPr>
        <p:txBody>
          <a:bodyPr>
            <a:spAutoFit/>
          </a:bodyPr>
          <a:lstStyle/>
          <a:p>
            <a:r>
              <a:rPr lang="zh-CN" altLang="en-US" sz="1800">
                <a:solidFill>
                  <a:srgbClr val="FF0000"/>
                </a:solidFill>
                <a:latin typeface="Comic Sans MS" pitchFamily="66" charset="0"/>
              </a:rPr>
              <a:t>* </a:t>
            </a:r>
            <a:r>
              <a:rPr lang="en-US" altLang="zh-CN" sz="1800">
                <a:solidFill>
                  <a:srgbClr val="FF0000"/>
                </a:solidFill>
                <a:latin typeface="Comic Sans MS" pitchFamily="66" charset="0"/>
              </a:rPr>
              <a:t>means no reponse (probe lost, router not replying)</a:t>
            </a:r>
          </a:p>
        </p:txBody>
      </p:sp>
      <p:sp>
        <p:nvSpPr>
          <p:cNvPr id="146445" name="Freeform 14"/>
          <p:cNvSpPr>
            <a:spLocks/>
          </p:cNvSpPr>
          <p:nvPr/>
        </p:nvSpPr>
        <p:spPr bwMode="auto">
          <a:xfrm>
            <a:off x="6092825" y="3651250"/>
            <a:ext cx="1012825" cy="246063"/>
          </a:xfrm>
          <a:custGeom>
            <a:avLst/>
            <a:gdLst>
              <a:gd name="T0" fmla="*/ 2147483646 w 638"/>
              <a:gd name="T1" fmla="*/ 0 h 155"/>
              <a:gd name="T2" fmla="*/ 2147483646 w 638"/>
              <a:gd name="T3" fmla="*/ 2147483646 h 155"/>
              <a:gd name="T4" fmla="*/ 2147483646 w 638"/>
              <a:gd name="T5" fmla="*/ 2147483646 h 155"/>
              <a:gd name="T6" fmla="*/ 2147483646 w 638"/>
              <a:gd name="T7" fmla="*/ 2147483646 h 155"/>
              <a:gd name="T8" fmla="*/ 0 w 638"/>
              <a:gd name="T9" fmla="*/ 2147483646 h 1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FF0000"/>
            </a:solidFill>
            <a:round/>
            <a:headEnd/>
            <a:tailEnd type="triangle" w="med" len="med"/>
          </a:ln>
          <a:effectLst/>
        </p:spPr>
        <p:txBody>
          <a:bodyPr wrap="none" anchor="ctr"/>
          <a:lstStyle/>
          <a:p>
            <a:endParaRPr lang="zh-CN" altLang="en-US"/>
          </a:p>
        </p:txBody>
      </p:sp>
      <p:sp>
        <p:nvSpPr>
          <p:cNvPr id="146446" name="Text Box 15"/>
          <p:cNvSpPr txBox="1">
            <a:spLocks noChangeArrowheads="1"/>
          </p:cNvSpPr>
          <p:nvPr/>
        </p:nvSpPr>
        <p:spPr bwMode="auto">
          <a:xfrm>
            <a:off x="7137400" y="3436938"/>
            <a:ext cx="1787525" cy="701675"/>
          </a:xfrm>
          <a:prstGeom prst="rect">
            <a:avLst/>
          </a:prstGeom>
          <a:noFill/>
          <a:ln w="9525">
            <a:noFill/>
            <a:miter lim="800000"/>
            <a:headEnd/>
            <a:tailEnd/>
          </a:ln>
          <a:effectLst/>
        </p:spPr>
        <p:txBody>
          <a:bodyPr wrap="none">
            <a:spAutoFit/>
          </a:bodyPr>
          <a:lstStyle/>
          <a:p>
            <a:r>
              <a:rPr lang="en-US" altLang="zh-CN" sz="2000">
                <a:solidFill>
                  <a:srgbClr val="FF0000"/>
                </a:solidFill>
                <a:latin typeface="Comic Sans MS" pitchFamily="66" charset="0"/>
              </a:rPr>
              <a:t>trans-oceanic</a:t>
            </a:r>
          </a:p>
          <a:p>
            <a:r>
              <a:rPr lang="en-US" altLang="zh-CN" sz="2000">
                <a:solidFill>
                  <a:srgbClr val="FF0000"/>
                </a:solidFill>
                <a:latin typeface="Comic Sans MS" pitchFamily="66" charset="0"/>
              </a:rPr>
              <a:t>link</a:t>
            </a:r>
            <a:endParaRPr lang="en-US" altLang="zh-CN" sz="2000"/>
          </a:p>
        </p:txBody>
      </p:sp>
      <p:sp>
        <p:nvSpPr>
          <p:cNvPr id="60432" name="Line 16"/>
          <p:cNvSpPr>
            <a:spLocks noChangeShapeType="1"/>
          </p:cNvSpPr>
          <p:nvPr/>
        </p:nvSpPr>
        <p:spPr bwMode="auto">
          <a:xfrm>
            <a:off x="1016000" y="2540000"/>
            <a:ext cx="2247900" cy="25400"/>
          </a:xfrm>
          <a:prstGeom prst="line">
            <a:avLst/>
          </a:prstGeom>
          <a:noFill/>
          <a:ln w="31750">
            <a:solidFill>
              <a:schemeClr val="accent2"/>
            </a:solidFill>
            <a:round/>
            <a:headEnd/>
            <a:tailEnd/>
          </a:ln>
          <a:effectLst/>
        </p:spPr>
        <p:txBody>
          <a:bodyPr/>
          <a:lstStyle/>
          <a:p>
            <a:endParaRPr lang="zh-CN" altLang="en-US"/>
          </a:p>
        </p:txBody>
      </p:sp>
      <p:sp>
        <p:nvSpPr>
          <p:cNvPr id="60433" name="Line 17"/>
          <p:cNvSpPr>
            <a:spLocks noChangeShapeType="1"/>
          </p:cNvSpPr>
          <p:nvPr/>
        </p:nvSpPr>
        <p:spPr bwMode="auto">
          <a:xfrm>
            <a:off x="3392488" y="2565400"/>
            <a:ext cx="1674812" cy="25400"/>
          </a:xfrm>
          <a:prstGeom prst="line">
            <a:avLst/>
          </a:prstGeom>
          <a:noFill/>
          <a:ln w="31750">
            <a:solidFill>
              <a:schemeClr val="accent2"/>
            </a:solidFill>
            <a:round/>
            <a:headEnd/>
            <a:tailEnd/>
          </a:ln>
          <a:effectLst/>
        </p:spPr>
        <p:txBody>
          <a:bodyPr/>
          <a:lstStyle/>
          <a:p>
            <a:endParaRPr lang="zh-CN" altLang="en-US"/>
          </a:p>
        </p:txBody>
      </p:sp>
      <p:sp>
        <p:nvSpPr>
          <p:cNvPr id="60434" name="Line 18"/>
          <p:cNvSpPr>
            <a:spLocks noChangeShapeType="1"/>
          </p:cNvSpPr>
          <p:nvPr/>
        </p:nvSpPr>
        <p:spPr bwMode="auto">
          <a:xfrm>
            <a:off x="4011613" y="3897313"/>
            <a:ext cx="1674812" cy="25400"/>
          </a:xfrm>
          <a:prstGeom prst="line">
            <a:avLst/>
          </a:prstGeom>
          <a:noFill/>
          <a:ln w="31750">
            <a:solidFill>
              <a:schemeClr val="accent2"/>
            </a:solidFill>
            <a:round/>
            <a:headEnd/>
            <a:tailEnd/>
          </a:ln>
          <a:effec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0432"/>
                                        </p:tgtEl>
                                        <p:attrNameLst>
                                          <p:attrName>style.visibility</p:attrName>
                                        </p:attrNameLst>
                                      </p:cBhvr>
                                      <p:to>
                                        <p:strVal val="visible"/>
                                      </p:to>
                                    </p:set>
                                    <p:animEffect transition="in" filter="wipe(down)">
                                      <p:cBhvr>
                                        <p:cTn id="7" dur="500"/>
                                        <p:tgtEl>
                                          <p:spTgt spid="604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0433"/>
                                        </p:tgtEl>
                                        <p:attrNameLst>
                                          <p:attrName>style.visibility</p:attrName>
                                        </p:attrNameLst>
                                      </p:cBhvr>
                                      <p:to>
                                        <p:strVal val="visible"/>
                                      </p:to>
                                    </p:set>
                                    <p:animEffect transition="in" filter="wipe(down)">
                                      <p:cBhvr>
                                        <p:cTn id="12" dur="500"/>
                                        <p:tgtEl>
                                          <p:spTgt spid="604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0434"/>
                                        </p:tgtEl>
                                        <p:attrNameLst>
                                          <p:attrName>style.visibility</p:attrName>
                                        </p:attrNameLst>
                                      </p:cBhvr>
                                      <p:to>
                                        <p:strVal val="visible"/>
                                      </p:to>
                                    </p:set>
                                    <p:animEffect transition="in" filter="wipe(down)">
                                      <p:cBhvr>
                                        <p:cTn id="17" dur="500"/>
                                        <p:tgtEl>
                                          <p:spTgt spid="60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32" grpId="0" animBg="1"/>
      <p:bldP spid="60433" grpId="0" animBg="1"/>
      <p:bldP spid="6043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2"/>
          <p:cNvSpPr>
            <a:spLocks noGrp="1" noChangeArrowheads="1"/>
          </p:cNvSpPr>
          <p:nvPr>
            <p:ph type="title"/>
          </p:nvPr>
        </p:nvSpPr>
        <p:spPr>
          <a:xfrm>
            <a:off x="533400" y="228600"/>
            <a:ext cx="7772400" cy="990600"/>
          </a:xfrm>
        </p:spPr>
        <p:txBody>
          <a:bodyPr/>
          <a:lstStyle/>
          <a:p>
            <a:r>
              <a:rPr lang="en-US" altLang="zh-CN" sz="3600" smtClean="0">
                <a:solidFill>
                  <a:srgbClr val="008000"/>
                </a:solidFill>
              </a:rPr>
              <a:t>1.4.4  </a:t>
            </a:r>
            <a:r>
              <a:rPr lang="zh-CN" altLang="en-US" sz="3600" smtClean="0">
                <a:solidFill>
                  <a:srgbClr val="008000"/>
                </a:solidFill>
              </a:rPr>
              <a:t>吞吐量</a:t>
            </a:r>
            <a:r>
              <a:rPr lang="en-US" altLang="zh-CN" sz="3600" smtClean="0">
                <a:solidFill>
                  <a:srgbClr val="008000"/>
                </a:solidFill>
              </a:rPr>
              <a:t>(throughput)</a:t>
            </a:r>
          </a:p>
        </p:txBody>
      </p:sp>
      <p:sp>
        <p:nvSpPr>
          <p:cNvPr id="148484" name="Rectangle 3"/>
          <p:cNvSpPr>
            <a:spLocks noGrp="1" noChangeArrowheads="1"/>
          </p:cNvSpPr>
          <p:nvPr>
            <p:ph idx="1"/>
          </p:nvPr>
        </p:nvSpPr>
        <p:spPr>
          <a:xfrm>
            <a:off x="519113" y="1447800"/>
            <a:ext cx="7772400" cy="4648200"/>
          </a:xfrm>
        </p:spPr>
        <p:txBody>
          <a:bodyPr/>
          <a:lstStyle/>
          <a:p>
            <a:r>
              <a:rPr lang="zh-CN" altLang="en-US" b="1" i="1" dirty="0" smtClean="0">
                <a:solidFill>
                  <a:srgbClr val="FF3300"/>
                </a:solidFill>
              </a:rPr>
              <a:t>吞吐量</a:t>
            </a:r>
            <a:r>
              <a:rPr lang="en-US" altLang="zh-CN" b="1" i="1" dirty="0" smtClean="0">
                <a:solidFill>
                  <a:srgbClr val="FF3300"/>
                </a:solidFill>
              </a:rPr>
              <a:t>:</a:t>
            </a:r>
            <a:r>
              <a:rPr lang="en-US" altLang="zh-CN" dirty="0" smtClean="0"/>
              <a:t> </a:t>
            </a:r>
            <a:r>
              <a:rPr lang="zh-CN" altLang="en-US" b="1" dirty="0" smtClean="0"/>
              <a:t>比特在发送方</a:t>
            </a:r>
            <a:r>
              <a:rPr lang="en-US" altLang="zh-CN" b="1" dirty="0" smtClean="0"/>
              <a:t>/</a:t>
            </a:r>
            <a:r>
              <a:rPr lang="zh-CN" altLang="en-US" b="1" dirty="0" smtClean="0"/>
              <a:t>接收方之间传输的速率</a:t>
            </a:r>
            <a:r>
              <a:rPr lang="en-US" altLang="zh-CN" b="1" dirty="0" smtClean="0"/>
              <a:t> (bits/</a:t>
            </a:r>
            <a:r>
              <a:rPr lang="zh-CN" altLang="en-US" b="1" dirty="0" smtClean="0"/>
              <a:t>时间单位</a:t>
            </a:r>
            <a:r>
              <a:rPr lang="en-US" altLang="zh-CN" b="1" dirty="0" smtClean="0"/>
              <a:t>)</a:t>
            </a:r>
            <a:r>
              <a:rPr lang="zh-CN" altLang="en-US" b="1" dirty="0" smtClean="0"/>
              <a:t>，通常为</a:t>
            </a:r>
            <a:r>
              <a:rPr lang="en-US" altLang="zh-CN" b="1" dirty="0" smtClean="0"/>
              <a:t>bps(Bit Per Second)</a:t>
            </a:r>
          </a:p>
          <a:p>
            <a:pPr lvl="1"/>
            <a:r>
              <a:rPr lang="zh-CN" altLang="en-US" b="1" i="1" dirty="0" smtClean="0">
                <a:solidFill>
                  <a:srgbClr val="FF3300"/>
                </a:solidFill>
              </a:rPr>
              <a:t>瞬时吞吐量 </a:t>
            </a:r>
            <a:r>
              <a:rPr lang="en-US" altLang="zh-CN" b="1" i="1" dirty="0" smtClean="0">
                <a:solidFill>
                  <a:srgbClr val="FF3300"/>
                </a:solidFill>
              </a:rPr>
              <a:t>instantaneous</a:t>
            </a:r>
            <a:r>
              <a:rPr lang="en-US" altLang="zh-CN" i="1" dirty="0" smtClean="0"/>
              <a:t>:</a:t>
            </a:r>
            <a:r>
              <a:rPr lang="en-US" altLang="zh-CN" dirty="0" smtClean="0"/>
              <a:t> rate at given point in time</a:t>
            </a:r>
          </a:p>
          <a:p>
            <a:pPr lvl="1"/>
            <a:r>
              <a:rPr lang="zh-CN" altLang="en-US" b="1" i="1" dirty="0" smtClean="0">
                <a:solidFill>
                  <a:srgbClr val="FF3300"/>
                </a:solidFill>
              </a:rPr>
              <a:t>平均吞吐量 </a:t>
            </a:r>
            <a:r>
              <a:rPr lang="en-US" altLang="zh-CN" b="1" i="1" dirty="0" smtClean="0">
                <a:solidFill>
                  <a:srgbClr val="FF3300"/>
                </a:solidFill>
              </a:rPr>
              <a:t>average</a:t>
            </a:r>
            <a:r>
              <a:rPr lang="en-US" altLang="zh-CN" i="1" dirty="0" smtClean="0">
                <a:solidFill>
                  <a:srgbClr val="FF3300"/>
                </a:solidFill>
              </a:rPr>
              <a:t>:</a:t>
            </a:r>
            <a:r>
              <a:rPr lang="en-US" altLang="zh-CN" dirty="0" smtClean="0"/>
              <a:t> rate over long(</a:t>
            </a:r>
            <a:r>
              <a:rPr lang="en-US" altLang="zh-CN" dirty="0" err="1" smtClean="0"/>
              <a:t>er</a:t>
            </a:r>
            <a:r>
              <a:rPr lang="en-US" altLang="zh-CN" dirty="0" smtClean="0"/>
              <a:t>) period of time</a:t>
            </a:r>
          </a:p>
        </p:txBody>
      </p:sp>
      <p:sp>
        <p:nvSpPr>
          <p:cNvPr id="148485" name="灯片编号占位符 5"/>
          <p:cNvSpPr>
            <a:spLocks noGrp="1"/>
          </p:cNvSpPr>
          <p:nvPr>
            <p:ph type="sldNum" sz="quarter" idx="12"/>
          </p:nvPr>
        </p:nvSpPr>
        <p:spPr>
          <a:noFill/>
          <a:ln>
            <a:miter lim="800000"/>
            <a:headEnd/>
            <a:tailEnd/>
          </a:ln>
        </p:spPr>
        <p:txBody>
          <a:bodyPr/>
          <a:lstStyle/>
          <a:p>
            <a:fld id="{C6F5C310-34AA-4F1A-B17B-712099DF559E}" type="slidenum">
              <a:rPr lang="en-US" altLang="zh-CN"/>
              <a:pPr/>
              <a:t>85</a:t>
            </a:fld>
            <a:endParaRPr lang="en-US" altLang="zh-CN"/>
          </a:p>
        </p:txBody>
      </p:sp>
      <p:sp>
        <p:nvSpPr>
          <p:cNvPr id="130" name="AutoShape 327"/>
          <p:cNvSpPr>
            <a:spLocks noChangeArrowheads="1"/>
          </p:cNvSpPr>
          <p:nvPr/>
        </p:nvSpPr>
        <p:spPr bwMode="auto">
          <a:xfrm>
            <a:off x="401638" y="3671888"/>
            <a:ext cx="500062" cy="581025"/>
          </a:xfrm>
          <a:prstGeom prst="can">
            <a:avLst>
              <a:gd name="adj" fmla="val 23491"/>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Times New Roman" panose="02020603050405020304" pitchFamily="18" charset="0"/>
              <a:cs typeface="Arial"/>
            </a:endParaRPr>
          </a:p>
        </p:txBody>
      </p:sp>
      <p:grpSp>
        <p:nvGrpSpPr>
          <p:cNvPr id="131" name="Group 64"/>
          <p:cNvGrpSpPr>
            <a:grpSpLocks/>
          </p:cNvGrpSpPr>
          <p:nvPr/>
        </p:nvGrpSpPr>
        <p:grpSpPr bwMode="auto">
          <a:xfrm>
            <a:off x="974725" y="4071938"/>
            <a:ext cx="352425" cy="876300"/>
            <a:chOff x="4140" y="429"/>
            <a:chExt cx="1425" cy="2396"/>
          </a:xfrm>
        </p:grpSpPr>
        <p:sp>
          <p:nvSpPr>
            <p:cNvPr id="132" name="Freeform 65"/>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33"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34" name="Freeform 67"/>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35" name="Freeform 68"/>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36" name="Rectangle 69"/>
            <p:cNvSpPr>
              <a:spLocks noChangeArrowheads="1"/>
            </p:cNvSpPr>
            <p:nvPr/>
          </p:nvSpPr>
          <p:spPr bwMode="auto">
            <a:xfrm>
              <a:off x="4211" y="694"/>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nvGrpSpPr>
            <p:cNvPr id="137" name="Group 70"/>
            <p:cNvGrpSpPr>
              <a:grpSpLocks/>
            </p:cNvGrpSpPr>
            <p:nvPr/>
          </p:nvGrpSpPr>
          <p:grpSpPr bwMode="auto">
            <a:xfrm>
              <a:off x="4749" y="668"/>
              <a:ext cx="581" cy="145"/>
              <a:chOff x="614" y="2568"/>
              <a:chExt cx="725" cy="139"/>
            </a:xfrm>
          </p:grpSpPr>
          <p:sp>
            <p:nvSpPr>
              <p:cNvPr id="162" name="AutoShape 71"/>
              <p:cNvSpPr>
                <a:spLocks noChangeArrowheads="1"/>
              </p:cNvSpPr>
              <p:nvPr/>
            </p:nvSpPr>
            <p:spPr bwMode="auto">
              <a:xfrm>
                <a:off x="615" y="2568"/>
                <a:ext cx="721"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63"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sp>
          <p:nvSpPr>
            <p:cNvPr id="138" name="Rectangle 73"/>
            <p:cNvSpPr>
              <a:spLocks noChangeArrowheads="1"/>
            </p:cNvSpPr>
            <p:nvPr/>
          </p:nvSpPr>
          <p:spPr bwMode="auto">
            <a:xfrm>
              <a:off x="4223" y="1019"/>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nvGrpSpPr>
            <p:cNvPr id="139" name="Group 74"/>
            <p:cNvGrpSpPr>
              <a:grpSpLocks/>
            </p:cNvGrpSpPr>
            <p:nvPr/>
          </p:nvGrpSpPr>
          <p:grpSpPr bwMode="auto">
            <a:xfrm>
              <a:off x="4747" y="994"/>
              <a:ext cx="581" cy="134"/>
              <a:chOff x="614" y="2568"/>
              <a:chExt cx="725" cy="139"/>
            </a:xfrm>
          </p:grpSpPr>
          <p:sp>
            <p:nvSpPr>
              <p:cNvPr id="160" name="AutoShape 75"/>
              <p:cNvSpPr>
                <a:spLocks noChangeArrowheads="1"/>
              </p:cNvSpPr>
              <p:nvPr/>
            </p:nvSpPr>
            <p:spPr bwMode="auto">
              <a:xfrm>
                <a:off x="617" y="2567"/>
                <a:ext cx="72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61"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sp>
          <p:nvSpPr>
            <p:cNvPr id="140" name="Rectangle 77"/>
            <p:cNvSpPr>
              <a:spLocks noChangeArrowheads="1"/>
            </p:cNvSpPr>
            <p:nvPr/>
          </p:nvSpPr>
          <p:spPr bwMode="auto">
            <a:xfrm>
              <a:off x="4217" y="1358"/>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41" name="Rectangle 78"/>
            <p:cNvSpPr>
              <a:spLocks noChangeArrowheads="1"/>
            </p:cNvSpPr>
            <p:nvPr/>
          </p:nvSpPr>
          <p:spPr bwMode="auto">
            <a:xfrm>
              <a:off x="4230" y="1653"/>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nvGrpSpPr>
            <p:cNvPr id="142" name="Group 79"/>
            <p:cNvGrpSpPr>
              <a:grpSpLocks/>
            </p:cNvGrpSpPr>
            <p:nvPr/>
          </p:nvGrpSpPr>
          <p:grpSpPr bwMode="auto">
            <a:xfrm>
              <a:off x="4735" y="1627"/>
              <a:ext cx="582" cy="151"/>
              <a:chOff x="614" y="2568"/>
              <a:chExt cx="725" cy="139"/>
            </a:xfrm>
          </p:grpSpPr>
          <p:sp>
            <p:nvSpPr>
              <p:cNvPr id="158" name="AutoShape 80"/>
              <p:cNvSpPr>
                <a:spLocks noChangeArrowheads="1"/>
              </p:cNvSpPr>
              <p:nvPr/>
            </p:nvSpPr>
            <p:spPr bwMode="auto">
              <a:xfrm>
                <a:off x="616" y="2568"/>
                <a:ext cx="720"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59"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sp>
          <p:nvSpPr>
            <p:cNvPr id="143" name="Freeform 82"/>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nvGrpSpPr>
            <p:cNvPr id="144" name="Group 83"/>
            <p:cNvGrpSpPr>
              <a:grpSpLocks/>
            </p:cNvGrpSpPr>
            <p:nvPr/>
          </p:nvGrpSpPr>
          <p:grpSpPr bwMode="auto">
            <a:xfrm>
              <a:off x="4739" y="1327"/>
              <a:ext cx="582" cy="139"/>
              <a:chOff x="614" y="2568"/>
              <a:chExt cx="725" cy="139"/>
            </a:xfrm>
          </p:grpSpPr>
          <p:sp>
            <p:nvSpPr>
              <p:cNvPr id="156" name="AutoShape 84"/>
              <p:cNvSpPr>
                <a:spLocks noChangeArrowheads="1"/>
              </p:cNvSpPr>
              <p:nvPr/>
            </p:nvSpPr>
            <p:spPr bwMode="auto">
              <a:xfrm>
                <a:off x="611" y="2568"/>
                <a:ext cx="728"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57"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sp>
          <p:nvSpPr>
            <p:cNvPr id="145"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46" name="Freeform 87"/>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47" name="Freeform 88"/>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48"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49" name="Freeform 90"/>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50"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51" name="AutoShape 92"/>
            <p:cNvSpPr>
              <a:spLocks noChangeArrowheads="1"/>
            </p:cNvSpPr>
            <p:nvPr/>
          </p:nvSpPr>
          <p:spPr bwMode="auto">
            <a:xfrm>
              <a:off x="4204" y="2712"/>
              <a:ext cx="1072"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52"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53"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FF0000"/>
                </a:solidFill>
                <a:effectLst/>
                <a:uLnTx/>
                <a:uFillTx/>
                <a:latin typeface="Arial" panose="020B0604020202020204" pitchFamily="34" charset="0"/>
                <a:cs typeface="Arial"/>
              </a:endParaRPr>
            </a:p>
          </p:txBody>
        </p:sp>
        <p:sp>
          <p:nvSpPr>
            <p:cNvPr id="154"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55" name="Rectangle 96"/>
            <p:cNvSpPr>
              <a:spLocks noChangeArrowheads="1"/>
            </p:cNvSpPr>
            <p:nvPr/>
          </p:nvSpPr>
          <p:spPr bwMode="auto">
            <a:xfrm>
              <a:off x="5064" y="1835"/>
              <a:ext cx="83" cy="760"/>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grpSp>
        <p:nvGrpSpPr>
          <p:cNvPr id="164" name="Group 61"/>
          <p:cNvGrpSpPr>
            <a:grpSpLocks/>
          </p:cNvGrpSpPr>
          <p:nvPr/>
        </p:nvGrpSpPr>
        <p:grpSpPr bwMode="auto">
          <a:xfrm flipH="1">
            <a:off x="7948613" y="4133850"/>
            <a:ext cx="1192212" cy="1171575"/>
            <a:chOff x="-44" y="1473"/>
            <a:chExt cx="981" cy="1105"/>
          </a:xfrm>
        </p:grpSpPr>
        <p:pic>
          <p:nvPicPr>
            <p:cNvPr id="165" name="Picture 6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Freeform 63"/>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sp>
        <p:nvSpPr>
          <p:cNvPr id="167" name="Text Box 325"/>
          <p:cNvSpPr txBox="1">
            <a:spLocks noChangeArrowheads="1"/>
          </p:cNvSpPr>
          <p:nvPr/>
        </p:nvSpPr>
        <p:spPr bwMode="auto">
          <a:xfrm>
            <a:off x="368300" y="5043488"/>
            <a:ext cx="1874838"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lnSpc>
                <a:spcPct val="85000"/>
              </a:lnSpc>
            </a:pPr>
            <a:r>
              <a:rPr lang="en-US" altLang="zh-CN" sz="2000" smtClean="0">
                <a:solidFill>
                  <a:srgbClr val="000000"/>
                </a:solidFill>
                <a:latin typeface="Gill Sans MT" panose="020B0502020104020203" pitchFamily="34" charset="0"/>
                <a:cs typeface="Arial"/>
              </a:rPr>
              <a:t>server, with</a:t>
            </a:r>
          </a:p>
          <a:p>
            <a:pPr algn="ctr">
              <a:lnSpc>
                <a:spcPct val="85000"/>
              </a:lnSpc>
            </a:pPr>
            <a:r>
              <a:rPr lang="en-US" altLang="zh-CN" sz="2000" smtClean="0">
                <a:solidFill>
                  <a:srgbClr val="000000"/>
                </a:solidFill>
                <a:latin typeface="Gill Sans MT" panose="020B0502020104020203" pitchFamily="34" charset="0"/>
                <a:cs typeface="Arial"/>
              </a:rPr>
              <a:t>file of F bits </a:t>
            </a:r>
          </a:p>
          <a:p>
            <a:pPr algn="ctr">
              <a:lnSpc>
                <a:spcPct val="85000"/>
              </a:lnSpc>
            </a:pPr>
            <a:r>
              <a:rPr lang="en-US" altLang="zh-CN" sz="2000" smtClean="0">
                <a:solidFill>
                  <a:srgbClr val="000000"/>
                </a:solidFill>
                <a:latin typeface="Gill Sans MT" panose="020B0502020104020203" pitchFamily="34" charset="0"/>
                <a:cs typeface="Arial"/>
              </a:rPr>
              <a:t>to send to client</a:t>
            </a:r>
          </a:p>
        </p:txBody>
      </p:sp>
      <p:sp>
        <p:nvSpPr>
          <p:cNvPr id="168" name="Text Box 328"/>
          <p:cNvSpPr txBox="1">
            <a:spLocks noChangeArrowheads="1"/>
          </p:cNvSpPr>
          <p:nvPr/>
        </p:nvSpPr>
        <p:spPr bwMode="auto">
          <a:xfrm>
            <a:off x="2784475" y="5040313"/>
            <a:ext cx="14303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lnSpc>
                <a:spcPct val="85000"/>
              </a:lnSpc>
            </a:pPr>
            <a:r>
              <a:rPr lang="en-US" altLang="zh-CN" sz="2000" smtClean="0">
                <a:solidFill>
                  <a:srgbClr val="000000"/>
                </a:solidFill>
                <a:latin typeface="Gill Sans MT" panose="020B0502020104020203" pitchFamily="34" charset="0"/>
                <a:cs typeface="Arial"/>
              </a:rPr>
              <a:t>link capacity</a:t>
            </a:r>
          </a:p>
          <a:p>
            <a:pPr algn="ctr">
              <a:lnSpc>
                <a:spcPct val="85000"/>
              </a:lnSpc>
            </a:pPr>
            <a:r>
              <a:rPr lang="en-US" altLang="zh-CN" sz="2000" smtClean="0">
                <a:solidFill>
                  <a:srgbClr val="000000"/>
                </a:solidFill>
                <a:latin typeface="Gill Sans MT" panose="020B0502020104020203" pitchFamily="34" charset="0"/>
                <a:cs typeface="Arial"/>
              </a:rPr>
              <a:t> R</a:t>
            </a:r>
            <a:r>
              <a:rPr lang="en-US" altLang="zh-CN" sz="2800" baseline="-25000" smtClean="0">
                <a:solidFill>
                  <a:srgbClr val="000000"/>
                </a:solidFill>
                <a:latin typeface="Gill Sans MT" panose="020B0502020104020203" pitchFamily="34" charset="0"/>
                <a:cs typeface="Arial"/>
              </a:rPr>
              <a:t>s</a:t>
            </a:r>
            <a:r>
              <a:rPr lang="en-US" altLang="zh-CN" sz="2000" baseline="-25000" smtClean="0">
                <a:solidFill>
                  <a:srgbClr val="000000"/>
                </a:solidFill>
                <a:latin typeface="Gill Sans MT" panose="020B0502020104020203" pitchFamily="34" charset="0"/>
                <a:cs typeface="Arial"/>
              </a:rPr>
              <a:t> </a:t>
            </a:r>
            <a:r>
              <a:rPr lang="en-US" altLang="zh-CN" sz="2000" smtClean="0">
                <a:solidFill>
                  <a:srgbClr val="000000"/>
                </a:solidFill>
                <a:latin typeface="Gill Sans MT" panose="020B0502020104020203" pitchFamily="34" charset="0"/>
                <a:cs typeface="Arial"/>
              </a:rPr>
              <a:t>bits/sec</a:t>
            </a:r>
          </a:p>
        </p:txBody>
      </p:sp>
      <p:sp>
        <p:nvSpPr>
          <p:cNvPr id="169" name="Text Box 329"/>
          <p:cNvSpPr txBox="1">
            <a:spLocks noChangeArrowheads="1"/>
          </p:cNvSpPr>
          <p:nvPr/>
        </p:nvSpPr>
        <p:spPr bwMode="auto">
          <a:xfrm>
            <a:off x="5653088" y="5048250"/>
            <a:ext cx="14303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lnSpc>
                <a:spcPct val="85000"/>
              </a:lnSpc>
            </a:pPr>
            <a:r>
              <a:rPr lang="en-US" altLang="zh-CN" sz="2000" smtClean="0">
                <a:solidFill>
                  <a:srgbClr val="000000"/>
                </a:solidFill>
                <a:latin typeface="Gill Sans MT" panose="020B0502020104020203" pitchFamily="34" charset="0"/>
                <a:cs typeface="Arial"/>
              </a:rPr>
              <a:t>link capacity</a:t>
            </a:r>
          </a:p>
          <a:p>
            <a:pPr algn="ctr">
              <a:lnSpc>
                <a:spcPct val="85000"/>
              </a:lnSpc>
            </a:pPr>
            <a:r>
              <a:rPr lang="en-US" altLang="zh-CN" sz="2000" smtClean="0">
                <a:solidFill>
                  <a:srgbClr val="000000"/>
                </a:solidFill>
                <a:latin typeface="Gill Sans MT" panose="020B0502020104020203" pitchFamily="34" charset="0"/>
                <a:cs typeface="Arial"/>
              </a:rPr>
              <a:t> R</a:t>
            </a:r>
            <a:r>
              <a:rPr lang="en-US" altLang="zh-CN" sz="2800" baseline="-25000" smtClean="0">
                <a:solidFill>
                  <a:srgbClr val="000000"/>
                </a:solidFill>
                <a:latin typeface="Gill Sans MT" panose="020B0502020104020203" pitchFamily="34" charset="0"/>
                <a:cs typeface="Arial"/>
              </a:rPr>
              <a:t>c</a:t>
            </a:r>
            <a:r>
              <a:rPr lang="en-US" altLang="zh-CN" sz="2000" baseline="-25000" smtClean="0">
                <a:solidFill>
                  <a:srgbClr val="000000"/>
                </a:solidFill>
                <a:latin typeface="Gill Sans MT" panose="020B0502020104020203" pitchFamily="34" charset="0"/>
                <a:cs typeface="Arial"/>
              </a:rPr>
              <a:t> </a:t>
            </a:r>
            <a:r>
              <a:rPr lang="en-US" altLang="zh-CN" sz="2000" smtClean="0">
                <a:solidFill>
                  <a:srgbClr val="000000"/>
                </a:solidFill>
                <a:latin typeface="Gill Sans MT" panose="020B0502020104020203" pitchFamily="34" charset="0"/>
                <a:cs typeface="Arial"/>
              </a:rPr>
              <a:t>bits/sec</a:t>
            </a:r>
          </a:p>
        </p:txBody>
      </p:sp>
      <p:sp>
        <p:nvSpPr>
          <p:cNvPr id="170" name="Line 337"/>
          <p:cNvSpPr>
            <a:spLocks noChangeShapeType="1"/>
          </p:cNvSpPr>
          <p:nvPr/>
        </p:nvSpPr>
        <p:spPr bwMode="auto">
          <a:xfrm flipH="1" flipV="1">
            <a:off x="2890801" y="4586161"/>
            <a:ext cx="388974" cy="52400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cs typeface="Arial"/>
            </a:endParaRPr>
          </a:p>
        </p:txBody>
      </p:sp>
      <p:sp>
        <p:nvSpPr>
          <p:cNvPr id="171" name="Line 347"/>
          <p:cNvSpPr>
            <a:spLocks noChangeShapeType="1"/>
          </p:cNvSpPr>
          <p:nvPr/>
        </p:nvSpPr>
        <p:spPr bwMode="auto">
          <a:xfrm flipH="1" flipV="1">
            <a:off x="6040438" y="4586161"/>
            <a:ext cx="273050" cy="493839"/>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cs typeface="Arial"/>
            </a:endParaRPr>
          </a:p>
        </p:txBody>
      </p:sp>
      <p:sp>
        <p:nvSpPr>
          <p:cNvPr id="172" name="Line 352"/>
          <p:cNvSpPr>
            <a:spLocks noChangeShapeType="1"/>
          </p:cNvSpPr>
          <p:nvPr/>
        </p:nvSpPr>
        <p:spPr bwMode="auto">
          <a:xfrm flipH="1">
            <a:off x="801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cs typeface="Arial"/>
            </a:endParaRPr>
          </a:p>
        </p:txBody>
      </p:sp>
      <p:sp>
        <p:nvSpPr>
          <p:cNvPr id="173" name="Line 321"/>
          <p:cNvSpPr>
            <a:spLocks noChangeShapeType="1"/>
          </p:cNvSpPr>
          <p:nvPr/>
        </p:nvSpPr>
        <p:spPr bwMode="auto">
          <a:xfrm>
            <a:off x="1441450" y="4530725"/>
            <a:ext cx="63166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nvGrpSpPr>
          <p:cNvPr id="174" name="Group 246"/>
          <p:cNvGrpSpPr>
            <a:grpSpLocks/>
          </p:cNvGrpSpPr>
          <p:nvPr/>
        </p:nvGrpSpPr>
        <p:grpSpPr bwMode="auto">
          <a:xfrm>
            <a:off x="3806825" y="4394200"/>
            <a:ext cx="1055688" cy="360363"/>
            <a:chOff x="3600" y="219"/>
            <a:chExt cx="360" cy="175"/>
          </a:xfrm>
        </p:grpSpPr>
        <p:sp>
          <p:nvSpPr>
            <p:cNvPr id="175" name="Oval 247"/>
            <p:cNvSpPr>
              <a:spLocks noChangeArrowheads="1"/>
            </p:cNvSpPr>
            <p:nvPr/>
          </p:nvSpPr>
          <p:spPr bwMode="auto">
            <a:xfrm>
              <a:off x="3603" y="297"/>
              <a:ext cx="357" cy="97"/>
            </a:xfrm>
            <a:prstGeom prst="ellipse">
              <a:avLst/>
            </a:prstGeom>
            <a:solidFill>
              <a:srgbClr val="CCCCFF"/>
            </a:soli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Times New Roman" panose="02020603050405020304" pitchFamily="18" charset="0"/>
                <a:cs typeface="Arial"/>
              </a:endParaRPr>
            </a:p>
          </p:txBody>
        </p:sp>
        <p:sp>
          <p:nvSpPr>
            <p:cNvPr id="176" name="Line 248"/>
            <p:cNvSpPr>
              <a:spLocks noChangeShapeType="1"/>
            </p:cNvSpPr>
            <p:nvPr/>
          </p:nvSpPr>
          <p:spPr bwMode="auto">
            <a:xfrm>
              <a:off x="3603" y="289"/>
              <a:ext cx="0" cy="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77" name="Line 249"/>
            <p:cNvSpPr>
              <a:spLocks noChangeShapeType="1"/>
            </p:cNvSpPr>
            <p:nvPr/>
          </p:nvSpPr>
          <p:spPr bwMode="auto">
            <a:xfrm>
              <a:off x="3960" y="289"/>
              <a:ext cx="0" cy="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78" name="Rectangle 250"/>
            <p:cNvSpPr>
              <a:spLocks noChangeArrowheads="1"/>
            </p:cNvSpPr>
            <p:nvPr/>
          </p:nvSpPr>
          <p:spPr bwMode="auto">
            <a:xfrm>
              <a:off x="3603" y="289"/>
              <a:ext cx="354" cy="59"/>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Times New Roman" panose="02020603050405020304" pitchFamily="18" charset="0"/>
                <a:cs typeface="Arial"/>
              </a:endParaRPr>
            </a:p>
          </p:txBody>
        </p:sp>
        <p:sp>
          <p:nvSpPr>
            <p:cNvPr id="179" name="Oval 251"/>
            <p:cNvSpPr>
              <a:spLocks noChangeArrowheads="1"/>
            </p:cNvSpPr>
            <p:nvPr/>
          </p:nvSpPr>
          <p:spPr bwMode="auto">
            <a:xfrm>
              <a:off x="3600" y="219"/>
              <a:ext cx="357" cy="113"/>
            </a:xfrm>
            <a:prstGeom prst="ellipse">
              <a:avLst/>
            </a:prstGeom>
            <a:solidFill>
              <a:srgbClr val="CCCCFF"/>
            </a:soli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Times New Roman" panose="02020603050405020304" pitchFamily="18" charset="0"/>
                <a:cs typeface="Arial"/>
              </a:endParaRPr>
            </a:p>
          </p:txBody>
        </p:sp>
        <p:grpSp>
          <p:nvGrpSpPr>
            <p:cNvPr id="180" name="Group 252"/>
            <p:cNvGrpSpPr>
              <a:grpSpLocks/>
            </p:cNvGrpSpPr>
            <p:nvPr/>
          </p:nvGrpSpPr>
          <p:grpSpPr bwMode="auto">
            <a:xfrm>
              <a:off x="3686" y="244"/>
              <a:ext cx="177" cy="66"/>
              <a:chOff x="2848" y="848"/>
              <a:chExt cx="140" cy="98"/>
            </a:xfrm>
          </p:grpSpPr>
          <p:sp>
            <p:nvSpPr>
              <p:cNvPr id="185" name="Line 253"/>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86" name="Line 254"/>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87" name="Line 255"/>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grpSp>
          <p:nvGrpSpPr>
            <p:cNvPr id="181" name="Group 256"/>
            <p:cNvGrpSpPr>
              <a:grpSpLocks/>
            </p:cNvGrpSpPr>
            <p:nvPr/>
          </p:nvGrpSpPr>
          <p:grpSpPr bwMode="auto">
            <a:xfrm flipV="1">
              <a:off x="3686" y="243"/>
              <a:ext cx="177" cy="66"/>
              <a:chOff x="2848" y="848"/>
              <a:chExt cx="140" cy="98"/>
            </a:xfrm>
          </p:grpSpPr>
          <p:sp>
            <p:nvSpPr>
              <p:cNvPr id="182" name="Line 257"/>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83" name="Line 258"/>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84" name="Line 259"/>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grpSp>
      <p:sp>
        <p:nvSpPr>
          <p:cNvPr id="188" name="AutoShape 350"/>
          <p:cNvSpPr>
            <a:spLocks noChangeArrowheads="1"/>
          </p:cNvSpPr>
          <p:nvPr/>
        </p:nvSpPr>
        <p:spPr bwMode="auto">
          <a:xfrm>
            <a:off x="7286625" y="4325938"/>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latin typeface="Times New Roman" panose="02020603050405020304" pitchFamily="18" charset="0"/>
              <a:cs typeface="Arial"/>
            </a:endParaRPr>
          </a:p>
        </p:txBody>
      </p:sp>
      <p:grpSp>
        <p:nvGrpSpPr>
          <p:cNvPr id="189" name="Group 335"/>
          <p:cNvGrpSpPr>
            <a:grpSpLocks/>
          </p:cNvGrpSpPr>
          <p:nvPr/>
        </p:nvGrpSpPr>
        <p:grpSpPr bwMode="auto">
          <a:xfrm>
            <a:off x="1404938" y="4360863"/>
            <a:ext cx="2322512" cy="392112"/>
            <a:chOff x="2249" y="3430"/>
            <a:chExt cx="1389" cy="256"/>
          </a:xfrm>
        </p:grpSpPr>
        <p:sp>
          <p:nvSpPr>
            <p:cNvPr id="190" name="Oval 333"/>
            <p:cNvSpPr>
              <a:spLocks noChangeArrowheads="1"/>
            </p:cNvSpPr>
            <p:nvPr/>
          </p:nvSpPr>
          <p:spPr bwMode="auto">
            <a:xfrm>
              <a:off x="3569" y="3433"/>
              <a:ext cx="69" cy="253"/>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Times New Roman" panose="02020603050405020304" pitchFamily="18" charset="0"/>
                <a:cs typeface="Arial"/>
              </a:endParaRPr>
            </a:p>
          </p:txBody>
        </p:sp>
        <p:sp>
          <p:nvSpPr>
            <p:cNvPr id="191" name="Rectangle 332"/>
            <p:cNvSpPr>
              <a:spLocks noChangeArrowheads="1"/>
            </p:cNvSpPr>
            <p:nvPr/>
          </p:nvSpPr>
          <p:spPr bwMode="auto">
            <a:xfrm>
              <a:off x="2275" y="3433"/>
              <a:ext cx="1326" cy="253"/>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Times New Roman" panose="02020603050405020304" pitchFamily="18" charset="0"/>
                <a:cs typeface="Arial"/>
              </a:endParaRPr>
            </a:p>
          </p:txBody>
        </p:sp>
        <p:sp>
          <p:nvSpPr>
            <p:cNvPr id="192" name="Oval 331"/>
            <p:cNvSpPr>
              <a:spLocks noChangeArrowheads="1"/>
            </p:cNvSpPr>
            <p:nvPr/>
          </p:nvSpPr>
          <p:spPr bwMode="auto">
            <a:xfrm>
              <a:off x="2249" y="3430"/>
              <a:ext cx="69" cy="253"/>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Times New Roman" panose="02020603050405020304" pitchFamily="18" charset="0"/>
                <a:cs typeface="Arial"/>
              </a:endParaRPr>
            </a:p>
          </p:txBody>
        </p:sp>
        <p:sp>
          <p:nvSpPr>
            <p:cNvPr id="193" name="Rectangle 334"/>
            <p:cNvSpPr>
              <a:spLocks noChangeArrowheads="1"/>
            </p:cNvSpPr>
            <p:nvPr/>
          </p:nvSpPr>
          <p:spPr bwMode="auto">
            <a:xfrm>
              <a:off x="3562" y="3438"/>
              <a:ext cx="44" cy="246"/>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Times New Roman" panose="02020603050405020304" pitchFamily="18" charset="0"/>
                <a:cs typeface="Arial"/>
              </a:endParaRPr>
            </a:p>
          </p:txBody>
        </p:sp>
      </p:grpSp>
      <p:grpSp>
        <p:nvGrpSpPr>
          <p:cNvPr id="194" name="Group 341"/>
          <p:cNvGrpSpPr>
            <a:grpSpLocks/>
          </p:cNvGrpSpPr>
          <p:nvPr/>
        </p:nvGrpSpPr>
        <p:grpSpPr bwMode="auto">
          <a:xfrm>
            <a:off x="4910138" y="4248150"/>
            <a:ext cx="2801937" cy="581025"/>
            <a:chOff x="2249" y="3430"/>
            <a:chExt cx="1389" cy="256"/>
          </a:xfrm>
        </p:grpSpPr>
        <p:sp>
          <p:nvSpPr>
            <p:cNvPr id="195" name="Oval 342"/>
            <p:cNvSpPr>
              <a:spLocks noChangeArrowheads="1"/>
            </p:cNvSpPr>
            <p:nvPr/>
          </p:nvSpPr>
          <p:spPr bwMode="auto">
            <a:xfrm>
              <a:off x="3569" y="3433"/>
              <a:ext cx="69" cy="253"/>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Times New Roman" panose="02020603050405020304" pitchFamily="18" charset="0"/>
                <a:cs typeface="Arial"/>
              </a:endParaRPr>
            </a:p>
          </p:txBody>
        </p:sp>
        <p:sp>
          <p:nvSpPr>
            <p:cNvPr id="196" name="Rectangle 343"/>
            <p:cNvSpPr>
              <a:spLocks noChangeArrowheads="1"/>
            </p:cNvSpPr>
            <p:nvPr/>
          </p:nvSpPr>
          <p:spPr bwMode="auto">
            <a:xfrm>
              <a:off x="2275" y="3433"/>
              <a:ext cx="1326" cy="253"/>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Times New Roman" panose="02020603050405020304" pitchFamily="18" charset="0"/>
                <a:cs typeface="Arial"/>
              </a:endParaRPr>
            </a:p>
          </p:txBody>
        </p:sp>
        <p:sp>
          <p:nvSpPr>
            <p:cNvPr id="197" name="Oval 344"/>
            <p:cNvSpPr>
              <a:spLocks noChangeArrowheads="1"/>
            </p:cNvSpPr>
            <p:nvPr/>
          </p:nvSpPr>
          <p:spPr bwMode="auto">
            <a:xfrm>
              <a:off x="2249" y="3430"/>
              <a:ext cx="69" cy="253"/>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Times New Roman" panose="02020603050405020304" pitchFamily="18" charset="0"/>
                <a:cs typeface="Arial"/>
              </a:endParaRPr>
            </a:p>
          </p:txBody>
        </p:sp>
        <p:sp>
          <p:nvSpPr>
            <p:cNvPr id="198" name="Rectangle 345"/>
            <p:cNvSpPr>
              <a:spLocks noChangeArrowheads="1"/>
            </p:cNvSpPr>
            <p:nvPr/>
          </p:nvSpPr>
          <p:spPr bwMode="auto">
            <a:xfrm>
              <a:off x="3562" y="3438"/>
              <a:ext cx="44" cy="246"/>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Times New Roman" panose="02020603050405020304" pitchFamily="18" charset="0"/>
                <a:cs typeface="Arial"/>
              </a:endParaRPr>
            </a:p>
          </p:txBody>
        </p:sp>
      </p:grpSp>
      <p:grpSp>
        <p:nvGrpSpPr>
          <p:cNvPr id="199" name="Group 99"/>
          <p:cNvGrpSpPr>
            <a:grpSpLocks/>
          </p:cNvGrpSpPr>
          <p:nvPr/>
        </p:nvGrpSpPr>
        <p:grpSpPr bwMode="auto">
          <a:xfrm>
            <a:off x="239713" y="5089526"/>
            <a:ext cx="8235950" cy="896938"/>
            <a:chOff x="0" y="3789"/>
            <a:chExt cx="5188" cy="565"/>
          </a:xfrm>
        </p:grpSpPr>
        <p:sp>
          <p:nvSpPr>
            <p:cNvPr id="200" name="Text Box 353"/>
            <p:cNvSpPr txBox="1">
              <a:spLocks noChangeArrowheads="1"/>
            </p:cNvSpPr>
            <p:nvPr/>
          </p:nvSpPr>
          <p:spPr bwMode="auto">
            <a:xfrm>
              <a:off x="0" y="3807"/>
              <a:ext cx="1461" cy="5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Gill Sans MT" panose="020B0502020104020203" pitchFamily="34" charset="0"/>
                  <a:ea typeface="ＭＳ Ｐゴシック" charset="-128"/>
                  <a:cs typeface="Arial"/>
                </a:rPr>
                <a:t>server sends bits </a:t>
              </a:r>
            </a:p>
            <a:p>
              <a:pPr marL="0" marR="0" lvl="0" indent="0" algn="ctr" defTabSz="914400" eaLnBrk="1" fontAlgn="auto" latinLnBrk="0" hangingPunct="1">
                <a:lnSpc>
                  <a:spcPct val="85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Gill Sans MT" panose="020B0502020104020203" pitchFamily="34" charset="0"/>
                  <a:ea typeface="ＭＳ Ｐゴシック" charset="-128"/>
                  <a:cs typeface="Arial"/>
                </a:rPr>
                <a:t>(fluid) into pipe</a:t>
              </a:r>
            </a:p>
            <a:p>
              <a:pPr marL="0" marR="0" lvl="0" indent="0" algn="ctr" defTabSz="914400" eaLnBrk="1" fontAlgn="auto" latinLnBrk="0" hangingPunct="1">
                <a:lnSpc>
                  <a:spcPct val="85000"/>
                </a:lnSpc>
                <a:spcBef>
                  <a:spcPts val="0"/>
                </a:spcBef>
                <a:spcAft>
                  <a:spcPts val="0"/>
                </a:spcAft>
                <a:buClrTx/>
                <a:buSzTx/>
                <a:buFontTx/>
                <a:buNone/>
                <a:tabLst/>
                <a:defRPr/>
              </a:pPr>
              <a:endParaRPr kumimoji="0" lang="en-US" altLang="zh-CN" sz="2000" b="0" i="0" u="none" strike="noStrike" kern="0" cap="none" spc="0" normalizeH="0" baseline="0" noProof="0" smtClean="0">
                <a:ln>
                  <a:noFill/>
                </a:ln>
                <a:solidFill>
                  <a:srgbClr val="000000"/>
                </a:solidFill>
                <a:effectLst/>
                <a:uLnTx/>
                <a:uFillTx/>
                <a:latin typeface="Gill Sans MT" panose="020B0502020104020203" pitchFamily="34" charset="0"/>
                <a:ea typeface="ＭＳ Ｐゴシック" charset="-128"/>
                <a:cs typeface="Arial"/>
              </a:endParaRPr>
            </a:p>
          </p:txBody>
        </p:sp>
        <p:sp>
          <p:nvSpPr>
            <p:cNvPr id="201" name="Text Box 336"/>
            <p:cNvSpPr txBox="1">
              <a:spLocks noChangeArrowheads="1"/>
            </p:cNvSpPr>
            <p:nvPr/>
          </p:nvSpPr>
          <p:spPr bwMode="auto">
            <a:xfrm>
              <a:off x="1573" y="3789"/>
              <a:ext cx="1769" cy="5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Gill Sans MT" panose="020B0502020104020203" pitchFamily="34" charset="0"/>
                  <a:ea typeface="ＭＳ Ｐゴシック" charset="-128"/>
                  <a:cs typeface="Arial"/>
                </a:rPr>
                <a:t> pipe that can carry</a:t>
              </a:r>
            </a:p>
            <a:p>
              <a:pPr marL="0" marR="0" lvl="0" indent="0" algn="ctr" defTabSz="914400" eaLnBrk="1" fontAlgn="auto" latinLnBrk="0" hangingPunct="1">
                <a:lnSpc>
                  <a:spcPct val="85000"/>
                </a:lnSpc>
                <a:spcBef>
                  <a:spcPts val="0"/>
                </a:spcBef>
                <a:spcAft>
                  <a:spcPts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Gill Sans MT" panose="020B0502020104020203" pitchFamily="34" charset="0"/>
                  <a:ea typeface="ＭＳ Ｐゴシック" charset="-128"/>
                  <a:cs typeface="Arial"/>
                </a:rPr>
                <a:t>fluid at rate</a:t>
              </a:r>
            </a:p>
            <a:p>
              <a:pPr marL="0" marR="0" lvl="0" indent="0" algn="ctr" defTabSz="914400" eaLnBrk="1" fontAlgn="auto" latinLnBrk="0" hangingPunct="1">
                <a:lnSpc>
                  <a:spcPct val="85000"/>
                </a:lnSpc>
                <a:spcBef>
                  <a:spcPts val="0"/>
                </a:spcBef>
                <a:spcAft>
                  <a:spcPts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Gill Sans MT" panose="020B0502020104020203" pitchFamily="34" charset="0"/>
                  <a:ea typeface="ＭＳ Ｐゴシック" charset="-128"/>
                  <a:cs typeface="Arial"/>
                </a:rPr>
                <a:t> </a:t>
              </a:r>
              <a:r>
                <a:rPr kumimoji="0" lang="en-US" altLang="zh-CN" sz="2000" b="0" i="0" u="none" strike="noStrike" kern="0" cap="none" spc="0" normalizeH="0" baseline="0" noProof="0" dirty="0" err="1" smtClean="0">
                  <a:ln>
                    <a:noFill/>
                  </a:ln>
                  <a:solidFill>
                    <a:srgbClr val="000000"/>
                  </a:solidFill>
                  <a:effectLst/>
                  <a:uLnTx/>
                  <a:uFillTx/>
                  <a:latin typeface="Gill Sans MT" panose="020B0502020104020203" pitchFamily="34" charset="0"/>
                  <a:ea typeface="ＭＳ Ｐゴシック" charset="-128"/>
                  <a:cs typeface="Arial"/>
                </a:rPr>
                <a:t>R</a:t>
              </a:r>
              <a:r>
                <a:rPr kumimoji="0" lang="en-US" altLang="zh-CN" sz="2800" b="0" i="0" u="none" strike="noStrike" kern="0" cap="none" spc="0" normalizeH="0" baseline="-25000" noProof="0" dirty="0" err="1" smtClean="0">
                  <a:ln>
                    <a:noFill/>
                  </a:ln>
                  <a:solidFill>
                    <a:srgbClr val="000000"/>
                  </a:solidFill>
                  <a:effectLst/>
                  <a:uLnTx/>
                  <a:uFillTx/>
                  <a:latin typeface="Gill Sans MT" panose="020B0502020104020203" pitchFamily="34" charset="0"/>
                  <a:ea typeface="ＭＳ Ｐゴシック" charset="-128"/>
                  <a:cs typeface="Arial"/>
                </a:rPr>
                <a:t>s</a:t>
              </a:r>
              <a:r>
                <a:rPr kumimoji="0" lang="en-US" altLang="zh-CN" sz="2000" b="0" i="0" u="none" strike="noStrike" kern="0" cap="none" spc="0" normalizeH="0" baseline="-25000" noProof="0" dirty="0" smtClean="0">
                  <a:ln>
                    <a:noFill/>
                  </a:ln>
                  <a:solidFill>
                    <a:srgbClr val="000000"/>
                  </a:solidFill>
                  <a:effectLst/>
                  <a:uLnTx/>
                  <a:uFillTx/>
                  <a:latin typeface="Gill Sans MT" panose="020B0502020104020203" pitchFamily="34" charset="0"/>
                  <a:ea typeface="ＭＳ Ｐゴシック" charset="-128"/>
                  <a:cs typeface="Arial"/>
                </a:rPr>
                <a:t> </a:t>
              </a:r>
              <a:r>
                <a:rPr kumimoji="0" lang="en-US" altLang="zh-CN" sz="2000" b="0" i="0" u="none" strike="noStrike" kern="0" cap="none" spc="0" normalizeH="0" baseline="0" noProof="0" dirty="0" smtClean="0">
                  <a:ln>
                    <a:noFill/>
                  </a:ln>
                  <a:solidFill>
                    <a:srgbClr val="000000"/>
                  </a:solidFill>
                  <a:effectLst/>
                  <a:uLnTx/>
                  <a:uFillTx/>
                  <a:latin typeface="Gill Sans MT" panose="020B0502020104020203" pitchFamily="34" charset="0"/>
                  <a:ea typeface="ＭＳ Ｐゴシック" charset="-128"/>
                  <a:cs typeface="Arial"/>
                </a:rPr>
                <a:t>bits/sec)</a:t>
              </a:r>
            </a:p>
          </p:txBody>
        </p:sp>
        <p:sp>
          <p:nvSpPr>
            <p:cNvPr id="202" name="Text Box 346"/>
            <p:cNvSpPr txBox="1">
              <a:spLocks noChangeArrowheads="1"/>
            </p:cNvSpPr>
            <p:nvPr/>
          </p:nvSpPr>
          <p:spPr bwMode="auto">
            <a:xfrm>
              <a:off x="3328" y="3798"/>
              <a:ext cx="1860" cy="5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Gill Sans MT" panose="020B0502020104020203" pitchFamily="34" charset="0"/>
                  <a:ea typeface="ＭＳ Ｐゴシック" charset="-128"/>
                  <a:cs typeface="Arial"/>
                </a:rPr>
                <a:t> pipe that can carry</a:t>
              </a:r>
            </a:p>
            <a:p>
              <a:pPr marL="0" marR="0" lvl="0" indent="0" algn="ctr" defTabSz="914400" eaLnBrk="1" fontAlgn="auto" latinLnBrk="0" hangingPunct="1">
                <a:lnSpc>
                  <a:spcPct val="85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Gill Sans MT" panose="020B0502020104020203" pitchFamily="34" charset="0"/>
                  <a:ea typeface="ＭＳ Ｐゴシック" charset="-128"/>
                  <a:cs typeface="Arial"/>
                </a:rPr>
                <a:t>fluid at rate</a:t>
              </a:r>
            </a:p>
            <a:p>
              <a:pPr marL="0" marR="0" lvl="0" indent="0" algn="ctr" defTabSz="914400" eaLnBrk="1" fontAlgn="auto" latinLnBrk="0" hangingPunct="1">
                <a:lnSpc>
                  <a:spcPct val="85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Gill Sans MT" panose="020B0502020104020203" pitchFamily="34" charset="0"/>
                  <a:ea typeface="ＭＳ Ｐゴシック" charset="-128"/>
                  <a:cs typeface="Arial"/>
                </a:rPr>
                <a:t> R</a:t>
              </a:r>
              <a:r>
                <a:rPr kumimoji="0" lang="en-US" altLang="zh-CN" sz="2800" b="0" i="0" u="none" strike="noStrike" kern="0" cap="none" spc="0" normalizeH="0" baseline="-25000" noProof="0" smtClean="0">
                  <a:ln>
                    <a:noFill/>
                  </a:ln>
                  <a:solidFill>
                    <a:srgbClr val="000000"/>
                  </a:solidFill>
                  <a:effectLst/>
                  <a:uLnTx/>
                  <a:uFillTx/>
                  <a:latin typeface="Gill Sans MT" panose="020B0502020104020203" pitchFamily="34" charset="0"/>
                  <a:ea typeface="ＭＳ Ｐゴシック" charset="-128"/>
                  <a:cs typeface="Arial"/>
                </a:rPr>
                <a:t>c</a:t>
              </a:r>
              <a:r>
                <a:rPr kumimoji="0" lang="en-US" altLang="zh-CN" sz="2000" b="0" i="0" u="none" strike="noStrike" kern="0" cap="none" spc="0" normalizeH="0" baseline="-25000" noProof="0" smtClean="0">
                  <a:ln>
                    <a:noFill/>
                  </a:ln>
                  <a:solidFill>
                    <a:srgbClr val="000000"/>
                  </a:solidFill>
                  <a:effectLst/>
                  <a:uLnTx/>
                  <a:uFillTx/>
                  <a:latin typeface="Gill Sans MT" panose="020B0502020104020203" pitchFamily="34" charset="0"/>
                  <a:ea typeface="ＭＳ Ｐゴシック" charset="-128"/>
                  <a:cs typeface="Arial"/>
                </a:rPr>
                <a:t> </a:t>
              </a:r>
              <a:r>
                <a:rPr kumimoji="0" lang="en-US" altLang="zh-CN" sz="2000" b="0" i="0" u="none" strike="noStrike" kern="0" cap="none" spc="0" normalizeH="0" baseline="0" noProof="0" smtClean="0">
                  <a:ln>
                    <a:noFill/>
                  </a:ln>
                  <a:solidFill>
                    <a:srgbClr val="000000"/>
                  </a:solidFill>
                  <a:effectLst/>
                  <a:uLnTx/>
                  <a:uFillTx/>
                  <a:latin typeface="Gill Sans MT" panose="020B0502020104020203" pitchFamily="34" charset="0"/>
                  <a:ea typeface="ＭＳ Ｐゴシック" charset="-128"/>
                  <a:cs typeface="Arial"/>
                </a:rPr>
                <a:t>bits/sec)</a:t>
              </a:r>
            </a:p>
          </p:txBody>
        </p:sp>
      </p:grpSp>
      <p:sp>
        <p:nvSpPr>
          <p:cNvPr id="203" name="AutoShape 351"/>
          <p:cNvSpPr>
            <a:spLocks noChangeArrowheads="1"/>
          </p:cNvSpPr>
          <p:nvPr/>
        </p:nvSpPr>
        <p:spPr bwMode="auto">
          <a:xfrm>
            <a:off x="3732213" y="4308475"/>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latin typeface="Times New Roman" panose="02020603050405020304" pitchFamily="18" charset="0"/>
              <a:cs typeface="Arial"/>
            </a:endParaRPr>
          </a:p>
        </p:txBody>
      </p:sp>
      <p:sp>
        <p:nvSpPr>
          <p:cNvPr id="204" name="AutoShape 349"/>
          <p:cNvSpPr>
            <a:spLocks noChangeArrowheads="1"/>
          </p:cNvSpPr>
          <p:nvPr/>
        </p:nvSpPr>
        <p:spPr bwMode="auto">
          <a:xfrm flipV="1">
            <a:off x="508000" y="4064000"/>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smtClean="0">
              <a:solidFill>
                <a:srgbClr val="000000"/>
              </a:solidFill>
              <a:latin typeface="Arial" panose="020B0604020202020204" pitchFamily="34" charset="0"/>
              <a:cs typeface="Aria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dissolve">
                                      <p:cBhvr>
                                        <p:cTn id="7" dur="500"/>
                                        <p:tgtEl>
                                          <p:spTgt spid="199"/>
                                        </p:tgtEl>
                                      </p:cBhvr>
                                    </p:animEffect>
                                  </p:childTnLst>
                                </p:cTn>
                              </p:par>
                              <p:par>
                                <p:cTn id="8" presetID="1" presetClass="entr" presetSubtype="0" fill="hold" nodeType="withEffect">
                                  <p:stCondLst>
                                    <p:cond delay="0"/>
                                  </p:stCondLst>
                                  <p:childTnLst>
                                    <p:set>
                                      <p:cBhvr>
                                        <p:cTn id="9" dur="1" fill="hold">
                                          <p:stCondLst>
                                            <p:cond delay="0"/>
                                          </p:stCondLst>
                                        </p:cTn>
                                        <p:tgtEl>
                                          <p:spTgt spid="189"/>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3"/>
          <p:cNvSpPr>
            <a:spLocks noGrp="1" noChangeArrowheads="1"/>
          </p:cNvSpPr>
          <p:nvPr>
            <p:ph type="title"/>
          </p:nvPr>
        </p:nvSpPr>
        <p:spPr>
          <a:xfrm>
            <a:off x="533400" y="228600"/>
            <a:ext cx="7772400" cy="1003300"/>
          </a:xfrm>
        </p:spPr>
        <p:txBody>
          <a:bodyPr/>
          <a:lstStyle/>
          <a:p>
            <a:r>
              <a:rPr lang="zh-CN" altLang="en-US" sz="3200" smtClean="0">
                <a:solidFill>
                  <a:srgbClr val="008000"/>
                </a:solidFill>
              </a:rPr>
              <a:t>吞吐量</a:t>
            </a:r>
            <a:endParaRPr lang="en-US" altLang="zh-CN" sz="3200" smtClean="0">
              <a:solidFill>
                <a:srgbClr val="008000"/>
              </a:solidFill>
            </a:endParaRPr>
          </a:p>
        </p:txBody>
      </p:sp>
      <p:sp>
        <p:nvSpPr>
          <p:cNvPr id="256004" name="Rectangle 4"/>
          <p:cNvSpPr>
            <a:spLocks noGrp="1" noChangeArrowheads="1"/>
          </p:cNvSpPr>
          <p:nvPr>
            <p:ph idx="1"/>
          </p:nvPr>
        </p:nvSpPr>
        <p:spPr>
          <a:xfrm>
            <a:off x="519113" y="1447800"/>
            <a:ext cx="4921250" cy="554038"/>
          </a:xfrm>
        </p:spPr>
        <p:txBody>
          <a:bodyPr/>
          <a:lstStyle/>
          <a:p>
            <a:pPr>
              <a:defRPr/>
            </a:pPr>
            <a:r>
              <a:rPr lang="en-US" altLang="zh-CN" b="1" i="1" dirty="0" err="1">
                <a:solidFill>
                  <a:srgbClr val="FF3300"/>
                </a:solidFill>
              </a:rPr>
              <a:t>R</a:t>
            </a:r>
            <a:r>
              <a:rPr lang="en-US" altLang="zh-CN" b="1" i="1" baseline="-25000" dirty="0" err="1">
                <a:solidFill>
                  <a:srgbClr val="FF3300"/>
                </a:solidFill>
              </a:rPr>
              <a:t>s</a:t>
            </a:r>
            <a:r>
              <a:rPr lang="en-US" altLang="zh-CN" b="1" i="1" dirty="0">
                <a:solidFill>
                  <a:srgbClr val="FF3300"/>
                </a:solidFill>
              </a:rPr>
              <a:t> &lt; </a:t>
            </a:r>
            <a:r>
              <a:rPr lang="en-US" altLang="zh-CN" b="1" i="1" dirty="0" err="1">
                <a:solidFill>
                  <a:srgbClr val="FF3300"/>
                </a:solidFill>
              </a:rPr>
              <a:t>R</a:t>
            </a:r>
            <a:r>
              <a:rPr lang="en-US" altLang="zh-CN" b="1" i="1" baseline="-25000" dirty="0" err="1">
                <a:solidFill>
                  <a:srgbClr val="FF3300"/>
                </a:solidFill>
              </a:rPr>
              <a:t>c</a:t>
            </a:r>
            <a:r>
              <a:rPr lang="en-US" altLang="zh-CN" b="1" i="1" dirty="0">
                <a:solidFill>
                  <a:srgbClr val="FF3300"/>
                </a:solidFill>
              </a:rPr>
              <a:t>  </a:t>
            </a:r>
            <a:r>
              <a:rPr lang="zh-CN" altLang="en-US" b="1" kern="1200" dirty="0">
                <a:latin typeface="Comic Sans MS" pitchFamily="66" charset="0"/>
              </a:rPr>
              <a:t>平均端到端吞吐量</a:t>
            </a:r>
            <a:r>
              <a:rPr lang="en-US" altLang="zh-CN" b="1" kern="1200" dirty="0" smtClean="0"/>
              <a:t>?</a:t>
            </a:r>
            <a:endParaRPr lang="en-US" altLang="zh-CN" b="1" kern="1200" dirty="0"/>
          </a:p>
        </p:txBody>
      </p:sp>
      <p:sp>
        <p:nvSpPr>
          <p:cNvPr id="149508" name="灯片编号占位符 5"/>
          <p:cNvSpPr>
            <a:spLocks noGrp="1"/>
          </p:cNvSpPr>
          <p:nvPr>
            <p:ph type="sldNum" sz="quarter" idx="12"/>
          </p:nvPr>
        </p:nvSpPr>
        <p:spPr>
          <a:noFill/>
          <a:ln>
            <a:miter lim="800000"/>
            <a:headEnd/>
            <a:tailEnd/>
          </a:ln>
        </p:spPr>
        <p:txBody>
          <a:bodyPr/>
          <a:lstStyle/>
          <a:p>
            <a:fld id="{57E385DF-72F2-4DEE-B6E3-981889107BE7}" type="slidenum">
              <a:rPr lang="en-US" altLang="zh-CN"/>
              <a:pPr/>
              <a:t>86</a:t>
            </a:fld>
            <a:endParaRPr lang="en-US" altLang="zh-CN"/>
          </a:p>
        </p:txBody>
      </p:sp>
      <p:grpSp>
        <p:nvGrpSpPr>
          <p:cNvPr id="256108" name="Group 108"/>
          <p:cNvGrpSpPr>
            <a:grpSpLocks/>
          </p:cNvGrpSpPr>
          <p:nvPr/>
        </p:nvGrpSpPr>
        <p:grpSpPr bwMode="auto">
          <a:xfrm>
            <a:off x="203200" y="5191126"/>
            <a:ext cx="8607425" cy="1264696"/>
            <a:chOff x="128" y="3270"/>
            <a:chExt cx="5422" cy="838"/>
          </a:xfrm>
        </p:grpSpPr>
        <p:sp>
          <p:nvSpPr>
            <p:cNvPr id="149525" name="Rectangle 102"/>
            <p:cNvSpPr>
              <a:spLocks noChangeArrowheads="1"/>
            </p:cNvSpPr>
            <p:nvPr/>
          </p:nvSpPr>
          <p:spPr bwMode="auto">
            <a:xfrm>
              <a:off x="128" y="3393"/>
              <a:ext cx="5403" cy="715"/>
            </a:xfrm>
            <a:prstGeom prst="rect">
              <a:avLst/>
            </a:prstGeom>
            <a:solidFill>
              <a:schemeClr val="bg1"/>
            </a:solidFill>
            <a:ln w="28575">
              <a:solidFill>
                <a:srgbClr val="FF3300"/>
              </a:solidFill>
              <a:miter lim="800000"/>
              <a:headEnd/>
              <a:tailEnd/>
            </a:ln>
            <a:effectLst/>
          </p:spPr>
          <p:txBody>
            <a:bodyPr wrap="none" anchor="ctr"/>
            <a:lstStyle/>
            <a:p>
              <a:pPr algn="ctr"/>
              <a:endParaRPr lang="zh-CN" altLang="en-US"/>
            </a:p>
          </p:txBody>
        </p:sp>
        <p:sp>
          <p:nvSpPr>
            <p:cNvPr id="256101" name="Text Box 101"/>
            <p:cNvSpPr txBox="1">
              <a:spLocks noChangeArrowheads="1"/>
            </p:cNvSpPr>
            <p:nvPr/>
          </p:nvSpPr>
          <p:spPr bwMode="auto">
            <a:xfrm>
              <a:off x="128" y="3585"/>
              <a:ext cx="5422"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b="1" dirty="0">
                  <a:latin typeface="Comic Sans MS" pitchFamily="66" charset="0"/>
                  <a:ea typeface="宋体" charset="-122"/>
                </a:rPr>
                <a:t>端到端的链路限制了</a:t>
              </a:r>
              <a:r>
                <a:rPr lang="zh-CN" altLang="en-US" b="1" dirty="0">
                  <a:latin typeface="+mn-lt"/>
                  <a:ea typeface="宋体" charset="-122"/>
                </a:rPr>
                <a:t>端到端的吞吐量，</a:t>
              </a:r>
              <a:endParaRPr lang="en-US" altLang="zh-CN" b="1" dirty="0">
                <a:latin typeface="+mn-lt"/>
                <a:ea typeface="宋体" charset="-122"/>
              </a:endParaRPr>
            </a:p>
            <a:p>
              <a:pPr algn="ctr">
                <a:defRPr/>
              </a:pPr>
              <a:r>
                <a:rPr lang="zh-CN" altLang="en-US" b="1" dirty="0">
                  <a:latin typeface="+mn-lt"/>
                  <a:ea typeface="宋体" charset="-122"/>
                </a:rPr>
                <a:t>其传输速率为 </a:t>
              </a:r>
              <a:r>
                <a:rPr lang="en-US" altLang="zh-CN" b="1" dirty="0">
                  <a:latin typeface="+mn-lt"/>
                  <a:ea typeface="宋体" charset="-122"/>
                </a:rPr>
                <a:t>min{</a:t>
              </a:r>
              <a:r>
                <a:rPr lang="en-US" altLang="zh-CN" b="1" i="1" dirty="0" err="1">
                  <a:solidFill>
                    <a:srgbClr val="7030A0"/>
                  </a:solidFill>
                  <a:latin typeface="+mn-lt"/>
                  <a:ea typeface="宋体" charset="-122"/>
                </a:rPr>
                <a:t>R</a:t>
              </a:r>
              <a:r>
                <a:rPr lang="en-US" altLang="zh-CN" b="1" i="1" baseline="-25000" dirty="0" err="1">
                  <a:solidFill>
                    <a:srgbClr val="7030A0"/>
                  </a:solidFill>
                  <a:latin typeface="+mn-lt"/>
                  <a:ea typeface="宋体" charset="-122"/>
                </a:rPr>
                <a:t>s</a:t>
              </a:r>
              <a:r>
                <a:rPr lang="en-US" altLang="zh-CN" b="1" i="1" dirty="0">
                  <a:solidFill>
                    <a:srgbClr val="008000"/>
                  </a:solidFill>
                  <a:latin typeface="+mn-lt"/>
                  <a:ea typeface="宋体" charset="-122"/>
                </a:rPr>
                <a:t> , </a:t>
              </a:r>
              <a:r>
                <a:rPr lang="en-US" altLang="zh-CN" b="1" i="1" dirty="0" err="1">
                  <a:solidFill>
                    <a:srgbClr val="008000"/>
                  </a:solidFill>
                  <a:latin typeface="+mn-lt"/>
                  <a:ea typeface="宋体" charset="-122"/>
                </a:rPr>
                <a:t>R</a:t>
              </a:r>
              <a:r>
                <a:rPr lang="en-US" altLang="zh-CN" b="1" i="1" baseline="-25000" dirty="0" err="1">
                  <a:solidFill>
                    <a:srgbClr val="008000"/>
                  </a:solidFill>
                  <a:latin typeface="+mn-lt"/>
                  <a:ea typeface="宋体" charset="-122"/>
                </a:rPr>
                <a:t>c</a:t>
              </a:r>
              <a:r>
                <a:rPr lang="en-US" altLang="zh-CN" b="1" dirty="0">
                  <a:latin typeface="+mn-lt"/>
                  <a:ea typeface="宋体" charset="-122"/>
                </a:rPr>
                <a:t>}</a:t>
              </a:r>
              <a:r>
                <a:rPr lang="zh-CN" altLang="en-US" b="1" dirty="0">
                  <a:latin typeface="Comic Sans MS" pitchFamily="66" charset="0"/>
                  <a:ea typeface="宋体" charset="-122"/>
                </a:rPr>
                <a:t>。</a:t>
              </a:r>
              <a:endParaRPr lang="en-US" altLang="zh-CN" b="1" dirty="0">
                <a:latin typeface="Comic Sans MS" pitchFamily="66" charset="0"/>
                <a:ea typeface="宋体" charset="-122"/>
              </a:endParaRPr>
            </a:p>
          </p:txBody>
        </p:sp>
        <p:sp>
          <p:nvSpPr>
            <p:cNvPr id="256104" name="Text Box 104"/>
            <p:cNvSpPr txBox="1">
              <a:spLocks noChangeArrowheads="1"/>
            </p:cNvSpPr>
            <p:nvPr/>
          </p:nvSpPr>
          <p:spPr bwMode="auto">
            <a:xfrm>
              <a:off x="322" y="3270"/>
              <a:ext cx="2252" cy="3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b="1" i="1" dirty="0">
                  <a:solidFill>
                    <a:srgbClr val="FF3300"/>
                  </a:solidFill>
                  <a:latin typeface="+mn-lt"/>
                  <a:ea typeface="宋体" charset="-122"/>
                </a:rPr>
                <a:t>瓶颈</a:t>
              </a:r>
              <a:r>
                <a:rPr lang="zh-CN" altLang="en-US" b="1" i="1" dirty="0" smtClean="0">
                  <a:solidFill>
                    <a:srgbClr val="FF3300"/>
                  </a:solidFill>
                  <a:latin typeface="+mn-lt"/>
                  <a:ea typeface="宋体" charset="-122"/>
                </a:rPr>
                <a:t>链路 </a:t>
              </a:r>
              <a:r>
                <a:rPr lang="en-US" altLang="zh-CN" b="1" i="1" dirty="0" smtClean="0">
                  <a:solidFill>
                    <a:srgbClr val="FF3300"/>
                  </a:solidFill>
                  <a:latin typeface="+mn-lt"/>
                  <a:ea typeface="宋体" charset="-122"/>
                </a:rPr>
                <a:t>bottleneck </a:t>
              </a:r>
              <a:r>
                <a:rPr lang="en-US" altLang="zh-CN" b="1" i="1" dirty="0">
                  <a:solidFill>
                    <a:srgbClr val="FF3300"/>
                  </a:solidFill>
                  <a:latin typeface="+mn-lt"/>
                  <a:ea typeface="宋体" charset="-122"/>
                </a:rPr>
                <a:t>link</a:t>
              </a:r>
            </a:p>
          </p:txBody>
        </p:sp>
      </p:grpSp>
      <p:sp>
        <p:nvSpPr>
          <p:cNvPr id="96" name="Rectangle 4"/>
          <p:cNvSpPr txBox="1">
            <a:spLocks noChangeArrowheads="1"/>
          </p:cNvSpPr>
          <p:nvPr/>
        </p:nvSpPr>
        <p:spPr bwMode="auto">
          <a:xfrm>
            <a:off x="533400" y="3236913"/>
            <a:ext cx="4894263" cy="554037"/>
          </a:xfrm>
          <a:prstGeom prst="rect">
            <a:avLst/>
          </a:prstGeom>
          <a:noFill/>
          <a:ln w="9525">
            <a:noFill/>
            <a:miter lim="800000"/>
            <a:headEnd/>
            <a:tailEnd/>
          </a:ln>
          <a:effectLst/>
        </p:spPr>
        <p:txBody>
          <a:bodyPr/>
          <a:lstStyle/>
          <a:p>
            <a:pPr marL="342900" indent="-342900">
              <a:spcBef>
                <a:spcPct val="20000"/>
              </a:spcBef>
              <a:buClr>
                <a:schemeClr val="accent2"/>
              </a:buClr>
              <a:buSzPct val="85000"/>
              <a:buFont typeface="Wingdings" pitchFamily="2" charset="2"/>
              <a:buChar char="q"/>
            </a:pPr>
            <a:r>
              <a:rPr lang="en-US" altLang="zh-CN" sz="2800" b="1" i="1">
                <a:solidFill>
                  <a:srgbClr val="FF3300"/>
                </a:solidFill>
              </a:rPr>
              <a:t>R</a:t>
            </a:r>
            <a:r>
              <a:rPr lang="en-US" altLang="zh-CN" sz="2800" b="1" i="1" baseline="-25000">
                <a:solidFill>
                  <a:srgbClr val="FF3300"/>
                </a:solidFill>
              </a:rPr>
              <a:t>s</a:t>
            </a:r>
            <a:r>
              <a:rPr lang="en-US" altLang="zh-CN" sz="2800" b="1" i="1">
                <a:solidFill>
                  <a:srgbClr val="FF3300"/>
                </a:solidFill>
              </a:rPr>
              <a:t> &gt; R</a:t>
            </a:r>
            <a:r>
              <a:rPr lang="en-US" altLang="zh-CN" sz="2800" b="1" i="1" baseline="-25000">
                <a:solidFill>
                  <a:srgbClr val="FF3300"/>
                </a:solidFill>
              </a:rPr>
              <a:t>c</a:t>
            </a:r>
            <a:r>
              <a:rPr lang="en-US" altLang="zh-CN" sz="2800" b="1" i="1">
                <a:solidFill>
                  <a:srgbClr val="FF3300"/>
                </a:solidFill>
              </a:rPr>
              <a:t>  </a:t>
            </a:r>
            <a:r>
              <a:rPr lang="zh-CN" altLang="en-US" sz="2800" b="1">
                <a:latin typeface="Comic Sans MS" pitchFamily="66" charset="0"/>
              </a:rPr>
              <a:t>平均端到端吞吐量</a:t>
            </a:r>
            <a:r>
              <a:rPr lang="en-US" altLang="zh-CN" sz="2800" b="1"/>
              <a:t>?</a:t>
            </a:r>
          </a:p>
        </p:txBody>
      </p:sp>
      <p:sp>
        <p:nvSpPr>
          <p:cNvPr id="97" name="Rectangle 4"/>
          <p:cNvSpPr txBox="1">
            <a:spLocks noChangeArrowheads="1"/>
          </p:cNvSpPr>
          <p:nvPr/>
        </p:nvSpPr>
        <p:spPr bwMode="auto">
          <a:xfrm>
            <a:off x="5427663" y="1447800"/>
            <a:ext cx="2005012" cy="554038"/>
          </a:xfrm>
          <a:prstGeom prst="rect">
            <a:avLst/>
          </a:prstGeom>
          <a:noFill/>
          <a:ln w="9525">
            <a:noFill/>
            <a:miter lim="800000"/>
            <a:headEnd/>
            <a:tailEnd/>
          </a:ln>
          <a:effectLst/>
        </p:spPr>
        <p:txBody>
          <a:bodyPr/>
          <a:lstStyle/>
          <a:p>
            <a:pPr>
              <a:spcBef>
                <a:spcPct val="20000"/>
              </a:spcBef>
              <a:buClr>
                <a:schemeClr val="accent2"/>
              </a:buClr>
              <a:buSzPct val="85000"/>
              <a:buFont typeface="Wingdings" pitchFamily="2" charset="2"/>
              <a:buNone/>
            </a:pPr>
            <a:r>
              <a:rPr lang="en-US" altLang="zh-CN" sz="2800" b="1" i="1">
                <a:solidFill>
                  <a:srgbClr val="7030A0"/>
                </a:solidFill>
              </a:rPr>
              <a:t>—— R</a:t>
            </a:r>
            <a:r>
              <a:rPr lang="en-US" altLang="zh-CN" sz="2800" b="1" i="1" baseline="-25000">
                <a:solidFill>
                  <a:srgbClr val="7030A0"/>
                </a:solidFill>
              </a:rPr>
              <a:t>s</a:t>
            </a:r>
            <a:r>
              <a:rPr lang="en-US" altLang="zh-CN" sz="2800" b="1" i="1">
                <a:solidFill>
                  <a:srgbClr val="7030A0"/>
                </a:solidFill>
              </a:rPr>
              <a:t> bps</a:t>
            </a:r>
            <a:endParaRPr lang="en-US" altLang="zh-CN" sz="2800" b="1">
              <a:solidFill>
                <a:srgbClr val="7030A0"/>
              </a:solidFill>
            </a:endParaRPr>
          </a:p>
        </p:txBody>
      </p:sp>
      <p:sp>
        <p:nvSpPr>
          <p:cNvPr id="99" name="Rectangle 4"/>
          <p:cNvSpPr txBox="1">
            <a:spLocks noChangeArrowheads="1"/>
          </p:cNvSpPr>
          <p:nvPr/>
        </p:nvSpPr>
        <p:spPr bwMode="auto">
          <a:xfrm>
            <a:off x="5427663" y="3236913"/>
            <a:ext cx="2003425" cy="554037"/>
          </a:xfrm>
          <a:prstGeom prst="rect">
            <a:avLst/>
          </a:prstGeom>
          <a:noFill/>
          <a:ln w="9525">
            <a:noFill/>
            <a:miter lim="800000"/>
            <a:headEnd/>
            <a:tailEnd/>
          </a:ln>
          <a:effectLst/>
        </p:spPr>
        <p:txBody>
          <a:bodyPr/>
          <a:lstStyle/>
          <a:p>
            <a:pPr>
              <a:spcBef>
                <a:spcPct val="20000"/>
              </a:spcBef>
              <a:buClr>
                <a:schemeClr val="accent2"/>
              </a:buClr>
              <a:buSzPct val="85000"/>
              <a:buFont typeface="Wingdings" pitchFamily="2" charset="2"/>
              <a:buNone/>
            </a:pPr>
            <a:r>
              <a:rPr lang="en-US" altLang="zh-CN" sz="2800" b="1" i="1">
                <a:solidFill>
                  <a:srgbClr val="008000"/>
                </a:solidFill>
              </a:rPr>
              <a:t>—— R</a:t>
            </a:r>
            <a:r>
              <a:rPr lang="en-US" altLang="zh-CN" sz="2800" b="1" i="1" baseline="-25000">
                <a:solidFill>
                  <a:srgbClr val="008000"/>
                </a:solidFill>
              </a:rPr>
              <a:t>c</a:t>
            </a:r>
            <a:r>
              <a:rPr lang="en-US" altLang="zh-CN" sz="2800" b="1" i="1">
                <a:solidFill>
                  <a:srgbClr val="008000"/>
                </a:solidFill>
              </a:rPr>
              <a:t> bps</a:t>
            </a:r>
            <a:endParaRPr lang="en-US" altLang="zh-CN" sz="2800" b="1">
              <a:solidFill>
                <a:srgbClr val="008000"/>
              </a:solidFill>
            </a:endParaRPr>
          </a:p>
        </p:txBody>
      </p:sp>
      <p:grpSp>
        <p:nvGrpSpPr>
          <p:cNvPr id="98" name="Group 140"/>
          <p:cNvGrpSpPr>
            <a:grpSpLocks/>
          </p:cNvGrpSpPr>
          <p:nvPr/>
        </p:nvGrpSpPr>
        <p:grpSpPr bwMode="auto">
          <a:xfrm>
            <a:off x="1369961" y="2214021"/>
            <a:ext cx="352425" cy="876300"/>
            <a:chOff x="4140" y="429"/>
            <a:chExt cx="1425" cy="2396"/>
          </a:xfrm>
        </p:grpSpPr>
        <p:sp>
          <p:nvSpPr>
            <p:cNvPr id="100" name="Freeform 14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01"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02" name="Freeform 14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03" name="Freeform 14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04" name="Rectangle 145"/>
            <p:cNvSpPr>
              <a:spLocks noChangeArrowheads="1"/>
            </p:cNvSpPr>
            <p:nvPr/>
          </p:nvSpPr>
          <p:spPr bwMode="auto">
            <a:xfrm>
              <a:off x="4211" y="694"/>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nvGrpSpPr>
            <p:cNvPr id="105" name="Group 146"/>
            <p:cNvGrpSpPr>
              <a:grpSpLocks/>
            </p:cNvGrpSpPr>
            <p:nvPr/>
          </p:nvGrpSpPr>
          <p:grpSpPr bwMode="auto">
            <a:xfrm>
              <a:off x="4749" y="668"/>
              <a:ext cx="581" cy="145"/>
              <a:chOff x="614" y="2568"/>
              <a:chExt cx="725" cy="139"/>
            </a:xfrm>
          </p:grpSpPr>
          <p:sp>
            <p:nvSpPr>
              <p:cNvPr id="130" name="AutoShape 147"/>
              <p:cNvSpPr>
                <a:spLocks noChangeArrowheads="1"/>
              </p:cNvSpPr>
              <p:nvPr/>
            </p:nvSpPr>
            <p:spPr bwMode="auto">
              <a:xfrm>
                <a:off x="615" y="2568"/>
                <a:ext cx="721"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31"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sp>
          <p:nvSpPr>
            <p:cNvPr id="106" name="Rectangle 149"/>
            <p:cNvSpPr>
              <a:spLocks noChangeArrowheads="1"/>
            </p:cNvSpPr>
            <p:nvPr/>
          </p:nvSpPr>
          <p:spPr bwMode="auto">
            <a:xfrm>
              <a:off x="4223" y="1019"/>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nvGrpSpPr>
            <p:cNvPr id="107" name="Group 150"/>
            <p:cNvGrpSpPr>
              <a:grpSpLocks/>
            </p:cNvGrpSpPr>
            <p:nvPr/>
          </p:nvGrpSpPr>
          <p:grpSpPr bwMode="auto">
            <a:xfrm>
              <a:off x="4747" y="994"/>
              <a:ext cx="581" cy="134"/>
              <a:chOff x="614" y="2568"/>
              <a:chExt cx="725" cy="139"/>
            </a:xfrm>
          </p:grpSpPr>
          <p:sp>
            <p:nvSpPr>
              <p:cNvPr id="128" name="AutoShape 151"/>
              <p:cNvSpPr>
                <a:spLocks noChangeArrowheads="1"/>
              </p:cNvSpPr>
              <p:nvPr/>
            </p:nvSpPr>
            <p:spPr bwMode="auto">
              <a:xfrm>
                <a:off x="617" y="2567"/>
                <a:ext cx="72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29"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sp>
          <p:nvSpPr>
            <p:cNvPr id="108" name="Rectangle 153"/>
            <p:cNvSpPr>
              <a:spLocks noChangeArrowheads="1"/>
            </p:cNvSpPr>
            <p:nvPr/>
          </p:nvSpPr>
          <p:spPr bwMode="auto">
            <a:xfrm>
              <a:off x="4217" y="1358"/>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09" name="Rectangle 154"/>
            <p:cNvSpPr>
              <a:spLocks noChangeArrowheads="1"/>
            </p:cNvSpPr>
            <p:nvPr/>
          </p:nvSpPr>
          <p:spPr bwMode="auto">
            <a:xfrm>
              <a:off x="4230" y="1653"/>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nvGrpSpPr>
            <p:cNvPr id="110" name="Group 155"/>
            <p:cNvGrpSpPr>
              <a:grpSpLocks/>
            </p:cNvGrpSpPr>
            <p:nvPr/>
          </p:nvGrpSpPr>
          <p:grpSpPr bwMode="auto">
            <a:xfrm>
              <a:off x="4735" y="1627"/>
              <a:ext cx="582" cy="151"/>
              <a:chOff x="614" y="2568"/>
              <a:chExt cx="725" cy="139"/>
            </a:xfrm>
          </p:grpSpPr>
          <p:sp>
            <p:nvSpPr>
              <p:cNvPr id="126" name="AutoShape 156"/>
              <p:cNvSpPr>
                <a:spLocks noChangeArrowheads="1"/>
              </p:cNvSpPr>
              <p:nvPr/>
            </p:nvSpPr>
            <p:spPr bwMode="auto">
              <a:xfrm>
                <a:off x="616" y="2568"/>
                <a:ext cx="720"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27"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sp>
          <p:nvSpPr>
            <p:cNvPr id="111" name="Freeform 15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nvGrpSpPr>
            <p:cNvPr id="112" name="Group 159"/>
            <p:cNvGrpSpPr>
              <a:grpSpLocks/>
            </p:cNvGrpSpPr>
            <p:nvPr/>
          </p:nvGrpSpPr>
          <p:grpSpPr bwMode="auto">
            <a:xfrm>
              <a:off x="4739" y="1327"/>
              <a:ext cx="582" cy="139"/>
              <a:chOff x="614" y="2568"/>
              <a:chExt cx="725" cy="139"/>
            </a:xfrm>
          </p:grpSpPr>
          <p:sp>
            <p:nvSpPr>
              <p:cNvPr id="124" name="AutoShape 160"/>
              <p:cNvSpPr>
                <a:spLocks noChangeArrowheads="1"/>
              </p:cNvSpPr>
              <p:nvPr/>
            </p:nvSpPr>
            <p:spPr bwMode="auto">
              <a:xfrm>
                <a:off x="611" y="2569"/>
                <a:ext cx="728"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25"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sp>
          <p:nvSpPr>
            <p:cNvPr id="113"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14" name="Freeform 16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15" name="Freeform 16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16"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17" name="Freeform 16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18"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19" name="AutoShape 168"/>
            <p:cNvSpPr>
              <a:spLocks noChangeArrowheads="1"/>
            </p:cNvSpPr>
            <p:nvPr/>
          </p:nvSpPr>
          <p:spPr bwMode="auto">
            <a:xfrm>
              <a:off x="4204" y="2712"/>
              <a:ext cx="1072"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20"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21"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FF0000"/>
                </a:solidFill>
                <a:effectLst/>
                <a:uLnTx/>
                <a:uFillTx/>
                <a:latin typeface="Arial" panose="020B0604020202020204" pitchFamily="34" charset="0"/>
                <a:cs typeface="Arial"/>
              </a:endParaRPr>
            </a:p>
          </p:txBody>
        </p:sp>
        <p:sp>
          <p:nvSpPr>
            <p:cNvPr id="122"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23" name="Rectangle 172"/>
            <p:cNvSpPr>
              <a:spLocks noChangeArrowheads="1"/>
            </p:cNvSpPr>
            <p:nvPr/>
          </p:nvSpPr>
          <p:spPr bwMode="auto">
            <a:xfrm>
              <a:off x="5064" y="1835"/>
              <a:ext cx="83" cy="760"/>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grpSp>
        <p:nvGrpSpPr>
          <p:cNvPr id="132" name="Group 34"/>
          <p:cNvGrpSpPr>
            <a:grpSpLocks/>
          </p:cNvGrpSpPr>
          <p:nvPr/>
        </p:nvGrpSpPr>
        <p:grpSpPr bwMode="auto">
          <a:xfrm>
            <a:off x="1822398" y="2566446"/>
            <a:ext cx="2136775" cy="307975"/>
            <a:chOff x="2249" y="3430"/>
            <a:chExt cx="1389" cy="256"/>
          </a:xfrm>
        </p:grpSpPr>
        <p:sp>
          <p:nvSpPr>
            <p:cNvPr id="133" name="Oval 35"/>
            <p:cNvSpPr>
              <a:spLocks noChangeArrowheads="1"/>
            </p:cNvSpPr>
            <p:nvPr/>
          </p:nvSpPr>
          <p:spPr bwMode="auto">
            <a:xfrm>
              <a:off x="3569" y="3433"/>
              <a:ext cx="69" cy="253"/>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34" name="Rectangle 36"/>
            <p:cNvSpPr>
              <a:spLocks noChangeArrowheads="1"/>
            </p:cNvSpPr>
            <p:nvPr/>
          </p:nvSpPr>
          <p:spPr bwMode="auto">
            <a:xfrm>
              <a:off x="2275" y="3433"/>
              <a:ext cx="1326" cy="253"/>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35" name="Oval 37"/>
            <p:cNvSpPr>
              <a:spLocks noChangeArrowheads="1"/>
            </p:cNvSpPr>
            <p:nvPr/>
          </p:nvSpPr>
          <p:spPr bwMode="auto">
            <a:xfrm>
              <a:off x="2249" y="3430"/>
              <a:ext cx="69" cy="253"/>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36" name="Rectangle 38"/>
            <p:cNvSpPr>
              <a:spLocks noChangeArrowheads="1"/>
            </p:cNvSpPr>
            <p:nvPr/>
          </p:nvSpPr>
          <p:spPr bwMode="auto">
            <a:xfrm>
              <a:off x="3562" y="3438"/>
              <a:ext cx="44" cy="245"/>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sp>
        <p:nvSpPr>
          <p:cNvPr id="137" name="Text Box 39"/>
          <p:cNvSpPr txBox="1">
            <a:spLocks noChangeArrowheads="1"/>
          </p:cNvSpPr>
          <p:nvPr/>
        </p:nvSpPr>
        <p:spPr bwMode="auto">
          <a:xfrm>
            <a:off x="1611261" y="2521996"/>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2000" smtClean="0">
                <a:solidFill>
                  <a:srgbClr val="000000"/>
                </a:solidFill>
                <a:cs typeface="Arial"/>
              </a:rPr>
              <a:t>  R</a:t>
            </a:r>
            <a:r>
              <a:rPr lang="en-US" altLang="zh-CN" sz="2800" baseline="-25000" smtClean="0">
                <a:solidFill>
                  <a:srgbClr val="000000"/>
                </a:solidFill>
                <a:cs typeface="Arial"/>
              </a:rPr>
              <a:t>s</a:t>
            </a:r>
            <a:r>
              <a:rPr lang="en-US" altLang="zh-CN" sz="2000" baseline="-25000" smtClean="0">
                <a:solidFill>
                  <a:srgbClr val="000000"/>
                </a:solidFill>
                <a:cs typeface="Arial"/>
              </a:rPr>
              <a:t> </a:t>
            </a:r>
            <a:r>
              <a:rPr lang="en-US" altLang="zh-CN" sz="2000" smtClean="0">
                <a:solidFill>
                  <a:srgbClr val="000000"/>
                </a:solidFill>
                <a:cs typeface="Arial"/>
              </a:rPr>
              <a:t>bits/sec</a:t>
            </a:r>
          </a:p>
        </p:txBody>
      </p:sp>
      <p:sp>
        <p:nvSpPr>
          <p:cNvPr id="138" name="AutoShape 42"/>
          <p:cNvSpPr>
            <a:spLocks noChangeArrowheads="1"/>
          </p:cNvSpPr>
          <p:nvPr/>
        </p:nvSpPr>
        <p:spPr bwMode="auto">
          <a:xfrm flipV="1">
            <a:off x="1011186" y="2334671"/>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smtClean="0">
              <a:solidFill>
                <a:srgbClr val="000000"/>
              </a:solidFill>
              <a:latin typeface="Arial" panose="020B0604020202020204" pitchFamily="34" charset="0"/>
              <a:cs typeface="Arial"/>
            </a:endParaRPr>
          </a:p>
        </p:txBody>
      </p:sp>
      <p:sp>
        <p:nvSpPr>
          <p:cNvPr id="139" name="AutoShape 43"/>
          <p:cNvSpPr>
            <a:spLocks noChangeArrowheads="1"/>
          </p:cNvSpPr>
          <p:nvPr/>
        </p:nvSpPr>
        <p:spPr bwMode="auto">
          <a:xfrm>
            <a:off x="7245298" y="2541046"/>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cs typeface="Arial"/>
            </a:endParaRPr>
          </a:p>
        </p:txBody>
      </p:sp>
      <p:grpSp>
        <p:nvGrpSpPr>
          <p:cNvPr id="140" name="Group 54"/>
          <p:cNvGrpSpPr>
            <a:grpSpLocks/>
          </p:cNvGrpSpPr>
          <p:nvPr/>
        </p:nvGrpSpPr>
        <p:grpSpPr bwMode="auto">
          <a:xfrm>
            <a:off x="5195836" y="2433096"/>
            <a:ext cx="2790825" cy="569913"/>
            <a:chOff x="3130" y="3069"/>
            <a:chExt cx="1911" cy="366"/>
          </a:xfrm>
        </p:grpSpPr>
        <p:grpSp>
          <p:nvGrpSpPr>
            <p:cNvPr id="141" name="Group 45"/>
            <p:cNvGrpSpPr>
              <a:grpSpLocks/>
            </p:cNvGrpSpPr>
            <p:nvPr/>
          </p:nvGrpSpPr>
          <p:grpSpPr bwMode="auto">
            <a:xfrm>
              <a:off x="3130" y="3069"/>
              <a:ext cx="1765" cy="366"/>
              <a:chOff x="2249" y="3430"/>
              <a:chExt cx="1389" cy="256"/>
            </a:xfrm>
          </p:grpSpPr>
          <p:sp>
            <p:nvSpPr>
              <p:cNvPr id="143" name="Oval 46"/>
              <p:cNvSpPr>
                <a:spLocks noChangeArrowheads="1"/>
              </p:cNvSpPr>
              <p:nvPr/>
            </p:nvSpPr>
            <p:spPr bwMode="auto">
              <a:xfrm>
                <a:off x="3569" y="3433"/>
                <a:ext cx="69" cy="253"/>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44" name="Rectangle 47"/>
              <p:cNvSpPr>
                <a:spLocks noChangeArrowheads="1"/>
              </p:cNvSpPr>
              <p:nvPr/>
            </p:nvSpPr>
            <p:spPr bwMode="auto">
              <a:xfrm>
                <a:off x="2275" y="3433"/>
                <a:ext cx="1329" cy="253"/>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45" name="Oval 48"/>
              <p:cNvSpPr>
                <a:spLocks noChangeArrowheads="1"/>
              </p:cNvSpPr>
              <p:nvPr/>
            </p:nvSpPr>
            <p:spPr bwMode="auto">
              <a:xfrm>
                <a:off x="2249" y="3430"/>
                <a:ext cx="69" cy="253"/>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46" name="Rectangle 49"/>
              <p:cNvSpPr>
                <a:spLocks noChangeArrowheads="1"/>
              </p:cNvSpPr>
              <p:nvPr/>
            </p:nvSpPr>
            <p:spPr bwMode="auto">
              <a:xfrm>
                <a:off x="3562" y="3438"/>
                <a:ext cx="44" cy="246"/>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sp>
          <p:nvSpPr>
            <p:cNvPr id="142"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charset="-128"/>
                  <a:cs typeface="Arial"/>
                </a:rPr>
                <a:t>R</a:t>
              </a:r>
              <a:r>
                <a:rPr kumimoji="0" lang="en-US" altLang="zh-CN" sz="2800" b="0" i="0" u="none" strike="noStrike" kern="0" cap="none" spc="0" normalizeH="0" baseline="-25000" noProof="0" smtClean="0">
                  <a:ln>
                    <a:noFill/>
                  </a:ln>
                  <a:solidFill>
                    <a:srgbClr val="000000"/>
                  </a:solidFill>
                  <a:effectLst/>
                  <a:uLnTx/>
                  <a:uFillTx/>
                  <a:latin typeface="Arial" panose="020B0604020202020204" pitchFamily="34" charset="0"/>
                  <a:ea typeface="ＭＳ Ｐゴシック" charset="-128"/>
                  <a:cs typeface="Arial"/>
                </a:rPr>
                <a:t>c</a:t>
              </a:r>
              <a:r>
                <a:rPr kumimoji="0" lang="en-US" altLang="zh-CN" sz="2000" b="0" i="0" u="none" strike="noStrike" kern="0" cap="none" spc="0" normalizeH="0" baseline="-25000" noProof="0" smtClean="0">
                  <a:ln>
                    <a:noFill/>
                  </a:ln>
                  <a:solidFill>
                    <a:srgbClr val="000000"/>
                  </a:solidFill>
                  <a:effectLst/>
                  <a:uLnTx/>
                  <a:uFillTx/>
                  <a:latin typeface="Arial" panose="020B0604020202020204" pitchFamily="34" charset="0"/>
                  <a:ea typeface="ＭＳ Ｐゴシック" charset="-128"/>
                  <a:cs typeface="Arial"/>
                </a:rPr>
                <a:t> </a:t>
              </a:r>
              <a:r>
                <a:rPr kumimoji="0" lang="en-US" altLang="zh-CN" sz="20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charset="-128"/>
                  <a:cs typeface="Arial"/>
                </a:rPr>
                <a:t>bits/sec</a:t>
              </a:r>
            </a:p>
          </p:txBody>
        </p:sp>
      </p:grpSp>
      <p:grpSp>
        <p:nvGrpSpPr>
          <p:cNvPr id="147" name="Group 5"/>
          <p:cNvGrpSpPr>
            <a:grpSpLocks/>
          </p:cNvGrpSpPr>
          <p:nvPr/>
        </p:nvGrpSpPr>
        <p:grpSpPr bwMode="auto">
          <a:xfrm>
            <a:off x="4044898" y="2593434"/>
            <a:ext cx="971550" cy="282575"/>
            <a:chOff x="3600" y="219"/>
            <a:chExt cx="360" cy="175"/>
          </a:xfrm>
        </p:grpSpPr>
        <p:sp>
          <p:nvSpPr>
            <p:cNvPr id="148" name="Oval 6"/>
            <p:cNvSpPr>
              <a:spLocks noChangeArrowheads="1"/>
            </p:cNvSpPr>
            <p:nvPr/>
          </p:nvSpPr>
          <p:spPr bwMode="auto">
            <a:xfrm>
              <a:off x="3603" y="297"/>
              <a:ext cx="357" cy="97"/>
            </a:xfrm>
            <a:prstGeom prst="ellipse">
              <a:avLst/>
            </a:prstGeom>
            <a:solidFill>
              <a:srgbClr val="CCCCFF"/>
            </a:soli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49" name="Line 7"/>
            <p:cNvSpPr>
              <a:spLocks noChangeShapeType="1"/>
            </p:cNvSpPr>
            <p:nvPr/>
          </p:nvSpPr>
          <p:spPr bwMode="auto">
            <a:xfrm>
              <a:off x="3603" y="289"/>
              <a:ext cx="0" cy="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50" name="Line 8"/>
            <p:cNvSpPr>
              <a:spLocks noChangeShapeType="1"/>
            </p:cNvSpPr>
            <p:nvPr/>
          </p:nvSpPr>
          <p:spPr bwMode="auto">
            <a:xfrm>
              <a:off x="3960" y="289"/>
              <a:ext cx="0" cy="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51" name="Rectangle 9"/>
            <p:cNvSpPr>
              <a:spLocks noChangeArrowheads="1"/>
            </p:cNvSpPr>
            <p:nvPr/>
          </p:nvSpPr>
          <p:spPr bwMode="auto">
            <a:xfrm>
              <a:off x="3603" y="289"/>
              <a:ext cx="354" cy="59"/>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52" name="Oval 10"/>
            <p:cNvSpPr>
              <a:spLocks noChangeArrowheads="1"/>
            </p:cNvSpPr>
            <p:nvPr/>
          </p:nvSpPr>
          <p:spPr bwMode="auto">
            <a:xfrm>
              <a:off x="3600" y="219"/>
              <a:ext cx="357" cy="113"/>
            </a:xfrm>
            <a:prstGeom prst="ellipse">
              <a:avLst/>
            </a:prstGeom>
            <a:solidFill>
              <a:srgbClr val="CCCCFF"/>
            </a:soli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nvGrpSpPr>
            <p:cNvPr id="153" name="Group 11"/>
            <p:cNvGrpSpPr>
              <a:grpSpLocks/>
            </p:cNvGrpSpPr>
            <p:nvPr/>
          </p:nvGrpSpPr>
          <p:grpSpPr bwMode="auto">
            <a:xfrm>
              <a:off x="3686" y="244"/>
              <a:ext cx="177" cy="66"/>
              <a:chOff x="2848" y="848"/>
              <a:chExt cx="140" cy="98"/>
            </a:xfrm>
          </p:grpSpPr>
          <p:sp>
            <p:nvSpPr>
              <p:cNvPr id="158" name="Line 12"/>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59" name="Line 13"/>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60" name="Line 14"/>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grpSp>
          <p:nvGrpSpPr>
            <p:cNvPr id="154" name="Group 15"/>
            <p:cNvGrpSpPr>
              <a:grpSpLocks/>
            </p:cNvGrpSpPr>
            <p:nvPr/>
          </p:nvGrpSpPr>
          <p:grpSpPr bwMode="auto">
            <a:xfrm flipV="1">
              <a:off x="3686" y="243"/>
              <a:ext cx="177" cy="66"/>
              <a:chOff x="2848" y="848"/>
              <a:chExt cx="140" cy="98"/>
            </a:xfrm>
          </p:grpSpPr>
          <p:sp>
            <p:nvSpPr>
              <p:cNvPr id="155" name="Line 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56" name="Line 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57" name="Line 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grpSp>
      <p:sp>
        <p:nvSpPr>
          <p:cNvPr id="161" name="AutoShape 51"/>
          <p:cNvSpPr>
            <a:spLocks noChangeArrowheads="1"/>
          </p:cNvSpPr>
          <p:nvPr/>
        </p:nvSpPr>
        <p:spPr bwMode="auto">
          <a:xfrm>
            <a:off x="3960761" y="2534696"/>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cs typeface="Arial"/>
            </a:endParaRPr>
          </a:p>
        </p:txBody>
      </p:sp>
      <p:grpSp>
        <p:nvGrpSpPr>
          <p:cNvPr id="162" name="Group 132"/>
          <p:cNvGrpSpPr>
            <a:grpSpLocks/>
          </p:cNvGrpSpPr>
          <p:nvPr/>
        </p:nvGrpSpPr>
        <p:grpSpPr bwMode="auto">
          <a:xfrm flipH="1">
            <a:off x="7988248" y="2380709"/>
            <a:ext cx="871538" cy="885825"/>
            <a:chOff x="-44" y="1473"/>
            <a:chExt cx="981" cy="1105"/>
          </a:xfrm>
        </p:grpSpPr>
        <p:pic>
          <p:nvPicPr>
            <p:cNvPr id="163" name="Picture 13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Freeform 134"/>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sp>
        <p:nvSpPr>
          <p:cNvPr id="165" name="AutoShape 327"/>
          <p:cNvSpPr>
            <a:spLocks noChangeArrowheads="1"/>
          </p:cNvSpPr>
          <p:nvPr/>
        </p:nvSpPr>
        <p:spPr bwMode="auto">
          <a:xfrm>
            <a:off x="923873" y="2077496"/>
            <a:ext cx="407988" cy="431800"/>
          </a:xfrm>
          <a:prstGeom prst="can">
            <a:avLst>
              <a:gd name="adj" fmla="val 21398"/>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nvGrpSpPr>
          <p:cNvPr id="166" name="Group 206"/>
          <p:cNvGrpSpPr>
            <a:grpSpLocks/>
          </p:cNvGrpSpPr>
          <p:nvPr/>
        </p:nvGrpSpPr>
        <p:grpSpPr bwMode="auto">
          <a:xfrm>
            <a:off x="985786" y="3887246"/>
            <a:ext cx="7935912" cy="1166813"/>
            <a:chOff x="775" y="2474"/>
            <a:chExt cx="4999" cy="735"/>
          </a:xfrm>
        </p:grpSpPr>
        <p:grpSp>
          <p:nvGrpSpPr>
            <p:cNvPr id="167" name="Group 173"/>
            <p:cNvGrpSpPr>
              <a:grpSpLocks/>
            </p:cNvGrpSpPr>
            <p:nvPr/>
          </p:nvGrpSpPr>
          <p:grpSpPr bwMode="auto">
            <a:xfrm>
              <a:off x="1056" y="2589"/>
              <a:ext cx="222" cy="552"/>
              <a:chOff x="4140" y="429"/>
              <a:chExt cx="1425" cy="2396"/>
            </a:xfrm>
          </p:grpSpPr>
          <p:sp>
            <p:nvSpPr>
              <p:cNvPr id="202" name="Freeform 17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03"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04" name="Freeform 17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05" name="Freeform 17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06" name="Rectangle 178"/>
              <p:cNvSpPr>
                <a:spLocks noChangeArrowheads="1"/>
              </p:cNvSpPr>
              <p:nvPr/>
            </p:nvSpPr>
            <p:spPr bwMode="auto">
              <a:xfrm>
                <a:off x="4211" y="694"/>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nvGrpSpPr>
              <p:cNvPr id="207" name="Group 179"/>
              <p:cNvGrpSpPr>
                <a:grpSpLocks/>
              </p:cNvGrpSpPr>
              <p:nvPr/>
            </p:nvGrpSpPr>
            <p:grpSpPr bwMode="auto">
              <a:xfrm>
                <a:off x="4749" y="668"/>
                <a:ext cx="581" cy="145"/>
                <a:chOff x="614" y="2568"/>
                <a:chExt cx="725" cy="139"/>
              </a:xfrm>
            </p:grpSpPr>
            <p:sp>
              <p:nvSpPr>
                <p:cNvPr id="232" name="AutoShape 180"/>
                <p:cNvSpPr>
                  <a:spLocks noChangeArrowheads="1"/>
                </p:cNvSpPr>
                <p:nvPr/>
              </p:nvSpPr>
              <p:spPr bwMode="auto">
                <a:xfrm>
                  <a:off x="615" y="2568"/>
                  <a:ext cx="721"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33"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sp>
            <p:nvSpPr>
              <p:cNvPr id="208" name="Rectangle 182"/>
              <p:cNvSpPr>
                <a:spLocks noChangeArrowheads="1"/>
              </p:cNvSpPr>
              <p:nvPr/>
            </p:nvSpPr>
            <p:spPr bwMode="auto">
              <a:xfrm>
                <a:off x="4223" y="1019"/>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nvGrpSpPr>
              <p:cNvPr id="209" name="Group 183"/>
              <p:cNvGrpSpPr>
                <a:grpSpLocks/>
              </p:cNvGrpSpPr>
              <p:nvPr/>
            </p:nvGrpSpPr>
            <p:grpSpPr bwMode="auto">
              <a:xfrm>
                <a:off x="4747" y="994"/>
                <a:ext cx="581" cy="134"/>
                <a:chOff x="614" y="2568"/>
                <a:chExt cx="725" cy="139"/>
              </a:xfrm>
            </p:grpSpPr>
            <p:sp>
              <p:nvSpPr>
                <p:cNvPr id="230" name="AutoShape 184"/>
                <p:cNvSpPr>
                  <a:spLocks noChangeArrowheads="1"/>
                </p:cNvSpPr>
                <p:nvPr/>
              </p:nvSpPr>
              <p:spPr bwMode="auto">
                <a:xfrm>
                  <a:off x="617" y="2567"/>
                  <a:ext cx="72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31"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sp>
            <p:nvSpPr>
              <p:cNvPr id="210" name="Rectangle 186"/>
              <p:cNvSpPr>
                <a:spLocks noChangeArrowheads="1"/>
              </p:cNvSpPr>
              <p:nvPr/>
            </p:nvSpPr>
            <p:spPr bwMode="auto">
              <a:xfrm>
                <a:off x="4217" y="1358"/>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11" name="Rectangle 187"/>
              <p:cNvSpPr>
                <a:spLocks noChangeArrowheads="1"/>
              </p:cNvSpPr>
              <p:nvPr/>
            </p:nvSpPr>
            <p:spPr bwMode="auto">
              <a:xfrm>
                <a:off x="4230" y="1653"/>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nvGrpSpPr>
              <p:cNvPr id="212" name="Group 188"/>
              <p:cNvGrpSpPr>
                <a:grpSpLocks/>
              </p:cNvGrpSpPr>
              <p:nvPr/>
            </p:nvGrpSpPr>
            <p:grpSpPr bwMode="auto">
              <a:xfrm>
                <a:off x="4735" y="1627"/>
                <a:ext cx="582" cy="151"/>
                <a:chOff x="614" y="2568"/>
                <a:chExt cx="725" cy="139"/>
              </a:xfrm>
            </p:grpSpPr>
            <p:sp>
              <p:nvSpPr>
                <p:cNvPr id="228" name="AutoShape 189"/>
                <p:cNvSpPr>
                  <a:spLocks noChangeArrowheads="1"/>
                </p:cNvSpPr>
                <p:nvPr/>
              </p:nvSpPr>
              <p:spPr bwMode="auto">
                <a:xfrm>
                  <a:off x="616" y="2568"/>
                  <a:ext cx="720"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29"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sp>
            <p:nvSpPr>
              <p:cNvPr id="213" name="Freeform 19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nvGrpSpPr>
              <p:cNvPr id="214" name="Group 192"/>
              <p:cNvGrpSpPr>
                <a:grpSpLocks/>
              </p:cNvGrpSpPr>
              <p:nvPr/>
            </p:nvGrpSpPr>
            <p:grpSpPr bwMode="auto">
              <a:xfrm>
                <a:off x="4739" y="1327"/>
                <a:ext cx="582" cy="139"/>
                <a:chOff x="614" y="2568"/>
                <a:chExt cx="725" cy="139"/>
              </a:xfrm>
            </p:grpSpPr>
            <p:sp>
              <p:nvSpPr>
                <p:cNvPr id="226" name="AutoShape 193"/>
                <p:cNvSpPr>
                  <a:spLocks noChangeArrowheads="1"/>
                </p:cNvSpPr>
                <p:nvPr/>
              </p:nvSpPr>
              <p:spPr bwMode="auto">
                <a:xfrm>
                  <a:off x="611" y="2568"/>
                  <a:ext cx="728"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27"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sp>
            <p:nvSpPr>
              <p:cNvPr id="215"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16" name="Freeform 19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17" name="Freeform 19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18"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19" name="Freeform 19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20"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21" name="AutoShape 201"/>
              <p:cNvSpPr>
                <a:spLocks noChangeArrowheads="1"/>
              </p:cNvSpPr>
              <p:nvPr/>
            </p:nvSpPr>
            <p:spPr bwMode="auto">
              <a:xfrm>
                <a:off x="4204" y="2712"/>
                <a:ext cx="1072"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22"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23"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FF0000"/>
                  </a:solidFill>
                  <a:effectLst/>
                  <a:uLnTx/>
                  <a:uFillTx/>
                  <a:latin typeface="Arial" panose="020B0604020202020204" pitchFamily="34" charset="0"/>
                  <a:cs typeface="Arial"/>
                </a:endParaRPr>
              </a:p>
            </p:txBody>
          </p:sp>
          <p:sp>
            <p:nvSpPr>
              <p:cNvPr id="224"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25" name="Rectangle 205"/>
              <p:cNvSpPr>
                <a:spLocks noChangeArrowheads="1"/>
              </p:cNvSpPr>
              <p:nvPr/>
            </p:nvSpPr>
            <p:spPr bwMode="auto">
              <a:xfrm>
                <a:off x="5064" y="1835"/>
                <a:ext cx="83" cy="760"/>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sp>
          <p:nvSpPr>
            <p:cNvPr id="168" name="Line 57"/>
            <p:cNvSpPr>
              <a:spLocks noChangeShapeType="1"/>
            </p:cNvSpPr>
            <p:nvPr/>
          </p:nvSpPr>
          <p:spPr bwMode="auto">
            <a:xfrm>
              <a:off x="1354" y="2913"/>
              <a:ext cx="366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nvGrpSpPr>
            <p:cNvPr id="169" name="Group 58"/>
            <p:cNvGrpSpPr>
              <a:grpSpLocks/>
            </p:cNvGrpSpPr>
            <p:nvPr/>
          </p:nvGrpSpPr>
          <p:grpSpPr bwMode="auto">
            <a:xfrm>
              <a:off x="2725" y="2845"/>
              <a:ext cx="612" cy="178"/>
              <a:chOff x="3600" y="219"/>
              <a:chExt cx="360" cy="175"/>
            </a:xfrm>
          </p:grpSpPr>
          <p:sp>
            <p:nvSpPr>
              <p:cNvPr id="189" name="Oval 59"/>
              <p:cNvSpPr>
                <a:spLocks noChangeArrowheads="1"/>
              </p:cNvSpPr>
              <p:nvPr/>
            </p:nvSpPr>
            <p:spPr bwMode="auto">
              <a:xfrm>
                <a:off x="3603" y="297"/>
                <a:ext cx="357" cy="97"/>
              </a:xfrm>
              <a:prstGeom prst="ellipse">
                <a:avLst/>
              </a:prstGeom>
              <a:solidFill>
                <a:srgbClr val="CCCCFF"/>
              </a:soli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90" name="Line 60"/>
              <p:cNvSpPr>
                <a:spLocks noChangeShapeType="1"/>
              </p:cNvSpPr>
              <p:nvPr/>
            </p:nvSpPr>
            <p:spPr bwMode="auto">
              <a:xfrm>
                <a:off x="3603" y="289"/>
                <a:ext cx="0" cy="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91" name="Line 61"/>
              <p:cNvSpPr>
                <a:spLocks noChangeShapeType="1"/>
              </p:cNvSpPr>
              <p:nvPr/>
            </p:nvSpPr>
            <p:spPr bwMode="auto">
              <a:xfrm>
                <a:off x="3960" y="289"/>
                <a:ext cx="0" cy="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92" name="Rectangle 62"/>
              <p:cNvSpPr>
                <a:spLocks noChangeArrowheads="1"/>
              </p:cNvSpPr>
              <p:nvPr/>
            </p:nvSpPr>
            <p:spPr bwMode="auto">
              <a:xfrm>
                <a:off x="3603" y="289"/>
                <a:ext cx="354" cy="59"/>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93" name="Oval 63"/>
              <p:cNvSpPr>
                <a:spLocks noChangeArrowheads="1"/>
              </p:cNvSpPr>
              <p:nvPr/>
            </p:nvSpPr>
            <p:spPr bwMode="auto">
              <a:xfrm>
                <a:off x="3600" y="219"/>
                <a:ext cx="357" cy="113"/>
              </a:xfrm>
              <a:prstGeom prst="ellipse">
                <a:avLst/>
              </a:prstGeom>
              <a:solidFill>
                <a:srgbClr val="CCCCFF"/>
              </a:soli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nvGrpSpPr>
              <p:cNvPr id="194" name="Group 64"/>
              <p:cNvGrpSpPr>
                <a:grpSpLocks/>
              </p:cNvGrpSpPr>
              <p:nvPr/>
            </p:nvGrpSpPr>
            <p:grpSpPr bwMode="auto">
              <a:xfrm>
                <a:off x="3686" y="244"/>
                <a:ext cx="177" cy="66"/>
                <a:chOff x="2848" y="848"/>
                <a:chExt cx="140" cy="98"/>
              </a:xfrm>
            </p:grpSpPr>
            <p:sp>
              <p:nvSpPr>
                <p:cNvPr id="199" name="Line 6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00" name="Line 6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201" name="Line 6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grpSp>
            <p:nvGrpSpPr>
              <p:cNvPr id="195" name="Group 68"/>
              <p:cNvGrpSpPr>
                <a:grpSpLocks/>
              </p:cNvGrpSpPr>
              <p:nvPr/>
            </p:nvGrpSpPr>
            <p:grpSpPr bwMode="auto">
              <a:xfrm flipV="1">
                <a:off x="3686" y="243"/>
                <a:ext cx="177" cy="66"/>
                <a:chOff x="2848" y="848"/>
                <a:chExt cx="140" cy="98"/>
              </a:xfrm>
            </p:grpSpPr>
            <p:sp>
              <p:nvSpPr>
                <p:cNvPr id="196" name="Line 6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97" name="Line 7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98" name="Line 7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grpSp>
        <p:sp>
          <p:nvSpPr>
            <p:cNvPr id="170"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nvGrpSpPr>
            <p:cNvPr id="171" name="Group 92"/>
            <p:cNvGrpSpPr>
              <a:grpSpLocks/>
            </p:cNvGrpSpPr>
            <p:nvPr/>
          </p:nvGrpSpPr>
          <p:grpSpPr bwMode="auto">
            <a:xfrm>
              <a:off x="1328" y="2707"/>
              <a:ext cx="1347" cy="359"/>
              <a:chOff x="2249" y="3430"/>
              <a:chExt cx="1389" cy="256"/>
            </a:xfrm>
          </p:grpSpPr>
          <p:sp>
            <p:nvSpPr>
              <p:cNvPr id="185" name="Oval 93"/>
              <p:cNvSpPr>
                <a:spLocks noChangeArrowheads="1"/>
              </p:cNvSpPr>
              <p:nvPr/>
            </p:nvSpPr>
            <p:spPr bwMode="auto">
              <a:xfrm>
                <a:off x="3569" y="3433"/>
                <a:ext cx="69" cy="253"/>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86" name="Rectangle 94"/>
              <p:cNvSpPr>
                <a:spLocks noChangeArrowheads="1"/>
              </p:cNvSpPr>
              <p:nvPr/>
            </p:nvSpPr>
            <p:spPr bwMode="auto">
              <a:xfrm>
                <a:off x="2275" y="3433"/>
                <a:ext cx="1326" cy="253"/>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87" name="Oval 95"/>
              <p:cNvSpPr>
                <a:spLocks noChangeArrowheads="1"/>
              </p:cNvSpPr>
              <p:nvPr/>
            </p:nvSpPr>
            <p:spPr bwMode="auto">
              <a:xfrm>
                <a:off x="2249" y="3430"/>
                <a:ext cx="69" cy="253"/>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88" name="Rectangle 96"/>
              <p:cNvSpPr>
                <a:spLocks noChangeArrowheads="1"/>
              </p:cNvSpPr>
              <p:nvPr/>
            </p:nvSpPr>
            <p:spPr bwMode="auto">
              <a:xfrm>
                <a:off x="3562" y="3438"/>
                <a:ext cx="44" cy="246"/>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sp>
          <p:nvSpPr>
            <p:cNvPr id="172"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charset="-128"/>
                  <a:cs typeface="Arial"/>
                </a:rPr>
                <a:t>R</a:t>
              </a:r>
              <a:r>
                <a:rPr kumimoji="0" lang="en-US" altLang="zh-CN" sz="2800" b="0" i="0" u="none" strike="noStrike" kern="0" cap="none" spc="0" normalizeH="0" baseline="-25000" noProof="0" smtClean="0">
                  <a:ln>
                    <a:noFill/>
                  </a:ln>
                  <a:solidFill>
                    <a:srgbClr val="000000"/>
                  </a:solidFill>
                  <a:effectLst/>
                  <a:uLnTx/>
                  <a:uFillTx/>
                  <a:latin typeface="Arial" panose="020B0604020202020204" pitchFamily="34" charset="0"/>
                  <a:ea typeface="ＭＳ Ｐゴシック" charset="-128"/>
                  <a:cs typeface="Arial"/>
                </a:rPr>
                <a:t>s</a:t>
              </a:r>
              <a:r>
                <a:rPr kumimoji="0" lang="en-US" altLang="zh-CN" sz="2000" b="0" i="0" u="none" strike="noStrike" kern="0" cap="none" spc="0" normalizeH="0" baseline="-25000" noProof="0" smtClean="0">
                  <a:ln>
                    <a:noFill/>
                  </a:ln>
                  <a:solidFill>
                    <a:srgbClr val="000000"/>
                  </a:solidFill>
                  <a:effectLst/>
                  <a:uLnTx/>
                  <a:uFillTx/>
                  <a:latin typeface="Arial" panose="020B0604020202020204" pitchFamily="34" charset="0"/>
                  <a:ea typeface="ＭＳ Ｐゴシック" charset="-128"/>
                  <a:cs typeface="Arial"/>
                </a:rPr>
                <a:t> </a:t>
              </a:r>
              <a:r>
                <a:rPr kumimoji="0" lang="en-US" altLang="zh-CN" sz="20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charset="-128"/>
                  <a:cs typeface="Arial"/>
                </a:rPr>
                <a:t>bits/sec</a:t>
              </a:r>
            </a:p>
          </p:txBody>
        </p:sp>
        <p:grpSp>
          <p:nvGrpSpPr>
            <p:cNvPr id="173" name="Group 83"/>
            <p:cNvGrpSpPr>
              <a:grpSpLocks/>
            </p:cNvGrpSpPr>
            <p:nvPr/>
          </p:nvGrpSpPr>
          <p:grpSpPr bwMode="auto">
            <a:xfrm>
              <a:off x="3419" y="2828"/>
              <a:ext cx="1621" cy="194"/>
              <a:chOff x="2249" y="3430"/>
              <a:chExt cx="1389" cy="256"/>
            </a:xfrm>
          </p:grpSpPr>
          <p:sp>
            <p:nvSpPr>
              <p:cNvPr id="181" name="Oval 84"/>
              <p:cNvSpPr>
                <a:spLocks noChangeArrowheads="1"/>
              </p:cNvSpPr>
              <p:nvPr/>
            </p:nvSpPr>
            <p:spPr bwMode="auto">
              <a:xfrm>
                <a:off x="3569" y="3433"/>
                <a:ext cx="69" cy="253"/>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82" name="Rectangle 85"/>
              <p:cNvSpPr>
                <a:spLocks noChangeArrowheads="1"/>
              </p:cNvSpPr>
              <p:nvPr/>
            </p:nvSpPr>
            <p:spPr bwMode="auto">
              <a:xfrm>
                <a:off x="2275" y="3433"/>
                <a:ext cx="1326" cy="253"/>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83" name="Oval 86"/>
              <p:cNvSpPr>
                <a:spLocks noChangeArrowheads="1"/>
              </p:cNvSpPr>
              <p:nvPr/>
            </p:nvSpPr>
            <p:spPr bwMode="auto">
              <a:xfrm>
                <a:off x="2249" y="3430"/>
                <a:ext cx="69" cy="253"/>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84" name="Rectangle 87"/>
              <p:cNvSpPr>
                <a:spLocks noChangeArrowheads="1"/>
              </p:cNvSpPr>
              <p:nvPr/>
            </p:nvSpPr>
            <p:spPr bwMode="auto">
              <a:xfrm>
                <a:off x="3562" y="3438"/>
                <a:ext cx="45" cy="245"/>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sp>
          <p:nvSpPr>
            <p:cNvPr id="174"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charset="-128"/>
                  <a:cs typeface="Arial"/>
                </a:rPr>
                <a:t>  R</a:t>
              </a:r>
              <a:r>
                <a:rPr kumimoji="0" lang="en-US" altLang="zh-CN" sz="2800" b="0" i="0" u="none" strike="noStrike" kern="0" cap="none" spc="0" normalizeH="0" baseline="-25000" noProof="0" smtClean="0">
                  <a:ln>
                    <a:noFill/>
                  </a:ln>
                  <a:solidFill>
                    <a:srgbClr val="000000"/>
                  </a:solidFill>
                  <a:effectLst/>
                  <a:uLnTx/>
                  <a:uFillTx/>
                  <a:latin typeface="Arial" panose="020B0604020202020204" pitchFamily="34" charset="0"/>
                  <a:ea typeface="ＭＳ Ｐゴシック" charset="-128"/>
                  <a:cs typeface="Arial"/>
                </a:rPr>
                <a:t>c</a:t>
              </a:r>
              <a:r>
                <a:rPr kumimoji="0" lang="en-US" altLang="zh-CN" sz="2000" b="0" i="0" u="none" strike="noStrike" kern="0" cap="none" spc="0" normalizeH="0" baseline="-25000" noProof="0" smtClean="0">
                  <a:ln>
                    <a:noFill/>
                  </a:ln>
                  <a:solidFill>
                    <a:srgbClr val="000000"/>
                  </a:solidFill>
                  <a:effectLst/>
                  <a:uLnTx/>
                  <a:uFillTx/>
                  <a:latin typeface="Arial" panose="020B0604020202020204" pitchFamily="34" charset="0"/>
                  <a:ea typeface="ＭＳ Ｐゴシック" charset="-128"/>
                  <a:cs typeface="Arial"/>
                </a:rPr>
                <a:t> </a:t>
              </a:r>
              <a:r>
                <a:rPr kumimoji="0" lang="en-US" altLang="zh-CN" sz="20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charset="-128"/>
                  <a:cs typeface="Arial"/>
                </a:rPr>
                <a:t>bits/sec</a:t>
              </a:r>
            </a:p>
          </p:txBody>
        </p:sp>
        <p:sp>
          <p:nvSpPr>
            <p:cNvPr id="175"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176"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nvGrpSpPr>
            <p:cNvPr id="177" name="Group 135"/>
            <p:cNvGrpSpPr>
              <a:grpSpLocks/>
            </p:cNvGrpSpPr>
            <p:nvPr/>
          </p:nvGrpSpPr>
          <p:grpSpPr bwMode="auto">
            <a:xfrm flipH="1">
              <a:off x="5225" y="2651"/>
              <a:ext cx="549" cy="558"/>
              <a:chOff x="-44" y="1473"/>
              <a:chExt cx="981" cy="1105"/>
            </a:xfrm>
          </p:grpSpPr>
          <p:pic>
            <p:nvPicPr>
              <p:cNvPr id="179" name="Picture 13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 name="Freeform 137"/>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sp>
          <p:nvSpPr>
            <p:cNvPr id="178"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1000"/>
                                        <p:tgtEl>
                                          <p:spTgt spid="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wipe(up)">
                                      <p:cBhvr>
                                        <p:cTn id="12" dur="500"/>
                                        <p:tgtEl>
                                          <p:spTgt spid="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wipe(left)">
                                      <p:cBhvr>
                                        <p:cTn id="17" dur="1000"/>
                                        <p:tgtEl>
                                          <p:spTgt spid="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25610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533400" y="254000"/>
            <a:ext cx="7772400" cy="901700"/>
          </a:xfrm>
        </p:spPr>
        <p:txBody>
          <a:bodyPr/>
          <a:lstStyle/>
          <a:p>
            <a:r>
              <a:rPr lang="zh-CN" altLang="en-US" sz="3200" smtClean="0">
                <a:solidFill>
                  <a:srgbClr val="008000"/>
                </a:solidFill>
              </a:rPr>
              <a:t>吞吐量：因特网情形</a:t>
            </a:r>
            <a:endParaRPr lang="en-US" altLang="zh-CN" sz="3200" smtClean="0">
              <a:solidFill>
                <a:srgbClr val="008000"/>
              </a:solidFill>
            </a:endParaRPr>
          </a:p>
        </p:txBody>
      </p:sp>
      <p:sp>
        <p:nvSpPr>
          <p:cNvPr id="257547" name="Rectangle 523"/>
          <p:cNvSpPr>
            <a:spLocks noGrp="1" noChangeArrowheads="1"/>
          </p:cNvSpPr>
          <p:nvPr>
            <p:ph idx="1"/>
          </p:nvPr>
        </p:nvSpPr>
        <p:spPr>
          <a:xfrm>
            <a:off x="431800" y="2171700"/>
            <a:ext cx="3784600" cy="4076700"/>
          </a:xfrm>
        </p:spPr>
        <p:txBody>
          <a:bodyPr/>
          <a:lstStyle/>
          <a:p>
            <a:pPr>
              <a:defRPr/>
            </a:pPr>
            <a:r>
              <a:rPr lang="zh-CN" altLang="en-US" sz="2400" b="1" dirty="0" smtClean="0"/>
              <a:t>每个连接的端到端吞吐量：</a:t>
            </a:r>
            <a:endParaRPr lang="en-US" altLang="zh-CN" sz="2400" b="1" dirty="0" smtClean="0"/>
          </a:p>
          <a:p>
            <a:pPr marL="0" indent="0">
              <a:buFont typeface="Wingdings" pitchFamily="2" charset="2"/>
              <a:buNone/>
              <a:defRPr/>
            </a:pPr>
            <a:r>
              <a:rPr lang="en-US" altLang="zh-CN" sz="2400" b="1" dirty="0"/>
              <a:t> </a:t>
            </a:r>
            <a:r>
              <a:rPr lang="en-US" altLang="zh-CN" sz="2400" b="1" dirty="0" smtClean="0"/>
              <a:t>         min(</a:t>
            </a:r>
            <a:r>
              <a:rPr lang="en-US" altLang="zh-CN" sz="2400" b="1" dirty="0" err="1" smtClean="0"/>
              <a:t>R</a:t>
            </a:r>
            <a:r>
              <a:rPr lang="en-US" altLang="zh-CN" sz="2400" b="1" baseline="-25000" dirty="0" err="1" smtClean="0"/>
              <a:t>c</a:t>
            </a:r>
            <a:r>
              <a:rPr lang="en-US" altLang="zh-CN" sz="2400" b="1" dirty="0" smtClean="0"/>
              <a:t>, </a:t>
            </a:r>
            <a:r>
              <a:rPr lang="en-US" altLang="zh-CN" sz="2400" b="1" dirty="0" err="1" smtClean="0"/>
              <a:t>R</a:t>
            </a:r>
            <a:r>
              <a:rPr lang="en-US" altLang="zh-CN" sz="2400" b="1" baseline="-25000" dirty="0" err="1" smtClean="0"/>
              <a:t>s</a:t>
            </a:r>
            <a:r>
              <a:rPr lang="en-US" altLang="zh-CN" sz="2400" b="1" dirty="0" smtClean="0"/>
              <a:t>, R/10</a:t>
            </a:r>
            <a:r>
              <a:rPr lang="en-US" altLang="zh-CN" sz="2400" b="1" dirty="0"/>
              <a:t>)</a:t>
            </a:r>
          </a:p>
          <a:p>
            <a:pPr>
              <a:defRPr/>
            </a:pPr>
            <a:r>
              <a:rPr lang="zh-CN" altLang="en-US" sz="2400" b="1" dirty="0" smtClean="0"/>
              <a:t>实际上，</a:t>
            </a:r>
            <a:r>
              <a:rPr lang="en-US" altLang="zh-CN" sz="2400" b="1" dirty="0" err="1" smtClean="0"/>
              <a:t>R</a:t>
            </a:r>
            <a:r>
              <a:rPr lang="en-US" altLang="zh-CN" sz="2400" b="1" baseline="-25000" dirty="0" err="1" smtClean="0"/>
              <a:t>c</a:t>
            </a:r>
            <a:r>
              <a:rPr lang="en-US" altLang="zh-CN" sz="2400" b="1" dirty="0" smtClean="0"/>
              <a:t> </a:t>
            </a:r>
            <a:r>
              <a:rPr lang="zh-CN" altLang="en-US" sz="2400" b="1" dirty="0" smtClean="0"/>
              <a:t>或 </a:t>
            </a:r>
            <a:r>
              <a:rPr lang="en-US" altLang="zh-CN" sz="2400" b="1" dirty="0" err="1" smtClean="0"/>
              <a:t>R</a:t>
            </a:r>
            <a:r>
              <a:rPr lang="en-US" altLang="zh-CN" sz="2400" b="1" baseline="-25000" dirty="0" err="1" smtClean="0"/>
              <a:t>s</a:t>
            </a:r>
            <a:r>
              <a:rPr lang="en-US" altLang="zh-CN" sz="2400" b="1" dirty="0" smtClean="0"/>
              <a:t> </a:t>
            </a:r>
            <a:r>
              <a:rPr lang="zh-CN" altLang="en-US" sz="2400" b="1" dirty="0" smtClean="0"/>
              <a:t>经常是瓶颈</a:t>
            </a:r>
            <a:endParaRPr lang="en-US" altLang="zh-CN" sz="2400" b="1" dirty="0" smtClean="0"/>
          </a:p>
          <a:p>
            <a:pPr>
              <a:defRPr/>
            </a:pPr>
            <a:r>
              <a:rPr lang="zh-CN" altLang="en-US" sz="2400" b="1" dirty="0" smtClean="0">
                <a:solidFill>
                  <a:srgbClr val="FF0000"/>
                </a:solidFill>
              </a:rPr>
              <a:t>目前，因特网中对吞吐量的限制因素通常是接入网。</a:t>
            </a:r>
            <a:endParaRPr lang="en-US" altLang="zh-CN" sz="2400" b="1" dirty="0">
              <a:solidFill>
                <a:srgbClr val="FF0000"/>
              </a:solidFill>
            </a:endParaRPr>
          </a:p>
        </p:txBody>
      </p:sp>
      <p:sp>
        <p:nvSpPr>
          <p:cNvPr id="150532" name="灯片编号占位符 5"/>
          <p:cNvSpPr>
            <a:spLocks noGrp="1"/>
          </p:cNvSpPr>
          <p:nvPr>
            <p:ph type="sldNum" sz="quarter" idx="12"/>
          </p:nvPr>
        </p:nvSpPr>
        <p:spPr>
          <a:noFill/>
          <a:ln>
            <a:miter lim="800000"/>
            <a:headEnd/>
            <a:tailEnd/>
          </a:ln>
        </p:spPr>
        <p:txBody>
          <a:bodyPr/>
          <a:lstStyle/>
          <a:p>
            <a:fld id="{71351DA9-BD7E-4AC6-8FAA-DE97815785B1}" type="slidenum">
              <a:rPr lang="en-US" altLang="zh-CN"/>
              <a:pPr/>
              <a:t>87</a:t>
            </a:fld>
            <a:endParaRPr lang="en-US" altLang="zh-CN"/>
          </a:p>
        </p:txBody>
      </p:sp>
      <p:sp>
        <p:nvSpPr>
          <p:cNvPr id="150533" name="Text Box 44"/>
          <p:cNvSpPr txBox="1">
            <a:spLocks noChangeArrowheads="1"/>
          </p:cNvSpPr>
          <p:nvPr/>
        </p:nvSpPr>
        <p:spPr bwMode="auto">
          <a:xfrm>
            <a:off x="4384675" y="5672138"/>
            <a:ext cx="4464050" cy="701675"/>
          </a:xfrm>
          <a:prstGeom prst="rect">
            <a:avLst/>
          </a:prstGeom>
          <a:noFill/>
          <a:ln w="9525">
            <a:noFill/>
            <a:miter lim="800000"/>
            <a:headEnd/>
            <a:tailEnd/>
          </a:ln>
          <a:effectLst/>
        </p:spPr>
        <p:txBody>
          <a:bodyPr>
            <a:spAutoFit/>
          </a:bodyPr>
          <a:lstStyle/>
          <a:p>
            <a:pPr algn="ctr"/>
            <a:r>
              <a:rPr lang="en-US" altLang="zh-CN" sz="2000">
                <a:latin typeface="Comic Sans MS" pitchFamily="66" charset="0"/>
              </a:rPr>
              <a:t>10 connections (fairly) share backbone bottleneck link R</a:t>
            </a:r>
            <a:r>
              <a:rPr lang="en-US" altLang="zh-CN" sz="2000" baseline="-25000">
                <a:latin typeface="Comic Sans MS" pitchFamily="66" charset="0"/>
              </a:rPr>
              <a:t> </a:t>
            </a:r>
            <a:r>
              <a:rPr lang="en-US" altLang="zh-CN" sz="2000">
                <a:latin typeface="Comic Sans MS" pitchFamily="66" charset="0"/>
              </a:rPr>
              <a:t>bits/sec</a:t>
            </a:r>
          </a:p>
        </p:txBody>
      </p:sp>
      <p:sp>
        <p:nvSpPr>
          <p:cNvPr id="150534" name="Freeform 296"/>
          <p:cNvSpPr>
            <a:spLocks/>
          </p:cNvSpPr>
          <p:nvPr/>
        </p:nvSpPr>
        <p:spPr bwMode="auto">
          <a:xfrm>
            <a:off x="4883150" y="2720975"/>
            <a:ext cx="3127375" cy="1498600"/>
          </a:xfrm>
          <a:custGeom>
            <a:avLst/>
            <a:gdLst>
              <a:gd name="T0" fmla="*/ 2147483646 w 1877"/>
              <a:gd name="T1" fmla="*/ 2147483646 h 917"/>
              <a:gd name="T2" fmla="*/ 2147483646 w 1877"/>
              <a:gd name="T3" fmla="*/ 2147483646 h 917"/>
              <a:gd name="T4" fmla="*/ 2147483646 w 1877"/>
              <a:gd name="T5" fmla="*/ 2147483646 h 917"/>
              <a:gd name="T6" fmla="*/ 2147483646 w 1877"/>
              <a:gd name="T7" fmla="*/ 2147483646 h 917"/>
              <a:gd name="T8" fmla="*/ 2147483646 w 1877"/>
              <a:gd name="T9" fmla="*/ 2147483646 h 917"/>
              <a:gd name="T10" fmla="*/ 2147483646 w 1877"/>
              <a:gd name="T11" fmla="*/ 2147483646 h 917"/>
              <a:gd name="T12" fmla="*/ 2147483646 w 1877"/>
              <a:gd name="T13" fmla="*/ 2147483646 h 917"/>
              <a:gd name="T14" fmla="*/ 2147483646 w 1877"/>
              <a:gd name="T15" fmla="*/ 2147483646 h 917"/>
              <a:gd name="T16" fmla="*/ 2147483646 w 1877"/>
              <a:gd name="T17" fmla="*/ 2147483646 h 917"/>
              <a:gd name="T18" fmla="*/ 2147483646 w 1877"/>
              <a:gd name="T19" fmla="*/ 2147483646 h 917"/>
              <a:gd name="T20" fmla="*/ 2147483646 w 1877"/>
              <a:gd name="T21" fmla="*/ 2147483646 h 917"/>
              <a:gd name="T22" fmla="*/ 2147483646 w 1877"/>
              <a:gd name="T23" fmla="*/ 2147483646 h 917"/>
              <a:gd name="T24" fmla="*/ 2147483646 w 1877"/>
              <a:gd name="T25" fmla="*/ 2147483646 h 917"/>
              <a:gd name="T26" fmla="*/ 2147483646 w 1877"/>
              <a:gd name="T27" fmla="*/ 2147483646 h 917"/>
              <a:gd name="T28" fmla="*/ 2147483646 w 1877"/>
              <a:gd name="T29" fmla="*/ 2147483646 h 917"/>
              <a:gd name="T30" fmla="*/ 2147483646 w 1877"/>
              <a:gd name="T31" fmla="*/ 2147483646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w="9525">
            <a:noFill/>
            <a:round/>
            <a:headEnd/>
            <a:tailEnd/>
          </a:ln>
          <a:effectLst/>
        </p:spPr>
        <p:txBody>
          <a:bodyPr/>
          <a:lstStyle/>
          <a:p>
            <a:endParaRPr lang="zh-CN" altLang="en-US"/>
          </a:p>
        </p:txBody>
      </p:sp>
      <p:sp>
        <p:nvSpPr>
          <p:cNvPr id="150535" name="AutoShape 21"/>
          <p:cNvSpPr>
            <a:spLocks noChangeArrowheads="1"/>
          </p:cNvSpPr>
          <p:nvPr/>
        </p:nvSpPr>
        <p:spPr bwMode="auto">
          <a:xfrm>
            <a:off x="4595813" y="2386013"/>
            <a:ext cx="312737" cy="152400"/>
          </a:xfrm>
          <a:prstGeom prst="parallelogram">
            <a:avLst>
              <a:gd name="adj" fmla="val 79053"/>
            </a:avLst>
          </a:prstGeom>
          <a:solidFill>
            <a:srgbClr val="33CCCC"/>
          </a:solidFill>
          <a:ln w="9525">
            <a:noFill/>
            <a:miter lim="800000"/>
            <a:headEnd/>
            <a:tailEnd/>
          </a:ln>
          <a:effectLst/>
        </p:spPr>
        <p:txBody>
          <a:bodyPr wrap="none" anchor="ctr"/>
          <a:lstStyle/>
          <a:p>
            <a:pPr algn="ctr"/>
            <a:endParaRPr lang="zh-CN" altLang="en-US"/>
          </a:p>
        </p:txBody>
      </p:sp>
      <p:sp>
        <p:nvSpPr>
          <p:cNvPr id="150536" name="Rectangle 22"/>
          <p:cNvSpPr>
            <a:spLocks noChangeArrowheads="1"/>
          </p:cNvSpPr>
          <p:nvPr/>
        </p:nvSpPr>
        <p:spPr bwMode="auto">
          <a:xfrm>
            <a:off x="4754563" y="1882775"/>
            <a:ext cx="144462" cy="508000"/>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150537" name="Rectangle 23"/>
          <p:cNvSpPr>
            <a:spLocks noChangeArrowheads="1"/>
          </p:cNvSpPr>
          <p:nvPr/>
        </p:nvSpPr>
        <p:spPr bwMode="auto">
          <a:xfrm>
            <a:off x="4595813" y="2025650"/>
            <a:ext cx="200025" cy="508000"/>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150538" name="AutoShape 24"/>
          <p:cNvSpPr>
            <a:spLocks noChangeArrowheads="1"/>
          </p:cNvSpPr>
          <p:nvPr/>
        </p:nvSpPr>
        <p:spPr bwMode="auto">
          <a:xfrm>
            <a:off x="4595813" y="1878013"/>
            <a:ext cx="312737" cy="153987"/>
          </a:xfrm>
          <a:prstGeom prst="parallelogram">
            <a:avLst>
              <a:gd name="adj" fmla="val 78238"/>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150539" name="Line 25"/>
          <p:cNvSpPr>
            <a:spLocks noChangeShapeType="1"/>
          </p:cNvSpPr>
          <p:nvPr/>
        </p:nvSpPr>
        <p:spPr bwMode="auto">
          <a:xfrm>
            <a:off x="4908550" y="1889125"/>
            <a:ext cx="0" cy="496888"/>
          </a:xfrm>
          <a:prstGeom prst="line">
            <a:avLst/>
          </a:prstGeom>
          <a:noFill/>
          <a:ln w="9525">
            <a:solidFill>
              <a:schemeClr val="tx1"/>
            </a:solidFill>
            <a:round/>
            <a:headEnd/>
            <a:tailEnd/>
          </a:ln>
          <a:effectLst/>
        </p:spPr>
        <p:txBody>
          <a:bodyPr wrap="none" anchor="ctr"/>
          <a:lstStyle/>
          <a:p>
            <a:endParaRPr lang="zh-CN" altLang="en-US"/>
          </a:p>
        </p:txBody>
      </p:sp>
      <p:sp>
        <p:nvSpPr>
          <p:cNvPr id="150540" name="Line 26"/>
          <p:cNvSpPr>
            <a:spLocks noChangeShapeType="1"/>
          </p:cNvSpPr>
          <p:nvPr/>
        </p:nvSpPr>
        <p:spPr bwMode="auto">
          <a:xfrm flipH="1">
            <a:off x="4795838" y="2386013"/>
            <a:ext cx="112712" cy="147637"/>
          </a:xfrm>
          <a:prstGeom prst="line">
            <a:avLst/>
          </a:prstGeom>
          <a:noFill/>
          <a:ln w="9525">
            <a:solidFill>
              <a:schemeClr val="tx1"/>
            </a:solidFill>
            <a:round/>
            <a:headEnd/>
            <a:tailEnd/>
          </a:ln>
          <a:effectLst/>
        </p:spPr>
        <p:txBody>
          <a:bodyPr wrap="none" anchor="ctr"/>
          <a:lstStyle/>
          <a:p>
            <a:endParaRPr lang="zh-CN" altLang="en-US"/>
          </a:p>
        </p:txBody>
      </p:sp>
      <p:sp>
        <p:nvSpPr>
          <p:cNvPr id="150541" name="Rectangle 27"/>
          <p:cNvSpPr>
            <a:spLocks noChangeArrowheads="1"/>
          </p:cNvSpPr>
          <p:nvPr/>
        </p:nvSpPr>
        <p:spPr bwMode="auto">
          <a:xfrm>
            <a:off x="4622800" y="2093913"/>
            <a:ext cx="131763" cy="292100"/>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150542" name="Rectangle 28"/>
          <p:cNvSpPr>
            <a:spLocks noChangeArrowheads="1"/>
          </p:cNvSpPr>
          <p:nvPr/>
        </p:nvSpPr>
        <p:spPr bwMode="auto">
          <a:xfrm>
            <a:off x="4641850" y="2181225"/>
            <a:ext cx="98425" cy="103188"/>
          </a:xfrm>
          <a:prstGeom prst="rect">
            <a:avLst/>
          </a:prstGeom>
          <a:solidFill>
            <a:schemeClr val="bg1"/>
          </a:solidFill>
          <a:ln w="9525">
            <a:noFill/>
            <a:miter lim="800000"/>
            <a:headEnd/>
            <a:tailEnd/>
          </a:ln>
          <a:effectLst/>
        </p:spPr>
        <p:txBody>
          <a:bodyPr wrap="none" anchor="ctr"/>
          <a:lstStyle/>
          <a:p>
            <a:pPr algn="ctr"/>
            <a:endParaRPr lang="zh-CN" altLang="en-US"/>
          </a:p>
        </p:txBody>
      </p:sp>
      <p:sp>
        <p:nvSpPr>
          <p:cNvPr id="150543" name="Text Box 35"/>
          <p:cNvSpPr txBox="1">
            <a:spLocks noChangeArrowheads="1"/>
          </p:cNvSpPr>
          <p:nvPr/>
        </p:nvSpPr>
        <p:spPr bwMode="auto">
          <a:xfrm>
            <a:off x="4746625" y="2344738"/>
            <a:ext cx="676275" cy="519112"/>
          </a:xfrm>
          <a:prstGeom prst="rect">
            <a:avLst/>
          </a:prstGeom>
          <a:noFill/>
          <a:ln w="9525">
            <a:noFill/>
            <a:miter lim="800000"/>
            <a:headEnd/>
            <a:tailEnd/>
          </a:ln>
          <a:effectLst/>
        </p:spPr>
        <p:txBody>
          <a:bodyPr>
            <a:spAutoFit/>
          </a:bodyPr>
          <a:lstStyle/>
          <a:p>
            <a:pPr algn="ctr"/>
            <a:r>
              <a:rPr lang="en-US" altLang="zh-CN" sz="2000">
                <a:latin typeface="Comic Sans MS" pitchFamily="66" charset="0"/>
              </a:rPr>
              <a:t>R</a:t>
            </a:r>
            <a:r>
              <a:rPr lang="en-US" altLang="zh-CN" sz="2800" baseline="-25000">
                <a:latin typeface="Comic Sans MS" pitchFamily="66" charset="0"/>
              </a:rPr>
              <a:t>s</a:t>
            </a:r>
            <a:endParaRPr lang="en-US" altLang="zh-CN" sz="2000">
              <a:latin typeface="Comic Sans MS" pitchFamily="66" charset="0"/>
            </a:endParaRPr>
          </a:p>
        </p:txBody>
      </p:sp>
      <p:sp>
        <p:nvSpPr>
          <p:cNvPr id="257064" name="Oval 40"/>
          <p:cNvSpPr>
            <a:spLocks noChangeArrowheads="1"/>
          </p:cNvSpPr>
          <p:nvPr/>
        </p:nvSpPr>
        <p:spPr bwMode="auto">
          <a:xfrm rot="5400000">
            <a:off x="6611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ea typeface="宋体" charset="-122"/>
            </a:endParaRPr>
          </a:p>
        </p:txBody>
      </p:sp>
      <p:sp>
        <p:nvSpPr>
          <p:cNvPr id="257065" name="Rectangle 41"/>
          <p:cNvSpPr>
            <a:spLocks noChangeArrowheads="1"/>
          </p:cNvSpPr>
          <p:nvPr/>
        </p:nvSpPr>
        <p:spPr bwMode="auto">
          <a:xfrm rot="5400000">
            <a:off x="6144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ea typeface="宋体" charset="-122"/>
            </a:endParaRPr>
          </a:p>
        </p:txBody>
      </p:sp>
      <p:sp>
        <p:nvSpPr>
          <p:cNvPr id="150546" name="Oval 42"/>
          <p:cNvSpPr>
            <a:spLocks noChangeArrowheads="1"/>
          </p:cNvSpPr>
          <p:nvPr/>
        </p:nvSpPr>
        <p:spPr bwMode="auto">
          <a:xfrm rot="5400000">
            <a:off x="6615113" y="2794000"/>
            <a:ext cx="52387" cy="525463"/>
          </a:xfrm>
          <a:prstGeom prst="ellipse">
            <a:avLst/>
          </a:prstGeom>
          <a:solidFill>
            <a:srgbClr val="DDDDDD"/>
          </a:solidFill>
          <a:ln w="9525">
            <a:solidFill>
              <a:schemeClr val="tx1"/>
            </a:solidFill>
            <a:round/>
            <a:headEnd/>
            <a:tailEnd/>
          </a:ln>
          <a:effectLst/>
        </p:spPr>
        <p:txBody>
          <a:bodyPr wrap="none" anchor="ctr"/>
          <a:lstStyle/>
          <a:p>
            <a:pPr algn="ctr"/>
            <a:endParaRPr lang="zh-CN" altLang="en-US"/>
          </a:p>
        </p:txBody>
      </p:sp>
      <p:sp>
        <p:nvSpPr>
          <p:cNvPr id="257067" name="Rectangle 43"/>
          <p:cNvSpPr>
            <a:spLocks noChangeArrowheads="1"/>
          </p:cNvSpPr>
          <p:nvPr/>
        </p:nvSpPr>
        <p:spPr bwMode="auto">
          <a:xfrm rot="5400000">
            <a:off x="6615113" y="3765550"/>
            <a:ext cx="31750" cy="511175"/>
          </a:xfrm>
          <a:prstGeom prst="rect">
            <a:avLst/>
          </a:prstGeom>
          <a:gradFill rotWithShape="1">
            <a:gsLst>
              <a:gs pos="0">
                <a:schemeClr val="bg1"/>
              </a:gs>
              <a:gs pos="5000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ea typeface="宋体" charset="-122"/>
            </a:endParaRPr>
          </a:p>
        </p:txBody>
      </p:sp>
      <p:graphicFrame>
        <p:nvGraphicFramePr>
          <p:cNvPr id="150548" name="Object 429"/>
          <p:cNvGraphicFramePr>
            <a:graphicFrameLocks noChangeAspect="1"/>
          </p:cNvGraphicFramePr>
          <p:nvPr/>
        </p:nvGraphicFramePr>
        <p:xfrm>
          <a:off x="4524375" y="4532313"/>
          <a:ext cx="546100" cy="530225"/>
        </p:xfrm>
        <a:graphic>
          <a:graphicData uri="http://schemas.openxmlformats.org/presentationml/2006/ole">
            <mc:AlternateContent xmlns:mc="http://schemas.openxmlformats.org/markup-compatibility/2006">
              <mc:Choice xmlns:v="urn:schemas-microsoft-com:vml" Requires="v">
                <p:oleObj spid="_x0000_s150702" name="Clip" r:id="rId3" imgW="1307263" imgH="1084139" progId="MS_ClipArt_Gallery.2">
                  <p:embed/>
                </p:oleObj>
              </mc:Choice>
              <mc:Fallback>
                <p:oleObj name="Clip" r:id="rId3" imgW="1307263" imgH="1084139" progId="MS_ClipArt_Gallery.2">
                  <p:embed/>
                  <p:pic>
                    <p:nvPicPr>
                      <p:cNvPr id="0" name="Object 4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75" y="4532313"/>
                        <a:ext cx="54610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7055" name="Oval 31"/>
          <p:cNvSpPr>
            <a:spLocks noChangeArrowheads="1"/>
          </p:cNvSpPr>
          <p:nvPr/>
        </p:nvSpPr>
        <p:spPr bwMode="auto">
          <a:xfrm rot="1792560">
            <a:off x="5621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ea typeface="宋体" charset="-122"/>
            </a:endParaRPr>
          </a:p>
        </p:txBody>
      </p:sp>
      <p:sp>
        <p:nvSpPr>
          <p:cNvPr id="257056" name="Rectangle 32"/>
          <p:cNvSpPr>
            <a:spLocks noChangeArrowheads="1"/>
          </p:cNvSpPr>
          <p:nvPr/>
        </p:nvSpPr>
        <p:spPr bwMode="auto">
          <a:xfrm rot="1792560">
            <a:off x="4956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ea typeface="宋体" charset="-122"/>
            </a:endParaRPr>
          </a:p>
        </p:txBody>
      </p:sp>
      <p:sp>
        <p:nvSpPr>
          <p:cNvPr id="150551" name="Oval 33"/>
          <p:cNvSpPr>
            <a:spLocks noChangeArrowheads="1"/>
          </p:cNvSpPr>
          <p:nvPr/>
        </p:nvSpPr>
        <p:spPr bwMode="auto">
          <a:xfrm rot="1792560">
            <a:off x="4991100" y="2265363"/>
            <a:ext cx="38100" cy="158750"/>
          </a:xfrm>
          <a:prstGeom prst="ellipse">
            <a:avLst/>
          </a:prstGeom>
          <a:solidFill>
            <a:srgbClr val="DDDDDD"/>
          </a:solidFill>
          <a:ln w="9525">
            <a:solidFill>
              <a:schemeClr val="tx1"/>
            </a:solidFill>
            <a:round/>
            <a:headEnd/>
            <a:tailEnd/>
          </a:ln>
          <a:effectLst/>
        </p:spPr>
        <p:txBody>
          <a:bodyPr wrap="none" anchor="ctr"/>
          <a:lstStyle/>
          <a:p>
            <a:pPr algn="ctr"/>
            <a:endParaRPr lang="zh-CN" altLang="en-US"/>
          </a:p>
        </p:txBody>
      </p:sp>
      <p:sp>
        <p:nvSpPr>
          <p:cNvPr id="257058" name="Rectangle 34"/>
          <p:cNvSpPr>
            <a:spLocks noChangeArrowheads="1"/>
          </p:cNvSpPr>
          <p:nvPr/>
        </p:nvSpPr>
        <p:spPr bwMode="auto">
          <a:xfrm rot="1792560">
            <a:off x="5618163" y="2665413"/>
            <a:ext cx="23812" cy="153987"/>
          </a:xfrm>
          <a:prstGeom prst="rect">
            <a:avLst/>
          </a:prstGeom>
          <a:gradFill rotWithShape="1">
            <a:gsLst>
              <a:gs pos="0">
                <a:schemeClr val="bg1"/>
              </a:gs>
              <a:gs pos="5000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ea typeface="宋体" charset="-122"/>
            </a:endParaRPr>
          </a:p>
        </p:txBody>
      </p:sp>
      <p:sp>
        <p:nvSpPr>
          <p:cNvPr id="150553" name="Line 456"/>
          <p:cNvSpPr>
            <a:spLocks noChangeShapeType="1"/>
          </p:cNvSpPr>
          <p:nvPr/>
        </p:nvSpPr>
        <p:spPr bwMode="auto">
          <a:xfrm rot="1792560">
            <a:off x="4827588" y="2536825"/>
            <a:ext cx="955675" cy="0"/>
          </a:xfrm>
          <a:prstGeom prst="line">
            <a:avLst/>
          </a:prstGeom>
          <a:noFill/>
          <a:ln w="38100">
            <a:solidFill>
              <a:srgbClr val="FF3300"/>
            </a:solidFill>
            <a:round/>
            <a:headEnd/>
            <a:tailEnd/>
          </a:ln>
          <a:effectLst/>
        </p:spPr>
        <p:txBody>
          <a:bodyPr/>
          <a:lstStyle/>
          <a:p>
            <a:endParaRPr lang="zh-CN" altLang="en-US"/>
          </a:p>
        </p:txBody>
      </p:sp>
      <p:sp>
        <p:nvSpPr>
          <p:cNvPr id="150554" name="AutoShape 459"/>
          <p:cNvSpPr>
            <a:spLocks noChangeArrowheads="1"/>
          </p:cNvSpPr>
          <p:nvPr/>
        </p:nvSpPr>
        <p:spPr bwMode="auto">
          <a:xfrm>
            <a:off x="5184775" y="1943100"/>
            <a:ext cx="312738" cy="153988"/>
          </a:xfrm>
          <a:prstGeom prst="parallelogram">
            <a:avLst>
              <a:gd name="adj" fmla="val 78238"/>
            </a:avLst>
          </a:prstGeom>
          <a:solidFill>
            <a:srgbClr val="33CCCC"/>
          </a:solidFill>
          <a:ln w="9525">
            <a:noFill/>
            <a:miter lim="800000"/>
            <a:headEnd/>
            <a:tailEnd/>
          </a:ln>
          <a:effectLst/>
        </p:spPr>
        <p:txBody>
          <a:bodyPr wrap="none" anchor="ctr"/>
          <a:lstStyle/>
          <a:p>
            <a:pPr algn="ctr"/>
            <a:endParaRPr lang="zh-CN" altLang="en-US"/>
          </a:p>
        </p:txBody>
      </p:sp>
      <p:sp>
        <p:nvSpPr>
          <p:cNvPr id="150555" name="Rectangle 460"/>
          <p:cNvSpPr>
            <a:spLocks noChangeArrowheads="1"/>
          </p:cNvSpPr>
          <p:nvPr/>
        </p:nvSpPr>
        <p:spPr bwMode="auto">
          <a:xfrm>
            <a:off x="5343525" y="1439863"/>
            <a:ext cx="144463" cy="508000"/>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150556" name="Rectangle 461"/>
          <p:cNvSpPr>
            <a:spLocks noChangeArrowheads="1"/>
          </p:cNvSpPr>
          <p:nvPr/>
        </p:nvSpPr>
        <p:spPr bwMode="auto">
          <a:xfrm>
            <a:off x="5186363" y="1584325"/>
            <a:ext cx="198437" cy="508000"/>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150557" name="AutoShape 462"/>
          <p:cNvSpPr>
            <a:spLocks noChangeArrowheads="1"/>
          </p:cNvSpPr>
          <p:nvPr/>
        </p:nvSpPr>
        <p:spPr bwMode="auto">
          <a:xfrm>
            <a:off x="5184775" y="1435100"/>
            <a:ext cx="312738" cy="153988"/>
          </a:xfrm>
          <a:prstGeom prst="parallelogram">
            <a:avLst>
              <a:gd name="adj" fmla="val 78238"/>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150558" name="Line 463"/>
          <p:cNvSpPr>
            <a:spLocks noChangeShapeType="1"/>
          </p:cNvSpPr>
          <p:nvPr/>
        </p:nvSpPr>
        <p:spPr bwMode="auto">
          <a:xfrm>
            <a:off x="5497513" y="1446213"/>
            <a:ext cx="0" cy="496887"/>
          </a:xfrm>
          <a:prstGeom prst="line">
            <a:avLst/>
          </a:prstGeom>
          <a:noFill/>
          <a:ln w="9525">
            <a:solidFill>
              <a:schemeClr val="tx1"/>
            </a:solidFill>
            <a:round/>
            <a:headEnd/>
            <a:tailEnd/>
          </a:ln>
          <a:effectLst/>
        </p:spPr>
        <p:txBody>
          <a:bodyPr wrap="none" anchor="ctr"/>
          <a:lstStyle/>
          <a:p>
            <a:endParaRPr lang="zh-CN" altLang="en-US"/>
          </a:p>
        </p:txBody>
      </p:sp>
      <p:sp>
        <p:nvSpPr>
          <p:cNvPr id="150559" name="Line 464"/>
          <p:cNvSpPr>
            <a:spLocks noChangeShapeType="1"/>
          </p:cNvSpPr>
          <p:nvPr/>
        </p:nvSpPr>
        <p:spPr bwMode="auto">
          <a:xfrm flipH="1">
            <a:off x="5384800" y="1943100"/>
            <a:ext cx="112713" cy="149225"/>
          </a:xfrm>
          <a:prstGeom prst="line">
            <a:avLst/>
          </a:prstGeom>
          <a:noFill/>
          <a:ln w="9525">
            <a:solidFill>
              <a:schemeClr val="tx1"/>
            </a:solidFill>
            <a:round/>
            <a:headEnd/>
            <a:tailEnd/>
          </a:ln>
          <a:effectLst/>
        </p:spPr>
        <p:txBody>
          <a:bodyPr wrap="none" anchor="ctr"/>
          <a:lstStyle/>
          <a:p>
            <a:endParaRPr lang="zh-CN" altLang="en-US"/>
          </a:p>
        </p:txBody>
      </p:sp>
      <p:sp>
        <p:nvSpPr>
          <p:cNvPr id="150560" name="Rectangle 465"/>
          <p:cNvSpPr>
            <a:spLocks noChangeArrowheads="1"/>
          </p:cNvSpPr>
          <p:nvPr/>
        </p:nvSpPr>
        <p:spPr bwMode="auto">
          <a:xfrm>
            <a:off x="5211763" y="1651000"/>
            <a:ext cx="131762" cy="292100"/>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150561" name="Rectangle 466"/>
          <p:cNvSpPr>
            <a:spLocks noChangeArrowheads="1"/>
          </p:cNvSpPr>
          <p:nvPr/>
        </p:nvSpPr>
        <p:spPr bwMode="auto">
          <a:xfrm>
            <a:off x="5230813" y="1739900"/>
            <a:ext cx="100012" cy="101600"/>
          </a:xfrm>
          <a:prstGeom prst="rect">
            <a:avLst/>
          </a:prstGeom>
          <a:solidFill>
            <a:schemeClr val="bg1"/>
          </a:solidFill>
          <a:ln w="9525">
            <a:noFill/>
            <a:miter lim="800000"/>
            <a:headEnd/>
            <a:tailEnd/>
          </a:ln>
          <a:effectLst/>
        </p:spPr>
        <p:txBody>
          <a:bodyPr wrap="none" anchor="ctr"/>
          <a:lstStyle/>
          <a:p>
            <a:pPr algn="ctr"/>
            <a:endParaRPr lang="zh-CN" altLang="en-US"/>
          </a:p>
        </p:txBody>
      </p:sp>
      <p:sp>
        <p:nvSpPr>
          <p:cNvPr id="257493" name="Oval 469"/>
          <p:cNvSpPr>
            <a:spLocks noChangeArrowheads="1"/>
          </p:cNvSpPr>
          <p:nvPr/>
        </p:nvSpPr>
        <p:spPr bwMode="auto">
          <a:xfrm rot="2768172">
            <a:off x="6130925" y="2671763"/>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ea typeface="宋体" charset="-122"/>
            </a:endParaRPr>
          </a:p>
        </p:txBody>
      </p:sp>
      <p:sp>
        <p:nvSpPr>
          <p:cNvPr id="257494" name="Rectangle 470"/>
          <p:cNvSpPr>
            <a:spLocks noChangeArrowheads="1"/>
          </p:cNvSpPr>
          <p:nvPr/>
        </p:nvSpPr>
        <p:spPr bwMode="auto">
          <a:xfrm rot="2768172">
            <a:off x="5409407" y="2339181"/>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ea typeface="宋体" charset="-122"/>
            </a:endParaRPr>
          </a:p>
        </p:txBody>
      </p:sp>
      <p:sp>
        <p:nvSpPr>
          <p:cNvPr id="150564" name="Oval 471"/>
          <p:cNvSpPr>
            <a:spLocks noChangeArrowheads="1"/>
          </p:cNvSpPr>
          <p:nvPr/>
        </p:nvSpPr>
        <p:spPr bwMode="auto">
          <a:xfrm rot="2768172">
            <a:off x="5561013" y="2012950"/>
            <a:ext cx="47625" cy="142875"/>
          </a:xfrm>
          <a:prstGeom prst="ellipse">
            <a:avLst/>
          </a:prstGeom>
          <a:solidFill>
            <a:srgbClr val="DDDDDD"/>
          </a:solidFill>
          <a:ln w="9525">
            <a:solidFill>
              <a:schemeClr val="tx1"/>
            </a:solidFill>
            <a:round/>
            <a:headEnd/>
            <a:tailEnd/>
          </a:ln>
          <a:effectLst/>
        </p:spPr>
        <p:txBody>
          <a:bodyPr wrap="none" anchor="ctr"/>
          <a:lstStyle/>
          <a:p>
            <a:pPr algn="ctr"/>
            <a:endParaRPr lang="zh-CN" altLang="en-US"/>
          </a:p>
        </p:txBody>
      </p:sp>
      <p:sp>
        <p:nvSpPr>
          <p:cNvPr id="257496" name="Rectangle 472"/>
          <p:cNvSpPr>
            <a:spLocks noChangeArrowheads="1"/>
          </p:cNvSpPr>
          <p:nvPr/>
        </p:nvSpPr>
        <p:spPr bwMode="auto">
          <a:xfrm rot="2768172">
            <a:off x="6130925" y="2663825"/>
            <a:ext cx="30163" cy="138113"/>
          </a:xfrm>
          <a:prstGeom prst="rect">
            <a:avLst/>
          </a:prstGeom>
          <a:gradFill rotWithShape="1">
            <a:gsLst>
              <a:gs pos="0">
                <a:schemeClr val="bg1"/>
              </a:gs>
              <a:gs pos="5000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ea typeface="宋体" charset="-122"/>
            </a:endParaRPr>
          </a:p>
        </p:txBody>
      </p:sp>
      <p:sp>
        <p:nvSpPr>
          <p:cNvPr id="150566" name="Line 473"/>
          <p:cNvSpPr>
            <a:spLocks noChangeShapeType="1"/>
          </p:cNvSpPr>
          <p:nvPr/>
        </p:nvSpPr>
        <p:spPr bwMode="auto">
          <a:xfrm rot="2768172">
            <a:off x="5253037" y="2395538"/>
            <a:ext cx="1196975" cy="0"/>
          </a:xfrm>
          <a:prstGeom prst="line">
            <a:avLst/>
          </a:prstGeom>
          <a:noFill/>
          <a:ln w="38100">
            <a:solidFill>
              <a:srgbClr val="FF3300"/>
            </a:solidFill>
            <a:round/>
            <a:headEnd/>
            <a:tailEnd/>
          </a:ln>
          <a:effectLst/>
        </p:spPr>
        <p:txBody>
          <a:bodyPr/>
          <a:lstStyle/>
          <a:p>
            <a:endParaRPr lang="zh-CN" altLang="en-US"/>
          </a:p>
        </p:txBody>
      </p:sp>
      <p:sp>
        <p:nvSpPr>
          <p:cNvPr id="257500" name="Oval 476"/>
          <p:cNvSpPr>
            <a:spLocks noChangeArrowheads="1"/>
          </p:cNvSpPr>
          <p:nvPr/>
        </p:nvSpPr>
        <p:spPr bwMode="auto">
          <a:xfrm rot="19807440" flipH="1">
            <a:off x="5084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ea typeface="宋体" charset="-122"/>
            </a:endParaRPr>
          </a:p>
        </p:txBody>
      </p:sp>
      <p:sp>
        <p:nvSpPr>
          <p:cNvPr id="257501" name="Rectangle 477"/>
          <p:cNvSpPr>
            <a:spLocks noChangeArrowheads="1"/>
          </p:cNvSpPr>
          <p:nvPr/>
        </p:nvSpPr>
        <p:spPr bwMode="auto">
          <a:xfrm rot="19807440" flipH="1">
            <a:off x="5057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ea typeface="宋体" charset="-122"/>
            </a:endParaRPr>
          </a:p>
        </p:txBody>
      </p:sp>
      <p:sp>
        <p:nvSpPr>
          <p:cNvPr id="150569" name="Oval 478"/>
          <p:cNvSpPr>
            <a:spLocks noChangeArrowheads="1"/>
          </p:cNvSpPr>
          <p:nvPr/>
        </p:nvSpPr>
        <p:spPr bwMode="auto">
          <a:xfrm rot="19807440" flipH="1">
            <a:off x="5716588" y="4117975"/>
            <a:ext cx="36512" cy="158750"/>
          </a:xfrm>
          <a:prstGeom prst="ellipse">
            <a:avLst/>
          </a:prstGeom>
          <a:solidFill>
            <a:srgbClr val="DDDDDD"/>
          </a:solidFill>
          <a:ln w="9525">
            <a:solidFill>
              <a:schemeClr val="tx1"/>
            </a:solidFill>
            <a:round/>
            <a:headEnd/>
            <a:tailEnd/>
          </a:ln>
          <a:effectLst/>
        </p:spPr>
        <p:txBody>
          <a:bodyPr wrap="none" anchor="ctr"/>
          <a:lstStyle/>
          <a:p>
            <a:pPr algn="ctr"/>
            <a:endParaRPr lang="zh-CN" altLang="en-US"/>
          </a:p>
        </p:txBody>
      </p:sp>
      <p:sp>
        <p:nvSpPr>
          <p:cNvPr id="257503" name="Rectangle 479"/>
          <p:cNvSpPr>
            <a:spLocks noChangeArrowheads="1"/>
          </p:cNvSpPr>
          <p:nvPr/>
        </p:nvSpPr>
        <p:spPr bwMode="auto">
          <a:xfrm rot="19807440" flipH="1">
            <a:off x="5100638" y="4518025"/>
            <a:ext cx="23812" cy="153988"/>
          </a:xfrm>
          <a:prstGeom prst="rect">
            <a:avLst/>
          </a:prstGeom>
          <a:gradFill rotWithShape="1">
            <a:gsLst>
              <a:gs pos="0">
                <a:schemeClr val="bg1"/>
              </a:gs>
              <a:gs pos="5000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ea typeface="宋体" charset="-122"/>
            </a:endParaRPr>
          </a:p>
        </p:txBody>
      </p:sp>
      <p:sp>
        <p:nvSpPr>
          <p:cNvPr id="150571" name="Line 480"/>
          <p:cNvSpPr>
            <a:spLocks noChangeShapeType="1"/>
          </p:cNvSpPr>
          <p:nvPr/>
        </p:nvSpPr>
        <p:spPr bwMode="auto">
          <a:xfrm rot="19807440" flipH="1">
            <a:off x="4962525" y="4389438"/>
            <a:ext cx="955675" cy="0"/>
          </a:xfrm>
          <a:prstGeom prst="line">
            <a:avLst/>
          </a:prstGeom>
          <a:noFill/>
          <a:ln w="38100">
            <a:solidFill>
              <a:srgbClr val="FF3300"/>
            </a:solidFill>
            <a:round/>
            <a:headEnd/>
            <a:tailEnd type="triangle" w="med" len="med"/>
          </a:ln>
          <a:effectLst/>
        </p:spPr>
        <p:txBody>
          <a:bodyPr/>
          <a:lstStyle/>
          <a:p>
            <a:endParaRPr lang="zh-CN" altLang="en-US"/>
          </a:p>
        </p:txBody>
      </p:sp>
      <p:sp>
        <p:nvSpPr>
          <p:cNvPr id="257507" name="Oval 483"/>
          <p:cNvSpPr>
            <a:spLocks noChangeArrowheads="1"/>
          </p:cNvSpPr>
          <p:nvPr/>
        </p:nvSpPr>
        <p:spPr bwMode="auto">
          <a:xfrm rot="18831828" flipV="1">
            <a:off x="6338888" y="4294188"/>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ea typeface="宋体" charset="-122"/>
            </a:endParaRPr>
          </a:p>
        </p:txBody>
      </p:sp>
      <p:sp>
        <p:nvSpPr>
          <p:cNvPr id="257508" name="Rectangle 484"/>
          <p:cNvSpPr>
            <a:spLocks noChangeArrowheads="1"/>
          </p:cNvSpPr>
          <p:nvPr/>
        </p:nvSpPr>
        <p:spPr bwMode="auto">
          <a:xfrm rot="18831828" flipV="1">
            <a:off x="5616575" y="4625975"/>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ea typeface="宋体" charset="-122"/>
            </a:endParaRPr>
          </a:p>
        </p:txBody>
      </p:sp>
      <p:sp>
        <p:nvSpPr>
          <p:cNvPr id="150574" name="Oval 485"/>
          <p:cNvSpPr>
            <a:spLocks noChangeArrowheads="1"/>
          </p:cNvSpPr>
          <p:nvPr/>
        </p:nvSpPr>
        <p:spPr bwMode="auto">
          <a:xfrm rot="18831828" flipV="1">
            <a:off x="5770563" y="4953000"/>
            <a:ext cx="47625" cy="142875"/>
          </a:xfrm>
          <a:prstGeom prst="ellipse">
            <a:avLst/>
          </a:prstGeom>
          <a:solidFill>
            <a:srgbClr val="DDDDDD"/>
          </a:solidFill>
          <a:ln w="9525">
            <a:solidFill>
              <a:schemeClr val="tx1"/>
            </a:solidFill>
            <a:round/>
            <a:headEnd/>
            <a:tailEnd/>
          </a:ln>
          <a:effectLst/>
        </p:spPr>
        <p:txBody>
          <a:bodyPr wrap="none" anchor="ctr"/>
          <a:lstStyle/>
          <a:p>
            <a:pPr algn="ctr"/>
            <a:endParaRPr lang="zh-CN" altLang="en-US"/>
          </a:p>
        </p:txBody>
      </p:sp>
      <p:sp>
        <p:nvSpPr>
          <p:cNvPr id="257510" name="Rectangle 486"/>
          <p:cNvSpPr>
            <a:spLocks noChangeArrowheads="1"/>
          </p:cNvSpPr>
          <p:nvPr/>
        </p:nvSpPr>
        <p:spPr bwMode="auto">
          <a:xfrm rot="18831828" flipV="1">
            <a:off x="6338888" y="4303713"/>
            <a:ext cx="30162" cy="138112"/>
          </a:xfrm>
          <a:prstGeom prst="rect">
            <a:avLst/>
          </a:prstGeom>
          <a:gradFill rotWithShape="1">
            <a:gsLst>
              <a:gs pos="0">
                <a:schemeClr val="bg1"/>
              </a:gs>
              <a:gs pos="5000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ea typeface="宋体" charset="-122"/>
            </a:endParaRPr>
          </a:p>
        </p:txBody>
      </p:sp>
      <p:sp>
        <p:nvSpPr>
          <p:cNvPr id="150576" name="Line 487"/>
          <p:cNvSpPr>
            <a:spLocks noChangeShapeType="1"/>
          </p:cNvSpPr>
          <p:nvPr/>
        </p:nvSpPr>
        <p:spPr bwMode="auto">
          <a:xfrm rot="18831828" flipV="1">
            <a:off x="5461000" y="4711701"/>
            <a:ext cx="1196975" cy="0"/>
          </a:xfrm>
          <a:prstGeom prst="line">
            <a:avLst/>
          </a:prstGeom>
          <a:noFill/>
          <a:ln w="38100">
            <a:solidFill>
              <a:srgbClr val="FF3300"/>
            </a:solidFill>
            <a:round/>
            <a:headEnd type="triangle" w="med" len="med"/>
            <a:tailEnd/>
          </a:ln>
          <a:effectLst/>
        </p:spPr>
        <p:txBody>
          <a:bodyPr/>
          <a:lstStyle/>
          <a:p>
            <a:endParaRPr lang="zh-CN" altLang="en-US"/>
          </a:p>
        </p:txBody>
      </p:sp>
      <p:graphicFrame>
        <p:nvGraphicFramePr>
          <p:cNvPr id="150577" name="Object 488"/>
          <p:cNvGraphicFramePr>
            <a:graphicFrameLocks noChangeAspect="1"/>
          </p:cNvGraphicFramePr>
          <p:nvPr/>
        </p:nvGraphicFramePr>
        <p:xfrm>
          <a:off x="5189538" y="4987925"/>
          <a:ext cx="544512" cy="530225"/>
        </p:xfrm>
        <a:graphic>
          <a:graphicData uri="http://schemas.openxmlformats.org/presentationml/2006/ole">
            <mc:AlternateContent xmlns:mc="http://schemas.openxmlformats.org/markup-compatibility/2006">
              <mc:Choice xmlns:v="urn:schemas-microsoft-com:vml" Requires="v">
                <p:oleObj spid="_x0000_s150703" name="Clip" r:id="rId5" imgW="1307263" imgH="1084139" progId="MS_ClipArt_Gallery.2">
                  <p:embed/>
                </p:oleObj>
              </mc:Choice>
              <mc:Fallback>
                <p:oleObj name="Clip" r:id="rId5" imgW="1307263" imgH="1084139" progId="MS_ClipArt_Gallery.2">
                  <p:embed/>
                  <p:pic>
                    <p:nvPicPr>
                      <p:cNvPr id="0" name="Object 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538" y="4987925"/>
                        <a:ext cx="544512"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0578" name="AutoShape 490"/>
          <p:cNvSpPr>
            <a:spLocks noChangeArrowheads="1"/>
          </p:cNvSpPr>
          <p:nvPr/>
        </p:nvSpPr>
        <p:spPr bwMode="auto">
          <a:xfrm>
            <a:off x="8074025" y="2266950"/>
            <a:ext cx="314325" cy="153988"/>
          </a:xfrm>
          <a:prstGeom prst="parallelogram">
            <a:avLst>
              <a:gd name="adj" fmla="val 78635"/>
            </a:avLst>
          </a:prstGeom>
          <a:solidFill>
            <a:srgbClr val="33CCCC"/>
          </a:solidFill>
          <a:ln w="9525">
            <a:noFill/>
            <a:miter lim="800000"/>
            <a:headEnd/>
            <a:tailEnd/>
          </a:ln>
          <a:effectLst/>
        </p:spPr>
        <p:txBody>
          <a:bodyPr wrap="none" anchor="ctr"/>
          <a:lstStyle/>
          <a:p>
            <a:pPr algn="ctr"/>
            <a:endParaRPr lang="zh-CN" altLang="en-US"/>
          </a:p>
        </p:txBody>
      </p:sp>
      <p:sp>
        <p:nvSpPr>
          <p:cNvPr id="150579" name="Rectangle 491"/>
          <p:cNvSpPr>
            <a:spLocks noChangeArrowheads="1"/>
          </p:cNvSpPr>
          <p:nvPr/>
        </p:nvSpPr>
        <p:spPr bwMode="auto">
          <a:xfrm>
            <a:off x="8232775" y="1763713"/>
            <a:ext cx="144463" cy="508000"/>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150580" name="Rectangle 492"/>
          <p:cNvSpPr>
            <a:spLocks noChangeArrowheads="1"/>
          </p:cNvSpPr>
          <p:nvPr/>
        </p:nvSpPr>
        <p:spPr bwMode="auto">
          <a:xfrm>
            <a:off x="8075613" y="1908175"/>
            <a:ext cx="200025" cy="508000"/>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150581" name="AutoShape 493"/>
          <p:cNvSpPr>
            <a:spLocks noChangeArrowheads="1"/>
          </p:cNvSpPr>
          <p:nvPr/>
        </p:nvSpPr>
        <p:spPr bwMode="auto">
          <a:xfrm>
            <a:off x="8074025" y="1758950"/>
            <a:ext cx="314325" cy="153988"/>
          </a:xfrm>
          <a:prstGeom prst="parallelogram">
            <a:avLst>
              <a:gd name="adj" fmla="val 78635"/>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150582" name="Line 494"/>
          <p:cNvSpPr>
            <a:spLocks noChangeShapeType="1"/>
          </p:cNvSpPr>
          <p:nvPr/>
        </p:nvSpPr>
        <p:spPr bwMode="auto">
          <a:xfrm>
            <a:off x="8388350" y="1770063"/>
            <a:ext cx="0" cy="496887"/>
          </a:xfrm>
          <a:prstGeom prst="line">
            <a:avLst/>
          </a:prstGeom>
          <a:noFill/>
          <a:ln w="9525">
            <a:solidFill>
              <a:schemeClr val="tx1"/>
            </a:solidFill>
            <a:round/>
            <a:headEnd/>
            <a:tailEnd/>
          </a:ln>
          <a:effectLst/>
        </p:spPr>
        <p:txBody>
          <a:bodyPr wrap="none" anchor="ctr"/>
          <a:lstStyle/>
          <a:p>
            <a:endParaRPr lang="zh-CN" altLang="en-US"/>
          </a:p>
        </p:txBody>
      </p:sp>
      <p:sp>
        <p:nvSpPr>
          <p:cNvPr id="150583" name="Line 495"/>
          <p:cNvSpPr>
            <a:spLocks noChangeShapeType="1"/>
          </p:cNvSpPr>
          <p:nvPr/>
        </p:nvSpPr>
        <p:spPr bwMode="auto">
          <a:xfrm flipH="1">
            <a:off x="8275638" y="2266950"/>
            <a:ext cx="112712" cy="149225"/>
          </a:xfrm>
          <a:prstGeom prst="line">
            <a:avLst/>
          </a:prstGeom>
          <a:noFill/>
          <a:ln w="9525">
            <a:solidFill>
              <a:schemeClr val="tx1"/>
            </a:solidFill>
            <a:round/>
            <a:headEnd/>
            <a:tailEnd/>
          </a:ln>
          <a:effectLst/>
        </p:spPr>
        <p:txBody>
          <a:bodyPr wrap="none" anchor="ctr"/>
          <a:lstStyle/>
          <a:p>
            <a:endParaRPr lang="zh-CN" altLang="en-US"/>
          </a:p>
        </p:txBody>
      </p:sp>
      <p:sp>
        <p:nvSpPr>
          <p:cNvPr id="150584" name="Rectangle 496"/>
          <p:cNvSpPr>
            <a:spLocks noChangeArrowheads="1"/>
          </p:cNvSpPr>
          <p:nvPr/>
        </p:nvSpPr>
        <p:spPr bwMode="auto">
          <a:xfrm>
            <a:off x="8102600" y="1974850"/>
            <a:ext cx="130175" cy="292100"/>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150585" name="Rectangle 497"/>
          <p:cNvSpPr>
            <a:spLocks noChangeArrowheads="1"/>
          </p:cNvSpPr>
          <p:nvPr/>
        </p:nvSpPr>
        <p:spPr bwMode="auto">
          <a:xfrm>
            <a:off x="8120063" y="2063750"/>
            <a:ext cx="100012" cy="101600"/>
          </a:xfrm>
          <a:prstGeom prst="rect">
            <a:avLst/>
          </a:prstGeom>
          <a:solidFill>
            <a:schemeClr val="bg1"/>
          </a:solidFill>
          <a:ln w="9525">
            <a:noFill/>
            <a:miter lim="800000"/>
            <a:headEnd/>
            <a:tailEnd/>
          </a:ln>
          <a:effectLst/>
        </p:spPr>
        <p:txBody>
          <a:bodyPr wrap="none" anchor="ctr"/>
          <a:lstStyle/>
          <a:p>
            <a:pPr algn="ctr"/>
            <a:endParaRPr lang="zh-CN" altLang="en-US"/>
          </a:p>
        </p:txBody>
      </p:sp>
      <p:sp>
        <p:nvSpPr>
          <p:cNvPr id="257524" name="Oval 500"/>
          <p:cNvSpPr>
            <a:spLocks noChangeArrowheads="1"/>
          </p:cNvSpPr>
          <p:nvPr/>
        </p:nvSpPr>
        <p:spPr bwMode="auto">
          <a:xfrm rot="19807440" flipH="1">
            <a:off x="7291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ea typeface="宋体" charset="-122"/>
            </a:endParaRPr>
          </a:p>
        </p:txBody>
      </p:sp>
      <p:sp>
        <p:nvSpPr>
          <p:cNvPr id="257525" name="Rectangle 501"/>
          <p:cNvSpPr>
            <a:spLocks noChangeArrowheads="1"/>
          </p:cNvSpPr>
          <p:nvPr/>
        </p:nvSpPr>
        <p:spPr bwMode="auto">
          <a:xfrm rot="19807440" flipH="1">
            <a:off x="7264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ea typeface="宋体" charset="-122"/>
            </a:endParaRPr>
          </a:p>
        </p:txBody>
      </p:sp>
      <p:sp>
        <p:nvSpPr>
          <p:cNvPr id="150588" name="Oval 502"/>
          <p:cNvSpPr>
            <a:spLocks noChangeArrowheads="1"/>
          </p:cNvSpPr>
          <p:nvPr/>
        </p:nvSpPr>
        <p:spPr bwMode="auto">
          <a:xfrm rot="19807440" flipH="1">
            <a:off x="7923213" y="2236788"/>
            <a:ext cx="36512" cy="158750"/>
          </a:xfrm>
          <a:prstGeom prst="ellipse">
            <a:avLst/>
          </a:prstGeom>
          <a:solidFill>
            <a:srgbClr val="DDDDDD"/>
          </a:solidFill>
          <a:ln w="9525">
            <a:solidFill>
              <a:schemeClr val="tx1"/>
            </a:solidFill>
            <a:round/>
            <a:headEnd/>
            <a:tailEnd/>
          </a:ln>
          <a:effectLst/>
        </p:spPr>
        <p:txBody>
          <a:bodyPr wrap="none" anchor="ctr"/>
          <a:lstStyle/>
          <a:p>
            <a:pPr algn="ctr"/>
            <a:endParaRPr lang="zh-CN" altLang="en-US"/>
          </a:p>
        </p:txBody>
      </p:sp>
      <p:sp>
        <p:nvSpPr>
          <p:cNvPr id="257527" name="Rectangle 503"/>
          <p:cNvSpPr>
            <a:spLocks noChangeArrowheads="1"/>
          </p:cNvSpPr>
          <p:nvPr/>
        </p:nvSpPr>
        <p:spPr bwMode="auto">
          <a:xfrm rot="19807440" flipH="1">
            <a:off x="7307263" y="2636838"/>
            <a:ext cx="25400" cy="153987"/>
          </a:xfrm>
          <a:prstGeom prst="rect">
            <a:avLst/>
          </a:prstGeom>
          <a:gradFill rotWithShape="1">
            <a:gsLst>
              <a:gs pos="0">
                <a:schemeClr val="bg1"/>
              </a:gs>
              <a:gs pos="5000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ea typeface="宋体" charset="-122"/>
            </a:endParaRPr>
          </a:p>
        </p:txBody>
      </p:sp>
      <p:sp>
        <p:nvSpPr>
          <p:cNvPr id="150590" name="Line 504"/>
          <p:cNvSpPr>
            <a:spLocks noChangeShapeType="1"/>
          </p:cNvSpPr>
          <p:nvPr/>
        </p:nvSpPr>
        <p:spPr bwMode="auto">
          <a:xfrm rot="19807440" flipH="1">
            <a:off x="7169150" y="2508250"/>
            <a:ext cx="955675" cy="0"/>
          </a:xfrm>
          <a:prstGeom prst="line">
            <a:avLst/>
          </a:prstGeom>
          <a:noFill/>
          <a:ln w="38100">
            <a:solidFill>
              <a:srgbClr val="FF3300"/>
            </a:solidFill>
            <a:round/>
            <a:headEnd/>
            <a:tailEnd/>
          </a:ln>
          <a:effectLst/>
        </p:spPr>
        <p:txBody>
          <a:bodyPr/>
          <a:lstStyle/>
          <a:p>
            <a:endParaRPr lang="zh-CN" altLang="en-US"/>
          </a:p>
        </p:txBody>
      </p:sp>
      <p:sp>
        <p:nvSpPr>
          <p:cNvPr id="257531" name="Oval 507"/>
          <p:cNvSpPr>
            <a:spLocks noChangeArrowheads="1"/>
          </p:cNvSpPr>
          <p:nvPr/>
        </p:nvSpPr>
        <p:spPr bwMode="auto">
          <a:xfrm rot="1792560">
            <a:off x="8048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ea typeface="宋体" charset="-122"/>
            </a:endParaRPr>
          </a:p>
        </p:txBody>
      </p:sp>
      <p:sp>
        <p:nvSpPr>
          <p:cNvPr id="257532" name="Rectangle 508"/>
          <p:cNvSpPr>
            <a:spLocks noChangeArrowheads="1"/>
          </p:cNvSpPr>
          <p:nvPr/>
        </p:nvSpPr>
        <p:spPr bwMode="auto">
          <a:xfrm rot="1792560">
            <a:off x="7381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ea typeface="宋体" charset="-122"/>
            </a:endParaRPr>
          </a:p>
        </p:txBody>
      </p:sp>
      <p:sp>
        <p:nvSpPr>
          <p:cNvPr id="150593" name="Oval 509"/>
          <p:cNvSpPr>
            <a:spLocks noChangeArrowheads="1"/>
          </p:cNvSpPr>
          <p:nvPr/>
        </p:nvSpPr>
        <p:spPr bwMode="auto">
          <a:xfrm rot="1792560">
            <a:off x="7416800" y="4195763"/>
            <a:ext cx="38100" cy="158750"/>
          </a:xfrm>
          <a:prstGeom prst="ellipse">
            <a:avLst/>
          </a:prstGeom>
          <a:solidFill>
            <a:srgbClr val="DDDDDD"/>
          </a:solidFill>
          <a:ln w="9525">
            <a:solidFill>
              <a:schemeClr val="tx1"/>
            </a:solidFill>
            <a:round/>
            <a:headEnd/>
            <a:tailEnd/>
          </a:ln>
          <a:effectLst/>
        </p:spPr>
        <p:txBody>
          <a:bodyPr wrap="none" anchor="ctr"/>
          <a:lstStyle/>
          <a:p>
            <a:pPr algn="ctr"/>
            <a:endParaRPr lang="zh-CN" altLang="en-US"/>
          </a:p>
        </p:txBody>
      </p:sp>
      <p:sp>
        <p:nvSpPr>
          <p:cNvPr id="257534" name="Rectangle 510"/>
          <p:cNvSpPr>
            <a:spLocks noChangeArrowheads="1"/>
          </p:cNvSpPr>
          <p:nvPr/>
        </p:nvSpPr>
        <p:spPr bwMode="auto">
          <a:xfrm rot="1792560">
            <a:off x="8043863" y="4597400"/>
            <a:ext cx="25400" cy="152400"/>
          </a:xfrm>
          <a:prstGeom prst="rect">
            <a:avLst/>
          </a:prstGeom>
          <a:gradFill rotWithShape="1">
            <a:gsLst>
              <a:gs pos="0">
                <a:schemeClr val="bg1"/>
              </a:gs>
              <a:gs pos="5000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ea typeface="宋体" charset="-122"/>
            </a:endParaRPr>
          </a:p>
        </p:txBody>
      </p:sp>
      <p:sp>
        <p:nvSpPr>
          <p:cNvPr id="150595" name="Line 511"/>
          <p:cNvSpPr>
            <a:spLocks noChangeShapeType="1"/>
          </p:cNvSpPr>
          <p:nvPr/>
        </p:nvSpPr>
        <p:spPr bwMode="auto">
          <a:xfrm rot="1792560">
            <a:off x="7243763" y="4495800"/>
            <a:ext cx="1062037" cy="12700"/>
          </a:xfrm>
          <a:prstGeom prst="line">
            <a:avLst/>
          </a:prstGeom>
          <a:noFill/>
          <a:ln w="38100">
            <a:solidFill>
              <a:srgbClr val="FF3300"/>
            </a:solidFill>
            <a:round/>
            <a:headEnd/>
            <a:tailEnd type="triangle" w="med" len="med"/>
          </a:ln>
          <a:effectLst/>
        </p:spPr>
        <p:txBody>
          <a:bodyPr/>
          <a:lstStyle/>
          <a:p>
            <a:endParaRPr lang="zh-CN" altLang="en-US"/>
          </a:p>
        </p:txBody>
      </p:sp>
      <p:graphicFrame>
        <p:nvGraphicFramePr>
          <p:cNvPr id="150596" name="Object 512"/>
          <p:cNvGraphicFramePr>
            <a:graphicFrameLocks noChangeAspect="1"/>
          </p:cNvGraphicFramePr>
          <p:nvPr/>
        </p:nvGraphicFramePr>
        <p:xfrm>
          <a:off x="8077200" y="4799013"/>
          <a:ext cx="546100" cy="530225"/>
        </p:xfrm>
        <a:graphic>
          <a:graphicData uri="http://schemas.openxmlformats.org/presentationml/2006/ole">
            <mc:AlternateContent xmlns:mc="http://schemas.openxmlformats.org/markup-compatibility/2006">
              <mc:Choice xmlns:v="urn:schemas-microsoft-com:vml" Requires="v">
                <p:oleObj spid="_x0000_s150704" name="Clip" r:id="rId6" imgW="1307263" imgH="1084139" progId="MS_ClipArt_Gallery.2">
                  <p:embed/>
                </p:oleObj>
              </mc:Choice>
              <mc:Fallback>
                <p:oleObj name="Clip" r:id="rId6" imgW="1307263" imgH="1084139" progId="MS_ClipArt_Gallery.2">
                  <p:embed/>
                  <p:pic>
                    <p:nvPicPr>
                      <p:cNvPr id="0" name="Object 5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4799013"/>
                        <a:ext cx="54610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0597" name="Text Box 513"/>
          <p:cNvSpPr txBox="1">
            <a:spLocks noChangeArrowheads="1"/>
          </p:cNvSpPr>
          <p:nvPr/>
        </p:nvSpPr>
        <p:spPr bwMode="auto">
          <a:xfrm>
            <a:off x="5716588" y="1903413"/>
            <a:ext cx="676275" cy="519112"/>
          </a:xfrm>
          <a:prstGeom prst="rect">
            <a:avLst/>
          </a:prstGeom>
          <a:noFill/>
          <a:ln w="9525">
            <a:noFill/>
            <a:miter lim="800000"/>
            <a:headEnd/>
            <a:tailEnd/>
          </a:ln>
          <a:effectLst/>
        </p:spPr>
        <p:txBody>
          <a:bodyPr>
            <a:spAutoFit/>
          </a:bodyPr>
          <a:lstStyle/>
          <a:p>
            <a:pPr algn="ctr"/>
            <a:r>
              <a:rPr lang="en-US" altLang="zh-CN" sz="2000">
                <a:latin typeface="Comic Sans MS" pitchFamily="66" charset="0"/>
              </a:rPr>
              <a:t>R</a:t>
            </a:r>
            <a:r>
              <a:rPr lang="en-US" altLang="zh-CN" sz="2800" baseline="-25000">
                <a:latin typeface="Comic Sans MS" pitchFamily="66" charset="0"/>
              </a:rPr>
              <a:t>s</a:t>
            </a:r>
            <a:endParaRPr lang="en-US" altLang="zh-CN" sz="2000">
              <a:latin typeface="Comic Sans MS" pitchFamily="66" charset="0"/>
            </a:endParaRPr>
          </a:p>
        </p:txBody>
      </p:sp>
      <p:sp>
        <p:nvSpPr>
          <p:cNvPr id="150598" name="Text Box 514"/>
          <p:cNvSpPr txBox="1">
            <a:spLocks noChangeArrowheads="1"/>
          </p:cNvSpPr>
          <p:nvPr/>
        </p:nvSpPr>
        <p:spPr bwMode="auto">
          <a:xfrm>
            <a:off x="7543800" y="2411413"/>
            <a:ext cx="676275" cy="519112"/>
          </a:xfrm>
          <a:prstGeom prst="rect">
            <a:avLst/>
          </a:prstGeom>
          <a:noFill/>
          <a:ln w="9525">
            <a:noFill/>
            <a:miter lim="800000"/>
            <a:headEnd/>
            <a:tailEnd/>
          </a:ln>
          <a:effectLst/>
        </p:spPr>
        <p:txBody>
          <a:bodyPr>
            <a:spAutoFit/>
          </a:bodyPr>
          <a:lstStyle/>
          <a:p>
            <a:pPr algn="ctr"/>
            <a:r>
              <a:rPr lang="en-US" altLang="zh-CN" sz="2000">
                <a:latin typeface="Comic Sans MS" pitchFamily="66" charset="0"/>
              </a:rPr>
              <a:t>R</a:t>
            </a:r>
            <a:r>
              <a:rPr lang="en-US" altLang="zh-CN" sz="2800" baseline="-25000">
                <a:latin typeface="Comic Sans MS" pitchFamily="66" charset="0"/>
              </a:rPr>
              <a:t>s</a:t>
            </a:r>
            <a:endParaRPr lang="en-US" altLang="zh-CN" sz="2000">
              <a:latin typeface="Comic Sans MS" pitchFamily="66" charset="0"/>
            </a:endParaRPr>
          </a:p>
        </p:txBody>
      </p:sp>
      <p:sp>
        <p:nvSpPr>
          <p:cNvPr id="150599" name="Freeform 515"/>
          <p:cNvSpPr>
            <a:spLocks/>
          </p:cNvSpPr>
          <p:nvPr/>
        </p:nvSpPr>
        <p:spPr bwMode="auto">
          <a:xfrm>
            <a:off x="5710238" y="2771775"/>
            <a:ext cx="800100" cy="1381125"/>
          </a:xfrm>
          <a:custGeom>
            <a:avLst/>
            <a:gdLst>
              <a:gd name="T0" fmla="*/ 0 w 504"/>
              <a:gd name="T1" fmla="*/ 0 h 870"/>
              <a:gd name="T2" fmla="*/ 2147483646 w 504"/>
              <a:gd name="T3" fmla="*/ 2147483646 h 870"/>
              <a:gd name="T4" fmla="*/ 2147483646 w 504"/>
              <a:gd name="T5" fmla="*/ 2147483646 h 870"/>
              <a:gd name="T6" fmla="*/ 2147483646 w 504"/>
              <a:gd name="T7" fmla="*/ 2147483646 h 870"/>
              <a:gd name="T8" fmla="*/ 2147483646 w 504"/>
              <a:gd name="T9" fmla="*/ 2147483646 h 870"/>
              <a:gd name="T10" fmla="*/ 2147483646 w 504"/>
              <a:gd name="T11" fmla="*/ 2147483646 h 870"/>
              <a:gd name="T12" fmla="*/ 2147483646 w 504"/>
              <a:gd name="T13" fmla="*/ 2147483646 h 870"/>
              <a:gd name="T14" fmla="*/ 2147483646 w 504"/>
              <a:gd name="T15" fmla="*/ 2147483646 h 870"/>
              <a:gd name="T16" fmla="*/ 2147483646 w 504"/>
              <a:gd name="T17" fmla="*/ 2147483646 h 870"/>
              <a:gd name="T18" fmla="*/ 2147483646 w 504"/>
              <a:gd name="T19" fmla="*/ 2147483646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cmpd="sng">
            <a:solidFill>
              <a:srgbClr val="FF3300"/>
            </a:solidFill>
            <a:round/>
            <a:headEnd/>
            <a:tailEnd/>
          </a:ln>
          <a:effectLst/>
        </p:spPr>
        <p:txBody>
          <a:bodyPr/>
          <a:lstStyle/>
          <a:p>
            <a:endParaRPr lang="zh-CN" altLang="en-US"/>
          </a:p>
        </p:txBody>
      </p:sp>
      <p:sp>
        <p:nvSpPr>
          <p:cNvPr id="150600" name="Text Box 516"/>
          <p:cNvSpPr txBox="1">
            <a:spLocks noChangeArrowheads="1"/>
          </p:cNvSpPr>
          <p:nvPr/>
        </p:nvSpPr>
        <p:spPr bwMode="auto">
          <a:xfrm>
            <a:off x="4724400" y="3960813"/>
            <a:ext cx="674688" cy="519112"/>
          </a:xfrm>
          <a:prstGeom prst="rect">
            <a:avLst/>
          </a:prstGeom>
          <a:noFill/>
          <a:ln w="9525">
            <a:noFill/>
            <a:miter lim="800000"/>
            <a:headEnd/>
            <a:tailEnd/>
          </a:ln>
          <a:effectLst/>
        </p:spPr>
        <p:txBody>
          <a:bodyPr>
            <a:spAutoFit/>
          </a:bodyPr>
          <a:lstStyle/>
          <a:p>
            <a:pPr algn="ctr"/>
            <a:r>
              <a:rPr lang="en-US" altLang="zh-CN" sz="2000">
                <a:latin typeface="Comic Sans MS" pitchFamily="66" charset="0"/>
              </a:rPr>
              <a:t>R</a:t>
            </a:r>
            <a:r>
              <a:rPr lang="en-US" altLang="zh-CN" sz="2800" baseline="-25000">
                <a:latin typeface="Comic Sans MS" pitchFamily="66" charset="0"/>
              </a:rPr>
              <a:t>c</a:t>
            </a:r>
            <a:endParaRPr lang="en-US" altLang="zh-CN" sz="2000">
              <a:latin typeface="Comic Sans MS" pitchFamily="66" charset="0"/>
            </a:endParaRPr>
          </a:p>
        </p:txBody>
      </p:sp>
      <p:sp>
        <p:nvSpPr>
          <p:cNvPr id="150601" name="Freeform 517"/>
          <p:cNvSpPr>
            <a:spLocks/>
          </p:cNvSpPr>
          <p:nvPr/>
        </p:nvSpPr>
        <p:spPr bwMode="auto">
          <a:xfrm>
            <a:off x="6173788" y="2749550"/>
            <a:ext cx="431800" cy="1570038"/>
          </a:xfrm>
          <a:custGeom>
            <a:avLst/>
            <a:gdLst>
              <a:gd name="T0" fmla="*/ 0 w 272"/>
              <a:gd name="T1" fmla="*/ 0 h 989"/>
              <a:gd name="T2" fmla="*/ 2147483646 w 272"/>
              <a:gd name="T3" fmla="*/ 2147483646 h 989"/>
              <a:gd name="T4" fmla="*/ 2147483646 w 272"/>
              <a:gd name="T5" fmla="*/ 2147483646 h 989"/>
              <a:gd name="T6" fmla="*/ 2147483646 w 272"/>
              <a:gd name="T7" fmla="*/ 2147483646 h 989"/>
              <a:gd name="T8" fmla="*/ 2147483646 w 272"/>
              <a:gd name="T9" fmla="*/ 2147483646 h 989"/>
              <a:gd name="T10" fmla="*/ 2147483646 w 272"/>
              <a:gd name="T11" fmla="*/ 2147483646 h 989"/>
              <a:gd name="T12" fmla="*/ 2147483646 w 272"/>
              <a:gd name="T13" fmla="*/ 2147483646 h 9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cmpd="sng">
            <a:solidFill>
              <a:srgbClr val="FF3300"/>
            </a:solidFill>
            <a:round/>
            <a:headEnd/>
            <a:tailEnd/>
          </a:ln>
          <a:effectLst/>
        </p:spPr>
        <p:txBody>
          <a:bodyPr/>
          <a:lstStyle/>
          <a:p>
            <a:endParaRPr lang="zh-CN" altLang="en-US"/>
          </a:p>
        </p:txBody>
      </p:sp>
      <p:sp>
        <p:nvSpPr>
          <p:cNvPr id="150602" name="Freeform 518"/>
          <p:cNvSpPr>
            <a:spLocks/>
          </p:cNvSpPr>
          <p:nvPr/>
        </p:nvSpPr>
        <p:spPr bwMode="auto">
          <a:xfrm>
            <a:off x="6757988" y="2733675"/>
            <a:ext cx="638175" cy="1538288"/>
          </a:xfrm>
          <a:custGeom>
            <a:avLst/>
            <a:gdLst>
              <a:gd name="T0" fmla="*/ 2147483646 w 402"/>
              <a:gd name="T1" fmla="*/ 0 h 969"/>
              <a:gd name="T2" fmla="*/ 2147483646 w 402"/>
              <a:gd name="T3" fmla="*/ 2147483646 h 969"/>
              <a:gd name="T4" fmla="*/ 2147483646 w 402"/>
              <a:gd name="T5" fmla="*/ 2147483646 h 969"/>
              <a:gd name="T6" fmla="*/ 2147483646 w 402"/>
              <a:gd name="T7" fmla="*/ 2147483646 h 969"/>
              <a:gd name="T8" fmla="*/ 2147483646 w 402"/>
              <a:gd name="T9" fmla="*/ 2147483646 h 969"/>
              <a:gd name="T10" fmla="*/ 2147483646 w 402"/>
              <a:gd name="T11" fmla="*/ 2147483646 h 969"/>
              <a:gd name="T12" fmla="*/ 2147483646 w 402"/>
              <a:gd name="T13" fmla="*/ 2147483646 h 969"/>
              <a:gd name="T14" fmla="*/ 2147483646 w 402"/>
              <a:gd name="T15" fmla="*/ 2147483646 h 969"/>
              <a:gd name="T16" fmla="*/ 2147483646 w 402"/>
              <a:gd name="T17" fmla="*/ 2147483646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cmpd="sng">
            <a:solidFill>
              <a:srgbClr val="FF3300"/>
            </a:solidFill>
            <a:round/>
            <a:headEnd/>
            <a:tailEnd/>
          </a:ln>
          <a:effectLst/>
        </p:spPr>
        <p:txBody>
          <a:bodyPr/>
          <a:lstStyle/>
          <a:p>
            <a:endParaRPr lang="zh-CN" altLang="en-US"/>
          </a:p>
        </p:txBody>
      </p:sp>
      <p:sp>
        <p:nvSpPr>
          <p:cNvPr id="150603" name="Text Box 519"/>
          <p:cNvSpPr txBox="1">
            <a:spLocks noChangeArrowheads="1"/>
          </p:cNvSpPr>
          <p:nvPr/>
        </p:nvSpPr>
        <p:spPr bwMode="auto">
          <a:xfrm>
            <a:off x="5983288" y="4498975"/>
            <a:ext cx="676275" cy="519113"/>
          </a:xfrm>
          <a:prstGeom prst="rect">
            <a:avLst/>
          </a:prstGeom>
          <a:noFill/>
          <a:ln w="9525">
            <a:noFill/>
            <a:miter lim="800000"/>
            <a:headEnd/>
            <a:tailEnd/>
          </a:ln>
          <a:effectLst/>
        </p:spPr>
        <p:txBody>
          <a:bodyPr>
            <a:spAutoFit/>
          </a:bodyPr>
          <a:lstStyle/>
          <a:p>
            <a:pPr algn="ctr"/>
            <a:r>
              <a:rPr lang="en-US" altLang="zh-CN" sz="2000">
                <a:latin typeface="Comic Sans MS" pitchFamily="66" charset="0"/>
              </a:rPr>
              <a:t>R</a:t>
            </a:r>
            <a:r>
              <a:rPr lang="en-US" altLang="zh-CN" sz="2800" baseline="-25000">
                <a:latin typeface="Comic Sans MS" pitchFamily="66" charset="0"/>
              </a:rPr>
              <a:t>c</a:t>
            </a:r>
            <a:endParaRPr lang="en-US" altLang="zh-CN" sz="2000">
              <a:latin typeface="Comic Sans MS" pitchFamily="66" charset="0"/>
            </a:endParaRPr>
          </a:p>
        </p:txBody>
      </p:sp>
      <p:sp>
        <p:nvSpPr>
          <p:cNvPr id="150604" name="Text Box 520"/>
          <p:cNvSpPr txBox="1">
            <a:spLocks noChangeArrowheads="1"/>
          </p:cNvSpPr>
          <p:nvPr/>
        </p:nvSpPr>
        <p:spPr bwMode="auto">
          <a:xfrm>
            <a:off x="7670800" y="3986213"/>
            <a:ext cx="674688" cy="519112"/>
          </a:xfrm>
          <a:prstGeom prst="rect">
            <a:avLst/>
          </a:prstGeom>
          <a:noFill/>
          <a:ln w="9525">
            <a:noFill/>
            <a:miter lim="800000"/>
            <a:headEnd/>
            <a:tailEnd/>
          </a:ln>
          <a:effectLst/>
        </p:spPr>
        <p:txBody>
          <a:bodyPr>
            <a:spAutoFit/>
          </a:bodyPr>
          <a:lstStyle/>
          <a:p>
            <a:pPr algn="ctr"/>
            <a:r>
              <a:rPr lang="en-US" altLang="zh-CN" sz="2000">
                <a:latin typeface="Comic Sans MS" pitchFamily="66" charset="0"/>
              </a:rPr>
              <a:t>R</a:t>
            </a:r>
            <a:r>
              <a:rPr lang="en-US" altLang="zh-CN" sz="2800" baseline="-25000">
                <a:latin typeface="Comic Sans MS" pitchFamily="66" charset="0"/>
              </a:rPr>
              <a:t>c</a:t>
            </a:r>
            <a:endParaRPr lang="en-US" altLang="zh-CN" sz="2000">
              <a:latin typeface="Comic Sans MS" pitchFamily="66" charset="0"/>
            </a:endParaRPr>
          </a:p>
        </p:txBody>
      </p:sp>
      <p:sp>
        <p:nvSpPr>
          <p:cNvPr id="150605" name="Text Box 521"/>
          <p:cNvSpPr txBox="1">
            <a:spLocks noChangeArrowheads="1"/>
          </p:cNvSpPr>
          <p:nvPr/>
        </p:nvSpPr>
        <p:spPr bwMode="auto">
          <a:xfrm>
            <a:off x="6699250" y="3357563"/>
            <a:ext cx="676275" cy="396875"/>
          </a:xfrm>
          <a:prstGeom prst="rect">
            <a:avLst/>
          </a:prstGeom>
          <a:noFill/>
          <a:ln w="9525">
            <a:noFill/>
            <a:miter lim="800000"/>
            <a:headEnd/>
            <a:tailEnd/>
          </a:ln>
          <a:effectLst/>
        </p:spPr>
        <p:txBody>
          <a:bodyPr>
            <a:spAutoFit/>
          </a:bodyPr>
          <a:lstStyle/>
          <a:p>
            <a:pPr algn="ctr"/>
            <a:r>
              <a:rPr lang="en-US" altLang="zh-CN" sz="2000">
                <a:latin typeface="Comic Sans MS" pitchFamily="66" charset="0"/>
              </a:rPr>
              <a:t>R</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57547">
                                            <p:txEl>
                                              <p:pRg st="3" end="3"/>
                                            </p:txEl>
                                          </p:spTgt>
                                        </p:tgtEl>
                                        <p:attrNameLst>
                                          <p:attrName>style.visibility</p:attrName>
                                        </p:attrNameLst>
                                      </p:cBhvr>
                                      <p:to>
                                        <p:strVal val="visible"/>
                                      </p:to>
                                    </p:set>
                                    <p:animEffect transition="in" filter="fade">
                                      <p:cBhvr>
                                        <p:cTn id="7" dur="500"/>
                                        <p:tgtEl>
                                          <p:spTgt spid="257547">
                                            <p:txEl>
                                              <p:pRg st="3" end="3"/>
                                            </p:txEl>
                                          </p:spTgt>
                                        </p:tgtEl>
                                      </p:cBhvr>
                                    </p:animEffect>
                                    <p:anim calcmode="lin" valueType="num">
                                      <p:cBhvr>
                                        <p:cTn id="8" dur="500" fill="hold"/>
                                        <p:tgtEl>
                                          <p:spTgt spid="257547">
                                            <p:txEl>
                                              <p:pRg st="3" end="3"/>
                                            </p:txEl>
                                          </p:spTgt>
                                        </p:tgtEl>
                                        <p:attrNameLst>
                                          <p:attrName>ppt_x</p:attrName>
                                        </p:attrNameLst>
                                      </p:cBhvr>
                                      <p:tavLst>
                                        <p:tav tm="0">
                                          <p:val>
                                            <p:strVal val="#ppt_x"/>
                                          </p:val>
                                        </p:tav>
                                        <p:tav tm="100000">
                                          <p:val>
                                            <p:strVal val="#ppt_x"/>
                                          </p:val>
                                        </p:tav>
                                      </p:tavLst>
                                    </p:anim>
                                    <p:anim calcmode="lin" valueType="num">
                                      <p:cBhvr>
                                        <p:cTn id="9" dur="500" fill="hold"/>
                                        <p:tgtEl>
                                          <p:spTgt spid="25754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533400" y="228600"/>
            <a:ext cx="7772400" cy="990600"/>
          </a:xfrm>
        </p:spPr>
        <p:txBody>
          <a:bodyPr/>
          <a:lstStyle/>
          <a:p>
            <a:r>
              <a:rPr lang="en-US" altLang="zh-CN" b="1" smtClean="0">
                <a:solidFill>
                  <a:srgbClr val="008000"/>
                </a:solidFill>
              </a:rPr>
              <a:t>1.5  </a:t>
            </a:r>
            <a:r>
              <a:rPr lang="zh-CN" altLang="en-US" b="1" smtClean="0">
                <a:solidFill>
                  <a:srgbClr val="008000"/>
                </a:solidFill>
              </a:rPr>
              <a:t>协议层次及其服务模型</a:t>
            </a:r>
          </a:p>
        </p:txBody>
      </p:sp>
      <p:sp>
        <p:nvSpPr>
          <p:cNvPr id="330755" name="Rectangle 3"/>
          <p:cNvSpPr>
            <a:spLocks noGrp="1" noChangeArrowheads="1"/>
          </p:cNvSpPr>
          <p:nvPr>
            <p:ph idx="1"/>
          </p:nvPr>
        </p:nvSpPr>
        <p:spPr>
          <a:xfrm>
            <a:off x="533400" y="1600200"/>
            <a:ext cx="3983038" cy="3611563"/>
          </a:xfrm>
        </p:spPr>
        <p:txBody>
          <a:bodyPr/>
          <a:lstStyle/>
          <a:p>
            <a:pPr eaLnBrk="1">
              <a:buFont typeface="Wingdings" pitchFamily="2" charset="2"/>
              <a:buNone/>
            </a:pPr>
            <a:r>
              <a:rPr lang="zh-CN" altLang="en-US" sz="2400" b="1" smtClean="0">
                <a:solidFill>
                  <a:srgbClr val="FF0000"/>
                </a:solidFill>
                <a:latin typeface="华文中宋" pitchFamily="2" charset="-122"/>
                <a:ea typeface="华文中宋" pitchFamily="2" charset="-122"/>
              </a:rPr>
              <a:t>计算机网络非常复杂。</a:t>
            </a:r>
            <a:r>
              <a:rPr lang="zh-CN" altLang="en-US" sz="2400" b="1" smtClean="0">
                <a:latin typeface="华文中宋" pitchFamily="2" charset="-122"/>
                <a:ea typeface="华文中宋" pitchFamily="2" charset="-122"/>
              </a:rPr>
              <a:t> </a:t>
            </a:r>
            <a:endParaRPr lang="en-US" altLang="zh-CN" sz="2400" b="1" u="sng" smtClean="0">
              <a:solidFill>
                <a:srgbClr val="FF0000"/>
              </a:solidFill>
              <a:latin typeface="华文中宋" pitchFamily="2" charset="-122"/>
              <a:ea typeface="华文中宋" pitchFamily="2" charset="-122"/>
            </a:endParaRPr>
          </a:p>
          <a:p>
            <a:pPr eaLnBrk="1"/>
            <a:r>
              <a:rPr lang="zh-CN" altLang="en-US" sz="2400" b="1" smtClean="0">
                <a:latin typeface="华文中宋" pitchFamily="2" charset="-122"/>
                <a:ea typeface="华文中宋" pitchFamily="2" charset="-122"/>
              </a:rPr>
              <a:t>包括许多“构件”</a:t>
            </a:r>
          </a:p>
          <a:p>
            <a:pPr lvl="1" eaLnBrk="1"/>
            <a:r>
              <a:rPr lang="zh-CN" altLang="en-US" b="1" smtClean="0">
                <a:latin typeface="华文中宋" pitchFamily="2" charset="-122"/>
                <a:ea typeface="华文中宋" pitchFamily="2" charset="-122"/>
              </a:rPr>
              <a:t>主机</a:t>
            </a:r>
          </a:p>
          <a:p>
            <a:pPr lvl="1" eaLnBrk="1"/>
            <a:r>
              <a:rPr lang="zh-CN" altLang="en-US" b="1" smtClean="0">
                <a:latin typeface="华文中宋" pitchFamily="2" charset="-122"/>
                <a:ea typeface="华文中宋" pitchFamily="2" charset="-122"/>
              </a:rPr>
              <a:t>路由器</a:t>
            </a:r>
          </a:p>
          <a:p>
            <a:pPr lvl="1" eaLnBrk="1"/>
            <a:r>
              <a:rPr lang="zh-CN" altLang="en-US" b="1" smtClean="0">
                <a:latin typeface="华文中宋" pitchFamily="2" charset="-122"/>
                <a:ea typeface="华文中宋" pitchFamily="2" charset="-122"/>
              </a:rPr>
              <a:t>各种媒体的链路</a:t>
            </a:r>
          </a:p>
          <a:p>
            <a:pPr lvl="1" eaLnBrk="1"/>
            <a:r>
              <a:rPr lang="zh-CN" altLang="en-US" b="1" smtClean="0">
                <a:latin typeface="华文中宋" pitchFamily="2" charset="-122"/>
                <a:ea typeface="华文中宋" pitchFamily="2" charset="-122"/>
              </a:rPr>
              <a:t>应用</a:t>
            </a:r>
          </a:p>
          <a:p>
            <a:pPr lvl="1" eaLnBrk="1"/>
            <a:r>
              <a:rPr lang="zh-CN" altLang="en-US" b="1" smtClean="0">
                <a:latin typeface="华文中宋" pitchFamily="2" charset="-122"/>
                <a:ea typeface="华文中宋" pitchFamily="2" charset="-122"/>
              </a:rPr>
              <a:t>协议</a:t>
            </a:r>
          </a:p>
          <a:p>
            <a:pPr lvl="1" eaLnBrk="1"/>
            <a:r>
              <a:rPr lang="zh-CN" altLang="en-US" b="1" smtClean="0">
                <a:latin typeface="华文中宋" pitchFamily="2" charset="-122"/>
                <a:ea typeface="华文中宋" pitchFamily="2" charset="-122"/>
              </a:rPr>
              <a:t>硬件，软件</a:t>
            </a:r>
            <a:endParaRPr lang="zh-CN" altLang="en-US" sz="2000" b="1" smtClean="0">
              <a:latin typeface="华文中宋" pitchFamily="2" charset="-122"/>
              <a:ea typeface="华文中宋" pitchFamily="2" charset="-122"/>
            </a:endParaRPr>
          </a:p>
        </p:txBody>
      </p:sp>
      <p:sp>
        <p:nvSpPr>
          <p:cNvPr id="151556" name="灯片编号占位符 5"/>
          <p:cNvSpPr>
            <a:spLocks noGrp="1"/>
          </p:cNvSpPr>
          <p:nvPr>
            <p:ph type="sldNum" sz="quarter" idx="12"/>
          </p:nvPr>
        </p:nvSpPr>
        <p:spPr>
          <a:noFill/>
          <a:ln>
            <a:miter lim="800000"/>
            <a:headEnd/>
            <a:tailEnd/>
          </a:ln>
        </p:spPr>
        <p:txBody>
          <a:bodyPr/>
          <a:lstStyle/>
          <a:p>
            <a:fld id="{95E25804-75B8-4342-B9AA-B04A43A01667}" type="slidenum">
              <a:rPr lang="en-US" altLang="zh-CN"/>
              <a:pPr/>
              <a:t>88</a:t>
            </a:fld>
            <a:endParaRPr lang="en-US" altLang="zh-CN"/>
          </a:p>
        </p:txBody>
      </p:sp>
      <p:grpSp>
        <p:nvGrpSpPr>
          <p:cNvPr id="151557" name="Group 225"/>
          <p:cNvGrpSpPr>
            <a:grpSpLocks/>
          </p:cNvGrpSpPr>
          <p:nvPr/>
        </p:nvGrpSpPr>
        <p:grpSpPr bwMode="auto">
          <a:xfrm>
            <a:off x="4889500" y="1600200"/>
            <a:ext cx="3678238" cy="4127500"/>
            <a:chOff x="3080" y="1296"/>
            <a:chExt cx="2317" cy="2312"/>
          </a:xfrm>
        </p:grpSpPr>
        <p:sp>
          <p:nvSpPr>
            <p:cNvPr id="151560" name="Freeform 4"/>
            <p:cNvSpPr>
              <a:spLocks/>
            </p:cNvSpPr>
            <p:nvPr/>
          </p:nvSpPr>
          <p:spPr bwMode="auto">
            <a:xfrm>
              <a:off x="4264" y="1386"/>
              <a:ext cx="1133" cy="1055"/>
            </a:xfrm>
            <a:custGeom>
              <a:avLst/>
              <a:gdLst>
                <a:gd name="T0" fmla="*/ 16 w 1292"/>
                <a:gd name="T1" fmla="*/ 3 h 1255"/>
                <a:gd name="T2" fmla="*/ 4 w 1292"/>
                <a:gd name="T3" fmla="*/ 4 h 1255"/>
                <a:gd name="T4" fmla="*/ 4 w 1292"/>
                <a:gd name="T5" fmla="*/ 14 h 1255"/>
                <a:gd name="T6" fmla="*/ 4 w 1292"/>
                <a:gd name="T7" fmla="*/ 21 h 1255"/>
                <a:gd name="T8" fmla="*/ 16 w 1292"/>
                <a:gd name="T9" fmla="*/ 23 h 1255"/>
                <a:gd name="T10" fmla="*/ 40 w 1292"/>
                <a:gd name="T11" fmla="*/ 29 h 1255"/>
                <a:gd name="T12" fmla="*/ 63 w 1292"/>
                <a:gd name="T13" fmla="*/ 33 h 1255"/>
                <a:gd name="T14" fmla="*/ 75 w 1292"/>
                <a:gd name="T15" fmla="*/ 27 h 1255"/>
                <a:gd name="T16" fmla="*/ 81 w 1292"/>
                <a:gd name="T17" fmla="*/ 12 h 1255"/>
                <a:gd name="T18" fmla="*/ 75 w 1292"/>
                <a:gd name="T19" fmla="*/ 6 h 1255"/>
                <a:gd name="T20" fmla="*/ 46 w 1292"/>
                <a:gd name="T21" fmla="*/ 3 h 1255"/>
                <a:gd name="T22" fmla="*/ 16 w 1292"/>
                <a:gd name="T23" fmla="*/ 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a:effectLst/>
          </p:spPr>
          <p:txBody>
            <a:bodyPr wrap="none" anchor="ctr"/>
            <a:lstStyle/>
            <a:p>
              <a:endParaRPr lang="zh-CN" altLang="en-US"/>
            </a:p>
          </p:txBody>
        </p:sp>
        <p:sp>
          <p:nvSpPr>
            <p:cNvPr id="151561" name="Freeform 5"/>
            <p:cNvSpPr>
              <a:spLocks/>
            </p:cNvSpPr>
            <p:nvPr/>
          </p:nvSpPr>
          <p:spPr bwMode="auto">
            <a:xfrm>
              <a:off x="3080" y="1296"/>
              <a:ext cx="1176" cy="1001"/>
            </a:xfrm>
            <a:custGeom>
              <a:avLst/>
              <a:gdLst>
                <a:gd name="T0" fmla="*/ 36 w 1340"/>
                <a:gd name="T1" fmla="*/ 3 h 1191"/>
                <a:gd name="T2" fmla="*/ 5 w 1340"/>
                <a:gd name="T3" fmla="*/ 3 h 1191"/>
                <a:gd name="T4" fmla="*/ 4 w 1340"/>
                <a:gd name="T5" fmla="*/ 10 h 1191"/>
                <a:gd name="T6" fmla="*/ 4 w 1340"/>
                <a:gd name="T7" fmla="*/ 19 h 1191"/>
                <a:gd name="T8" fmla="*/ 8 w 1340"/>
                <a:gd name="T9" fmla="*/ 23 h 1191"/>
                <a:gd name="T10" fmla="*/ 35 w 1340"/>
                <a:gd name="T11" fmla="*/ 23 h 1191"/>
                <a:gd name="T12" fmla="*/ 41 w 1340"/>
                <a:gd name="T13" fmla="*/ 29 h 1191"/>
                <a:gd name="T14" fmla="*/ 80 w 1340"/>
                <a:gd name="T15" fmla="*/ 29 h 1191"/>
                <a:gd name="T16" fmla="*/ 82 w 1340"/>
                <a:gd name="T17" fmla="*/ 14 h 1191"/>
                <a:gd name="T18" fmla="*/ 77 w 1340"/>
                <a:gd name="T19" fmla="*/ 9 h 1191"/>
                <a:gd name="T20" fmla="*/ 49 w 1340"/>
                <a:gd name="T21" fmla="*/ 8 h 1191"/>
                <a:gd name="T22" fmla="*/ 36 w 1340"/>
                <a:gd name="T23" fmla="*/ 3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FFFF"/>
            </a:solidFill>
            <a:ln w="9525">
              <a:noFill/>
              <a:round/>
              <a:headEnd/>
              <a:tailEnd/>
            </a:ln>
            <a:effectLst/>
          </p:spPr>
          <p:txBody>
            <a:bodyPr wrap="none" anchor="ctr"/>
            <a:lstStyle/>
            <a:p>
              <a:endParaRPr lang="zh-CN" altLang="en-US"/>
            </a:p>
          </p:txBody>
        </p:sp>
        <p:sp>
          <p:nvSpPr>
            <p:cNvPr id="151562" name="Freeform 6"/>
            <p:cNvSpPr>
              <a:spLocks/>
            </p:cNvSpPr>
            <p:nvPr/>
          </p:nvSpPr>
          <p:spPr bwMode="auto">
            <a:xfrm>
              <a:off x="3312" y="2210"/>
              <a:ext cx="1874" cy="1398"/>
            </a:xfrm>
            <a:custGeom>
              <a:avLst/>
              <a:gdLst>
                <a:gd name="T0" fmla="*/ 4 w 2135"/>
                <a:gd name="T1" fmla="*/ 17 h 1662"/>
                <a:gd name="T2" fmla="*/ 7 w 2135"/>
                <a:gd name="T3" fmla="*/ 3 h 1662"/>
                <a:gd name="T4" fmla="*/ 41 w 2135"/>
                <a:gd name="T5" fmla="*/ 5 h 1662"/>
                <a:gd name="T6" fmla="*/ 79 w 2135"/>
                <a:gd name="T7" fmla="*/ 3 h 1662"/>
                <a:gd name="T8" fmla="*/ 130 w 2135"/>
                <a:gd name="T9" fmla="*/ 11 h 1662"/>
                <a:gd name="T10" fmla="*/ 130 w 2135"/>
                <a:gd name="T11" fmla="*/ 30 h 1662"/>
                <a:gd name="T12" fmla="*/ 103 w 2135"/>
                <a:gd name="T13" fmla="*/ 42 h 1662"/>
                <a:gd name="T14" fmla="*/ 53 w 2135"/>
                <a:gd name="T15" fmla="*/ 40 h 1662"/>
                <a:gd name="T16" fmla="*/ 32 w 2135"/>
                <a:gd name="T17" fmla="*/ 34 h 1662"/>
                <a:gd name="T18" fmla="*/ 12 w 2135"/>
                <a:gd name="T19" fmla="*/ 29 h 1662"/>
                <a:gd name="T20" fmla="*/ 4 w 2135"/>
                <a:gd name="T21" fmla="*/ 1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w="9525">
              <a:noFill/>
              <a:round/>
              <a:headEnd/>
              <a:tailEnd/>
            </a:ln>
            <a:effectLst/>
          </p:spPr>
          <p:txBody>
            <a:bodyPr wrap="none" anchor="ctr"/>
            <a:lstStyle/>
            <a:p>
              <a:endParaRPr lang="zh-CN" altLang="en-US"/>
            </a:p>
          </p:txBody>
        </p:sp>
        <p:grpSp>
          <p:nvGrpSpPr>
            <p:cNvPr id="151563" name="Group 7"/>
            <p:cNvGrpSpPr>
              <a:grpSpLocks/>
            </p:cNvGrpSpPr>
            <p:nvPr/>
          </p:nvGrpSpPr>
          <p:grpSpPr bwMode="auto">
            <a:xfrm>
              <a:off x="3154" y="1381"/>
              <a:ext cx="462" cy="201"/>
              <a:chOff x="3552" y="246"/>
              <a:chExt cx="527" cy="248"/>
            </a:xfrm>
          </p:grpSpPr>
          <p:graphicFrame>
            <p:nvGraphicFramePr>
              <p:cNvPr id="151777" name="Object 8"/>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152259" name="Clip" r:id="rId3" imgW="1307263" imgH="1084139" progId="MS_ClipArt_Gallery.2">
                      <p:embed/>
                    </p:oleObj>
                  </mc:Choice>
                  <mc:Fallback>
                    <p:oleObj name="Clip" r:id="rId3" imgW="1307263" imgH="1084139" progId="MS_ClipArt_Gallery.2">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1778" name="Object 9"/>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152260" name="Clip" r:id="rId5" imgW="681706" imgH="480401" progId="MS_ClipArt_Gallery.2">
                      <p:embed/>
                    </p:oleObj>
                  </mc:Choice>
                  <mc:Fallback>
                    <p:oleObj name="Clip" r:id="rId5" imgW="681706" imgH="480401" progId="MS_ClipArt_Gallery.2">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1779" name="Line 10"/>
              <p:cNvSpPr>
                <a:spLocks noChangeShapeType="1"/>
              </p:cNvSpPr>
              <p:nvPr/>
            </p:nvSpPr>
            <p:spPr bwMode="auto">
              <a:xfrm flipV="1">
                <a:off x="3844" y="434"/>
                <a:ext cx="82" cy="2"/>
              </a:xfrm>
              <a:prstGeom prst="line">
                <a:avLst/>
              </a:prstGeom>
              <a:noFill/>
              <a:ln w="19050">
                <a:solidFill>
                  <a:schemeClr val="tx1"/>
                </a:solidFill>
                <a:round/>
                <a:headEnd/>
                <a:tailEnd/>
              </a:ln>
              <a:effectLst/>
            </p:spPr>
            <p:txBody>
              <a:bodyPr wrap="none" anchor="ctr"/>
              <a:lstStyle/>
              <a:p>
                <a:endParaRPr lang="zh-CN" altLang="en-US"/>
              </a:p>
            </p:txBody>
          </p:sp>
        </p:grpSp>
        <p:grpSp>
          <p:nvGrpSpPr>
            <p:cNvPr id="151564" name="Group 11"/>
            <p:cNvGrpSpPr>
              <a:grpSpLocks/>
            </p:cNvGrpSpPr>
            <p:nvPr/>
          </p:nvGrpSpPr>
          <p:grpSpPr bwMode="auto">
            <a:xfrm>
              <a:off x="3154" y="1756"/>
              <a:ext cx="462" cy="201"/>
              <a:chOff x="3552" y="246"/>
              <a:chExt cx="527" cy="248"/>
            </a:xfrm>
          </p:grpSpPr>
          <p:graphicFrame>
            <p:nvGraphicFramePr>
              <p:cNvPr id="151774" name="Object 12"/>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152261" name="Clip" r:id="rId7" imgW="1307263" imgH="1084139" progId="MS_ClipArt_Gallery.2">
                      <p:embed/>
                    </p:oleObj>
                  </mc:Choice>
                  <mc:Fallback>
                    <p:oleObj name="Clip" r:id="rId7" imgW="1307263" imgH="1084139" progId="MS_ClipArt_Gallery.2">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1775" name="Object 13"/>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152262" name="Clip" r:id="rId8" imgW="681706" imgH="480401" progId="MS_ClipArt_Gallery.2">
                      <p:embed/>
                    </p:oleObj>
                  </mc:Choice>
                  <mc:Fallback>
                    <p:oleObj name="Clip" r:id="rId8" imgW="681706" imgH="480401" progId="MS_ClipArt_Gallery.2">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1776" name="Line 14"/>
              <p:cNvSpPr>
                <a:spLocks noChangeShapeType="1"/>
              </p:cNvSpPr>
              <p:nvPr/>
            </p:nvSpPr>
            <p:spPr bwMode="auto">
              <a:xfrm flipV="1">
                <a:off x="3844" y="434"/>
                <a:ext cx="82" cy="2"/>
              </a:xfrm>
              <a:prstGeom prst="line">
                <a:avLst/>
              </a:prstGeom>
              <a:noFill/>
              <a:ln w="19050">
                <a:solidFill>
                  <a:schemeClr val="tx1"/>
                </a:solidFill>
                <a:round/>
                <a:headEnd/>
                <a:tailEnd/>
              </a:ln>
              <a:effectLst/>
            </p:spPr>
            <p:txBody>
              <a:bodyPr wrap="none" anchor="ctr"/>
              <a:lstStyle/>
              <a:p>
                <a:endParaRPr lang="zh-CN" altLang="en-US"/>
              </a:p>
            </p:txBody>
          </p:sp>
        </p:grpSp>
        <p:grpSp>
          <p:nvGrpSpPr>
            <p:cNvPr id="151565" name="Group 15"/>
            <p:cNvGrpSpPr>
              <a:grpSpLocks/>
            </p:cNvGrpSpPr>
            <p:nvPr/>
          </p:nvGrpSpPr>
          <p:grpSpPr bwMode="auto">
            <a:xfrm>
              <a:off x="3391" y="1622"/>
              <a:ext cx="44" cy="135"/>
              <a:chOff x="3842" y="406"/>
              <a:chExt cx="51" cy="167"/>
            </a:xfrm>
          </p:grpSpPr>
          <p:sp>
            <p:nvSpPr>
              <p:cNvPr id="151771" name="Oval 16"/>
              <p:cNvSpPr>
                <a:spLocks noChangeArrowheads="1"/>
              </p:cNvSpPr>
              <p:nvPr/>
            </p:nvSpPr>
            <p:spPr bwMode="auto">
              <a:xfrm>
                <a:off x="3842" y="40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151772" name="Oval 17"/>
              <p:cNvSpPr>
                <a:spLocks noChangeArrowheads="1"/>
              </p:cNvSpPr>
              <p:nvPr/>
            </p:nvSpPr>
            <p:spPr bwMode="auto">
              <a:xfrm>
                <a:off x="3844" y="46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151773" name="Oval 18"/>
              <p:cNvSpPr>
                <a:spLocks noChangeArrowheads="1"/>
              </p:cNvSpPr>
              <p:nvPr/>
            </p:nvSpPr>
            <p:spPr bwMode="auto">
              <a:xfrm>
                <a:off x="3846" y="52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grpSp>
        <p:grpSp>
          <p:nvGrpSpPr>
            <p:cNvPr id="151566" name="Group 19"/>
            <p:cNvGrpSpPr>
              <a:grpSpLocks/>
            </p:cNvGrpSpPr>
            <p:nvPr/>
          </p:nvGrpSpPr>
          <p:grpSpPr bwMode="auto">
            <a:xfrm>
              <a:off x="3687" y="1939"/>
              <a:ext cx="132" cy="249"/>
              <a:chOff x="4180" y="783"/>
              <a:chExt cx="150" cy="307"/>
            </a:xfrm>
          </p:grpSpPr>
          <p:sp>
            <p:nvSpPr>
              <p:cNvPr id="151763" name="AutoShape 20"/>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pPr algn="ctr"/>
                <a:endParaRPr lang="zh-CN" altLang="en-US"/>
              </a:p>
            </p:txBody>
          </p:sp>
          <p:sp>
            <p:nvSpPr>
              <p:cNvPr id="151764" name="Rectangle 21"/>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151765" name="Rectangle 2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151766" name="AutoShape 2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151767" name="Line 24"/>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zh-CN" altLang="en-US"/>
              </a:p>
            </p:txBody>
          </p:sp>
          <p:sp>
            <p:nvSpPr>
              <p:cNvPr id="151768" name="Line 25"/>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zh-CN" altLang="en-US"/>
              </a:p>
            </p:txBody>
          </p:sp>
          <p:sp>
            <p:nvSpPr>
              <p:cNvPr id="151769" name="Rectangle 2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151770" name="Rectangle 27"/>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pPr algn="ctr"/>
                <a:endParaRPr lang="zh-CN" altLang="en-US"/>
              </a:p>
            </p:txBody>
          </p:sp>
        </p:grpSp>
        <p:grpSp>
          <p:nvGrpSpPr>
            <p:cNvPr id="151567" name="Group 28"/>
            <p:cNvGrpSpPr>
              <a:grpSpLocks/>
            </p:cNvGrpSpPr>
            <p:nvPr/>
          </p:nvGrpSpPr>
          <p:grpSpPr bwMode="auto">
            <a:xfrm rot="-5400000">
              <a:off x="3884" y="1988"/>
              <a:ext cx="51" cy="147"/>
              <a:chOff x="3842" y="406"/>
              <a:chExt cx="51" cy="167"/>
            </a:xfrm>
          </p:grpSpPr>
          <p:sp>
            <p:nvSpPr>
              <p:cNvPr id="151760" name="Oval 29"/>
              <p:cNvSpPr>
                <a:spLocks noChangeArrowheads="1"/>
              </p:cNvSpPr>
              <p:nvPr/>
            </p:nvSpPr>
            <p:spPr bwMode="auto">
              <a:xfrm>
                <a:off x="3842" y="40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151761" name="Oval 30"/>
              <p:cNvSpPr>
                <a:spLocks noChangeArrowheads="1"/>
              </p:cNvSpPr>
              <p:nvPr/>
            </p:nvSpPr>
            <p:spPr bwMode="auto">
              <a:xfrm>
                <a:off x="3844" y="46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151762" name="Oval 31"/>
              <p:cNvSpPr>
                <a:spLocks noChangeArrowheads="1"/>
              </p:cNvSpPr>
              <p:nvPr/>
            </p:nvSpPr>
            <p:spPr bwMode="auto">
              <a:xfrm>
                <a:off x="3846" y="52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grpSp>
        <p:sp>
          <p:nvSpPr>
            <p:cNvPr id="151568" name="Line 32"/>
            <p:cNvSpPr>
              <a:spLocks noChangeShapeType="1"/>
            </p:cNvSpPr>
            <p:nvPr/>
          </p:nvSpPr>
          <p:spPr bwMode="auto">
            <a:xfrm>
              <a:off x="3773" y="1881"/>
              <a:ext cx="312" cy="1"/>
            </a:xfrm>
            <a:prstGeom prst="line">
              <a:avLst/>
            </a:prstGeom>
            <a:noFill/>
            <a:ln w="12700">
              <a:solidFill>
                <a:schemeClr val="tx1"/>
              </a:solidFill>
              <a:round/>
              <a:headEnd/>
              <a:tailEnd/>
            </a:ln>
            <a:effectLst/>
          </p:spPr>
          <p:txBody>
            <a:bodyPr wrap="none" anchor="ctr"/>
            <a:lstStyle/>
            <a:p>
              <a:endParaRPr lang="zh-CN" altLang="en-US"/>
            </a:p>
          </p:txBody>
        </p:sp>
        <p:sp>
          <p:nvSpPr>
            <p:cNvPr id="151569" name="Line 33"/>
            <p:cNvSpPr>
              <a:spLocks noChangeShapeType="1"/>
            </p:cNvSpPr>
            <p:nvPr/>
          </p:nvSpPr>
          <p:spPr bwMode="auto">
            <a:xfrm>
              <a:off x="3775" y="1879"/>
              <a:ext cx="1" cy="60"/>
            </a:xfrm>
            <a:prstGeom prst="line">
              <a:avLst/>
            </a:prstGeom>
            <a:noFill/>
            <a:ln w="12700">
              <a:solidFill>
                <a:schemeClr val="tx1"/>
              </a:solidFill>
              <a:round/>
              <a:headEnd/>
              <a:tailEnd/>
            </a:ln>
            <a:effectLst/>
          </p:spPr>
          <p:txBody>
            <a:bodyPr wrap="none" anchor="ctr"/>
            <a:lstStyle/>
            <a:p>
              <a:endParaRPr lang="zh-CN" altLang="en-US"/>
            </a:p>
          </p:txBody>
        </p:sp>
        <p:sp>
          <p:nvSpPr>
            <p:cNvPr id="151570" name="Line 34"/>
            <p:cNvSpPr>
              <a:spLocks noChangeShapeType="1"/>
            </p:cNvSpPr>
            <p:nvPr/>
          </p:nvSpPr>
          <p:spPr bwMode="auto">
            <a:xfrm>
              <a:off x="4087" y="1878"/>
              <a:ext cx="1" cy="52"/>
            </a:xfrm>
            <a:prstGeom prst="line">
              <a:avLst/>
            </a:prstGeom>
            <a:noFill/>
            <a:ln w="12700">
              <a:solidFill>
                <a:schemeClr val="tx1"/>
              </a:solidFill>
              <a:round/>
              <a:headEnd/>
              <a:tailEnd/>
            </a:ln>
            <a:effectLst/>
          </p:spPr>
          <p:txBody>
            <a:bodyPr wrap="none" anchor="ctr"/>
            <a:lstStyle/>
            <a:p>
              <a:endParaRPr lang="zh-CN" altLang="en-US"/>
            </a:p>
          </p:txBody>
        </p:sp>
        <p:sp>
          <p:nvSpPr>
            <p:cNvPr id="151571" name="Line 35"/>
            <p:cNvSpPr>
              <a:spLocks noChangeShapeType="1"/>
            </p:cNvSpPr>
            <p:nvPr/>
          </p:nvSpPr>
          <p:spPr bwMode="auto">
            <a:xfrm>
              <a:off x="3584" y="1541"/>
              <a:ext cx="182" cy="167"/>
            </a:xfrm>
            <a:prstGeom prst="line">
              <a:avLst/>
            </a:prstGeom>
            <a:noFill/>
            <a:ln w="12700">
              <a:solidFill>
                <a:schemeClr val="tx1"/>
              </a:solidFill>
              <a:round/>
              <a:headEnd/>
              <a:tailEnd/>
            </a:ln>
            <a:effectLst/>
          </p:spPr>
          <p:txBody>
            <a:bodyPr wrap="none" anchor="ctr"/>
            <a:lstStyle/>
            <a:p>
              <a:endParaRPr lang="zh-CN" altLang="en-US"/>
            </a:p>
          </p:txBody>
        </p:sp>
        <p:sp>
          <p:nvSpPr>
            <p:cNvPr id="151572" name="Line 36"/>
            <p:cNvSpPr>
              <a:spLocks noChangeShapeType="1"/>
            </p:cNvSpPr>
            <p:nvPr/>
          </p:nvSpPr>
          <p:spPr bwMode="auto">
            <a:xfrm flipV="1">
              <a:off x="3592" y="1721"/>
              <a:ext cx="174" cy="208"/>
            </a:xfrm>
            <a:prstGeom prst="line">
              <a:avLst/>
            </a:prstGeom>
            <a:noFill/>
            <a:ln w="12700">
              <a:solidFill>
                <a:schemeClr val="tx1"/>
              </a:solidFill>
              <a:round/>
              <a:headEnd/>
              <a:tailEnd/>
            </a:ln>
            <a:effectLst/>
          </p:spPr>
          <p:txBody>
            <a:bodyPr wrap="none" anchor="ctr"/>
            <a:lstStyle/>
            <a:p>
              <a:endParaRPr lang="zh-CN" altLang="en-US"/>
            </a:p>
          </p:txBody>
        </p:sp>
        <p:sp>
          <p:nvSpPr>
            <p:cNvPr id="151573" name="Line 37"/>
            <p:cNvSpPr>
              <a:spLocks noChangeShapeType="1"/>
            </p:cNvSpPr>
            <p:nvPr/>
          </p:nvSpPr>
          <p:spPr bwMode="auto">
            <a:xfrm flipV="1">
              <a:off x="3924" y="1775"/>
              <a:ext cx="1" cy="103"/>
            </a:xfrm>
            <a:prstGeom prst="line">
              <a:avLst/>
            </a:prstGeom>
            <a:noFill/>
            <a:ln w="12700">
              <a:solidFill>
                <a:schemeClr val="tx1"/>
              </a:solidFill>
              <a:round/>
              <a:headEnd/>
              <a:tailEnd/>
            </a:ln>
            <a:effectLst/>
          </p:spPr>
          <p:txBody>
            <a:bodyPr wrap="none" anchor="ctr"/>
            <a:lstStyle/>
            <a:p>
              <a:endParaRPr lang="zh-CN" altLang="en-US"/>
            </a:p>
          </p:txBody>
        </p:sp>
        <p:grpSp>
          <p:nvGrpSpPr>
            <p:cNvPr id="151574" name="Group 38"/>
            <p:cNvGrpSpPr>
              <a:grpSpLocks/>
            </p:cNvGrpSpPr>
            <p:nvPr/>
          </p:nvGrpSpPr>
          <p:grpSpPr bwMode="auto">
            <a:xfrm>
              <a:off x="3999" y="1925"/>
              <a:ext cx="132" cy="249"/>
              <a:chOff x="4180" y="783"/>
              <a:chExt cx="150" cy="307"/>
            </a:xfrm>
          </p:grpSpPr>
          <p:sp>
            <p:nvSpPr>
              <p:cNvPr id="151752" name="AutoShape 39"/>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pPr algn="ctr"/>
                <a:endParaRPr lang="zh-CN" altLang="en-US"/>
              </a:p>
            </p:txBody>
          </p:sp>
          <p:sp>
            <p:nvSpPr>
              <p:cNvPr id="151753" name="Rectangle 40"/>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151754" name="Rectangle 4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151755" name="AutoShape 4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151756" name="Line 43"/>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zh-CN" altLang="en-US"/>
              </a:p>
            </p:txBody>
          </p:sp>
          <p:sp>
            <p:nvSpPr>
              <p:cNvPr id="151757" name="Line 44"/>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zh-CN" altLang="en-US"/>
              </a:p>
            </p:txBody>
          </p:sp>
          <p:sp>
            <p:nvSpPr>
              <p:cNvPr id="151758" name="Rectangle 4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151759" name="Rectangle 46"/>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pPr algn="ctr"/>
                <a:endParaRPr lang="zh-CN" altLang="en-US"/>
              </a:p>
            </p:txBody>
          </p:sp>
        </p:grpSp>
        <p:grpSp>
          <p:nvGrpSpPr>
            <p:cNvPr id="151575" name="Group 47"/>
            <p:cNvGrpSpPr>
              <a:grpSpLocks/>
            </p:cNvGrpSpPr>
            <p:nvPr/>
          </p:nvGrpSpPr>
          <p:grpSpPr bwMode="auto">
            <a:xfrm>
              <a:off x="3396" y="2315"/>
              <a:ext cx="302" cy="583"/>
              <a:chOff x="3314" y="1248"/>
              <a:chExt cx="344" cy="694"/>
            </a:xfrm>
          </p:grpSpPr>
          <p:graphicFrame>
            <p:nvGraphicFramePr>
              <p:cNvPr id="151743" name="Object 48"/>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152263" name="Clip" r:id="rId9" imgW="1307263" imgH="1084139" progId="MS_ClipArt_Gallery.2">
                      <p:embed/>
                    </p:oleObj>
                  </mc:Choice>
                  <mc:Fallback>
                    <p:oleObj name="Clip" r:id="rId9" imgW="1307263" imgH="1084139" progId="MS_ClipArt_Gallery.2">
                      <p:embed/>
                      <p:pic>
                        <p:nvPicPr>
                          <p:cNvPr id="0" name="Object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1744" name="Line 49"/>
              <p:cNvSpPr>
                <a:spLocks noChangeShapeType="1"/>
              </p:cNvSpPr>
              <p:nvPr/>
            </p:nvSpPr>
            <p:spPr bwMode="auto">
              <a:xfrm flipV="1">
                <a:off x="3606" y="1433"/>
                <a:ext cx="52" cy="5"/>
              </a:xfrm>
              <a:prstGeom prst="line">
                <a:avLst/>
              </a:prstGeom>
              <a:noFill/>
              <a:ln w="19050">
                <a:solidFill>
                  <a:schemeClr val="tx1"/>
                </a:solidFill>
                <a:round/>
                <a:headEnd/>
                <a:tailEnd/>
              </a:ln>
              <a:effectLst/>
            </p:spPr>
            <p:txBody>
              <a:bodyPr wrap="none" anchor="ctr"/>
              <a:lstStyle/>
              <a:p>
                <a:endParaRPr lang="zh-CN" altLang="en-US"/>
              </a:p>
            </p:txBody>
          </p:sp>
          <p:graphicFrame>
            <p:nvGraphicFramePr>
              <p:cNvPr id="151745" name="Object 50"/>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152264" name="Clip" r:id="rId10" imgW="1307263" imgH="1084139" progId="MS_ClipArt_Gallery.2">
                      <p:embed/>
                    </p:oleObj>
                  </mc:Choice>
                  <mc:Fallback>
                    <p:oleObj name="Clip" r:id="rId10" imgW="1307263" imgH="1084139" progId="MS_ClipArt_Gallery.2">
                      <p:embed/>
                      <p:pic>
                        <p:nvPicPr>
                          <p:cNvPr id="0" name="Object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1746" name="Line 51"/>
              <p:cNvSpPr>
                <a:spLocks noChangeShapeType="1"/>
              </p:cNvSpPr>
              <p:nvPr/>
            </p:nvSpPr>
            <p:spPr bwMode="auto">
              <a:xfrm flipV="1">
                <a:off x="3606" y="1882"/>
                <a:ext cx="52" cy="2"/>
              </a:xfrm>
              <a:prstGeom prst="line">
                <a:avLst/>
              </a:prstGeom>
              <a:noFill/>
              <a:ln w="19050">
                <a:solidFill>
                  <a:schemeClr val="tx1"/>
                </a:solidFill>
                <a:round/>
                <a:headEnd/>
                <a:tailEnd/>
              </a:ln>
              <a:effectLst/>
            </p:spPr>
            <p:txBody>
              <a:bodyPr wrap="none" anchor="ctr"/>
              <a:lstStyle/>
              <a:p>
                <a:endParaRPr lang="zh-CN" altLang="en-US"/>
              </a:p>
            </p:txBody>
          </p:sp>
          <p:grpSp>
            <p:nvGrpSpPr>
              <p:cNvPr id="151747" name="Group 52"/>
              <p:cNvGrpSpPr>
                <a:grpSpLocks/>
              </p:cNvGrpSpPr>
              <p:nvPr/>
            </p:nvGrpSpPr>
            <p:grpSpPr bwMode="auto">
              <a:xfrm>
                <a:off x="3404" y="1504"/>
                <a:ext cx="51" cy="167"/>
                <a:chOff x="3842" y="406"/>
                <a:chExt cx="51" cy="167"/>
              </a:xfrm>
            </p:grpSpPr>
            <p:sp>
              <p:nvSpPr>
                <p:cNvPr id="151749" name="Oval 53"/>
                <p:cNvSpPr>
                  <a:spLocks noChangeArrowheads="1"/>
                </p:cNvSpPr>
                <p:nvPr/>
              </p:nvSpPr>
              <p:spPr bwMode="auto">
                <a:xfrm>
                  <a:off x="3842" y="40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151750" name="Oval 54"/>
                <p:cNvSpPr>
                  <a:spLocks noChangeArrowheads="1"/>
                </p:cNvSpPr>
                <p:nvPr/>
              </p:nvSpPr>
              <p:spPr bwMode="auto">
                <a:xfrm>
                  <a:off x="3844" y="46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151751" name="Oval 55"/>
                <p:cNvSpPr>
                  <a:spLocks noChangeArrowheads="1"/>
                </p:cNvSpPr>
                <p:nvPr/>
              </p:nvSpPr>
              <p:spPr bwMode="auto">
                <a:xfrm>
                  <a:off x="3846" y="52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grpSp>
          <p:sp>
            <p:nvSpPr>
              <p:cNvPr id="151748" name="Line 56"/>
              <p:cNvSpPr>
                <a:spLocks noChangeShapeType="1"/>
              </p:cNvSpPr>
              <p:nvPr/>
            </p:nvSpPr>
            <p:spPr bwMode="auto">
              <a:xfrm>
                <a:off x="3654" y="1431"/>
                <a:ext cx="0" cy="450"/>
              </a:xfrm>
              <a:prstGeom prst="line">
                <a:avLst/>
              </a:prstGeom>
              <a:noFill/>
              <a:ln w="12700">
                <a:solidFill>
                  <a:schemeClr val="tx1"/>
                </a:solidFill>
                <a:round/>
                <a:headEnd/>
                <a:tailEnd/>
              </a:ln>
              <a:effectLst/>
            </p:spPr>
            <p:txBody>
              <a:bodyPr wrap="none" anchor="ctr"/>
              <a:lstStyle/>
              <a:p>
                <a:endParaRPr lang="zh-CN" altLang="en-US"/>
              </a:p>
            </p:txBody>
          </p:sp>
        </p:grpSp>
        <p:graphicFrame>
          <p:nvGraphicFramePr>
            <p:cNvPr id="151576" name="Object 57"/>
            <p:cNvGraphicFramePr>
              <a:graphicFrameLocks noChangeAspect="1"/>
            </p:cNvGraphicFramePr>
            <p:nvPr/>
          </p:nvGraphicFramePr>
          <p:xfrm>
            <a:off x="3943" y="2951"/>
            <a:ext cx="263" cy="209"/>
          </p:xfrm>
          <a:graphic>
            <a:graphicData uri="http://schemas.openxmlformats.org/presentationml/2006/ole">
              <mc:AlternateContent xmlns:mc="http://schemas.openxmlformats.org/markup-compatibility/2006">
                <mc:Choice xmlns:v="urn:schemas-microsoft-com:vml" Requires="v">
                  <p:oleObj spid="_x0000_s152265" name="Clip" r:id="rId11" imgW="1307263" imgH="1084139" progId="MS_ClipArt_Gallery.2">
                    <p:embed/>
                  </p:oleObj>
                </mc:Choice>
                <mc:Fallback>
                  <p:oleObj name="Clip" r:id="rId11" imgW="1307263" imgH="1084139" progId="MS_ClipArt_Gallery.2">
                    <p:embed/>
                    <p:pic>
                      <p:nvPicPr>
                        <p:cNvPr id="0"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3" y="2951"/>
                          <a:ext cx="263"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1577" name="Object 58"/>
            <p:cNvGraphicFramePr>
              <a:graphicFrameLocks noChangeAspect="1"/>
            </p:cNvGraphicFramePr>
            <p:nvPr/>
          </p:nvGraphicFramePr>
          <p:xfrm>
            <a:off x="3556" y="2944"/>
            <a:ext cx="262" cy="208"/>
          </p:xfrm>
          <a:graphic>
            <a:graphicData uri="http://schemas.openxmlformats.org/presentationml/2006/ole">
              <mc:AlternateContent xmlns:mc="http://schemas.openxmlformats.org/markup-compatibility/2006">
                <mc:Choice xmlns:v="urn:schemas-microsoft-com:vml" Requires="v">
                  <p:oleObj spid="_x0000_s152266" name="Clip" r:id="rId12" imgW="1307263" imgH="1084139" progId="MS_ClipArt_Gallery.2">
                    <p:embed/>
                  </p:oleObj>
                </mc:Choice>
                <mc:Fallback>
                  <p:oleObj name="Clip" r:id="rId12" imgW="1307263" imgH="1084139" progId="MS_ClipArt_Gallery.2">
                    <p:embed/>
                    <p:pic>
                      <p:nvPicPr>
                        <p:cNvPr id="0"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 y="2944"/>
                          <a:ext cx="262"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1578" name="Oval 59"/>
            <p:cNvSpPr>
              <a:spLocks noChangeArrowheads="1"/>
            </p:cNvSpPr>
            <p:nvPr/>
          </p:nvSpPr>
          <p:spPr bwMode="auto">
            <a:xfrm rot="-5400000">
              <a:off x="3819" y="3009"/>
              <a:ext cx="40" cy="41"/>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151579" name="Oval 60"/>
            <p:cNvSpPr>
              <a:spLocks noChangeArrowheads="1"/>
            </p:cNvSpPr>
            <p:nvPr/>
          </p:nvSpPr>
          <p:spPr bwMode="auto">
            <a:xfrm rot="-5400000">
              <a:off x="3872" y="3008"/>
              <a:ext cx="40" cy="42"/>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151580" name="Oval 61"/>
            <p:cNvSpPr>
              <a:spLocks noChangeArrowheads="1"/>
            </p:cNvSpPr>
            <p:nvPr/>
          </p:nvSpPr>
          <p:spPr bwMode="auto">
            <a:xfrm rot="-5400000">
              <a:off x="3921" y="3011"/>
              <a:ext cx="39" cy="41"/>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151581" name="Line 62"/>
            <p:cNvSpPr>
              <a:spLocks noChangeShapeType="1"/>
            </p:cNvSpPr>
            <p:nvPr/>
          </p:nvSpPr>
          <p:spPr bwMode="auto">
            <a:xfrm rot="-5400000">
              <a:off x="4085" y="2935"/>
              <a:ext cx="38" cy="1"/>
            </a:xfrm>
            <a:prstGeom prst="line">
              <a:avLst/>
            </a:prstGeom>
            <a:noFill/>
            <a:ln w="19050">
              <a:solidFill>
                <a:schemeClr val="tx1"/>
              </a:solidFill>
              <a:round/>
              <a:headEnd/>
              <a:tailEnd/>
            </a:ln>
            <a:effectLst/>
          </p:spPr>
          <p:txBody>
            <a:bodyPr wrap="none" anchor="ctr"/>
            <a:lstStyle/>
            <a:p>
              <a:endParaRPr lang="zh-CN" altLang="en-US"/>
            </a:p>
          </p:txBody>
        </p:sp>
        <p:sp>
          <p:nvSpPr>
            <p:cNvPr id="151582" name="Line 63"/>
            <p:cNvSpPr>
              <a:spLocks noChangeShapeType="1"/>
            </p:cNvSpPr>
            <p:nvPr/>
          </p:nvSpPr>
          <p:spPr bwMode="auto">
            <a:xfrm rot="5400000" flipH="1">
              <a:off x="3690" y="2930"/>
              <a:ext cx="40" cy="0"/>
            </a:xfrm>
            <a:prstGeom prst="line">
              <a:avLst/>
            </a:prstGeom>
            <a:noFill/>
            <a:ln w="19050">
              <a:solidFill>
                <a:schemeClr val="tx1"/>
              </a:solidFill>
              <a:round/>
              <a:headEnd/>
              <a:tailEnd/>
            </a:ln>
            <a:effectLst/>
          </p:spPr>
          <p:txBody>
            <a:bodyPr wrap="none" anchor="ctr"/>
            <a:lstStyle/>
            <a:p>
              <a:endParaRPr lang="zh-CN" altLang="en-US"/>
            </a:p>
          </p:txBody>
        </p:sp>
        <p:sp>
          <p:nvSpPr>
            <p:cNvPr id="151583" name="Line 64"/>
            <p:cNvSpPr>
              <a:spLocks noChangeShapeType="1"/>
            </p:cNvSpPr>
            <p:nvPr/>
          </p:nvSpPr>
          <p:spPr bwMode="auto">
            <a:xfrm rot="16200000" flipV="1">
              <a:off x="3909" y="2716"/>
              <a:ext cx="0" cy="395"/>
            </a:xfrm>
            <a:prstGeom prst="line">
              <a:avLst/>
            </a:prstGeom>
            <a:noFill/>
            <a:ln w="12700">
              <a:solidFill>
                <a:schemeClr val="tx1"/>
              </a:solidFill>
              <a:round/>
              <a:headEnd/>
              <a:tailEnd/>
            </a:ln>
            <a:effectLst/>
          </p:spPr>
          <p:txBody>
            <a:bodyPr wrap="none" anchor="ctr"/>
            <a:lstStyle/>
            <a:p>
              <a:endParaRPr lang="zh-CN" altLang="en-US"/>
            </a:p>
          </p:txBody>
        </p:sp>
        <p:sp>
          <p:nvSpPr>
            <p:cNvPr id="151584" name="Line 65"/>
            <p:cNvSpPr>
              <a:spLocks noChangeShapeType="1"/>
            </p:cNvSpPr>
            <p:nvPr/>
          </p:nvSpPr>
          <p:spPr bwMode="auto">
            <a:xfrm flipV="1">
              <a:off x="3698" y="2678"/>
              <a:ext cx="59" cy="2"/>
            </a:xfrm>
            <a:prstGeom prst="line">
              <a:avLst/>
            </a:prstGeom>
            <a:noFill/>
            <a:ln w="12700">
              <a:solidFill>
                <a:schemeClr val="tx1"/>
              </a:solidFill>
              <a:round/>
              <a:headEnd/>
              <a:tailEnd/>
            </a:ln>
            <a:effectLst/>
          </p:spPr>
          <p:txBody>
            <a:bodyPr wrap="none" anchor="ctr"/>
            <a:lstStyle/>
            <a:p>
              <a:endParaRPr lang="zh-CN" altLang="en-US"/>
            </a:p>
          </p:txBody>
        </p:sp>
        <p:sp>
          <p:nvSpPr>
            <p:cNvPr id="151585" name="Line 66"/>
            <p:cNvSpPr>
              <a:spLocks noChangeShapeType="1"/>
            </p:cNvSpPr>
            <p:nvPr/>
          </p:nvSpPr>
          <p:spPr bwMode="auto">
            <a:xfrm>
              <a:off x="4077" y="2707"/>
              <a:ext cx="191" cy="243"/>
            </a:xfrm>
            <a:prstGeom prst="line">
              <a:avLst/>
            </a:prstGeom>
            <a:noFill/>
            <a:ln w="12700">
              <a:solidFill>
                <a:schemeClr val="tx1"/>
              </a:solidFill>
              <a:round/>
              <a:headEnd/>
              <a:tailEnd/>
            </a:ln>
            <a:effectLst/>
          </p:spPr>
          <p:txBody>
            <a:bodyPr wrap="none" anchor="ctr"/>
            <a:lstStyle/>
            <a:p>
              <a:endParaRPr lang="zh-CN" altLang="en-US"/>
            </a:p>
          </p:txBody>
        </p:sp>
        <p:sp>
          <p:nvSpPr>
            <p:cNvPr id="151586" name="Line 67"/>
            <p:cNvSpPr>
              <a:spLocks noChangeShapeType="1"/>
            </p:cNvSpPr>
            <p:nvPr/>
          </p:nvSpPr>
          <p:spPr bwMode="auto">
            <a:xfrm flipH="1">
              <a:off x="4578" y="2705"/>
              <a:ext cx="176" cy="247"/>
            </a:xfrm>
            <a:prstGeom prst="line">
              <a:avLst/>
            </a:prstGeom>
            <a:noFill/>
            <a:ln w="12700">
              <a:solidFill>
                <a:schemeClr val="tx1"/>
              </a:solidFill>
              <a:round/>
              <a:headEnd/>
              <a:tailEnd/>
            </a:ln>
            <a:effectLst/>
          </p:spPr>
          <p:txBody>
            <a:bodyPr wrap="none" anchor="ctr"/>
            <a:lstStyle/>
            <a:p>
              <a:endParaRPr lang="zh-CN" altLang="en-US"/>
            </a:p>
          </p:txBody>
        </p:sp>
        <p:graphicFrame>
          <p:nvGraphicFramePr>
            <p:cNvPr id="151587" name="Object 68"/>
            <p:cNvGraphicFramePr>
              <a:graphicFrameLocks noChangeAspect="1"/>
            </p:cNvGraphicFramePr>
            <p:nvPr/>
          </p:nvGraphicFramePr>
          <p:xfrm>
            <a:off x="4690" y="2423"/>
            <a:ext cx="128" cy="152"/>
          </p:xfrm>
          <a:graphic>
            <a:graphicData uri="http://schemas.openxmlformats.org/presentationml/2006/ole">
              <mc:AlternateContent xmlns:mc="http://schemas.openxmlformats.org/markup-compatibility/2006">
                <mc:Choice xmlns:v="urn:schemas-microsoft-com:vml" Requires="v">
                  <p:oleObj spid="_x0000_s152267" name="Clip" r:id="rId13" imgW="982811" imgH="1208363" progId="MS_ClipArt_Gallery.2">
                    <p:embed/>
                  </p:oleObj>
                </mc:Choice>
                <mc:Fallback>
                  <p:oleObj name="Clip" r:id="rId13" imgW="982811" imgH="1208363" progId="MS_ClipArt_Gallery.2">
                    <p:embed/>
                    <p:pic>
                      <p:nvPicPr>
                        <p:cNvPr id="0" name="Object 6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90" y="2423"/>
                          <a:ext cx="128" cy="1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1588" name="Object 69"/>
            <p:cNvGraphicFramePr>
              <a:graphicFrameLocks noChangeAspect="1"/>
            </p:cNvGraphicFramePr>
            <p:nvPr/>
          </p:nvGraphicFramePr>
          <p:xfrm>
            <a:off x="3848" y="2474"/>
            <a:ext cx="128" cy="151"/>
          </p:xfrm>
          <a:graphic>
            <a:graphicData uri="http://schemas.openxmlformats.org/presentationml/2006/ole">
              <mc:AlternateContent xmlns:mc="http://schemas.openxmlformats.org/markup-compatibility/2006">
                <mc:Choice xmlns:v="urn:schemas-microsoft-com:vml" Requires="v">
                  <p:oleObj spid="_x0000_s152268" name="Clip" r:id="rId15" imgW="982811" imgH="1208363" progId="MS_ClipArt_Gallery.2">
                    <p:embed/>
                  </p:oleObj>
                </mc:Choice>
                <mc:Fallback>
                  <p:oleObj name="Clip" r:id="rId15" imgW="982811" imgH="1208363" progId="MS_ClipArt_Gallery.2">
                    <p:embed/>
                    <p:pic>
                      <p:nvPicPr>
                        <p:cNvPr id="0" name="Object 6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48" y="2474"/>
                          <a:ext cx="128" cy="1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1589" name="Freeform 70"/>
            <p:cNvSpPr>
              <a:spLocks/>
            </p:cNvSpPr>
            <p:nvPr/>
          </p:nvSpPr>
          <p:spPr bwMode="auto">
            <a:xfrm>
              <a:off x="3899" y="2332"/>
              <a:ext cx="853" cy="192"/>
            </a:xfrm>
            <a:custGeom>
              <a:avLst/>
              <a:gdLst>
                <a:gd name="T0" fmla="*/ 0 w 972"/>
                <a:gd name="T1" fmla="*/ 6 h 228"/>
                <a:gd name="T2" fmla="*/ 28 w 972"/>
                <a:gd name="T3" fmla="*/ 3 h 228"/>
                <a:gd name="T4" fmla="*/ 62 w 972"/>
                <a:gd name="T5" fmla="*/ 5 h 228"/>
                <a:gd name="T6" fmla="*/ 0 60000 65536"/>
                <a:gd name="T7" fmla="*/ 0 60000 65536"/>
                <a:gd name="T8" fmla="*/ 0 60000 65536"/>
              </a:gdLst>
              <a:ahLst/>
              <a:cxnLst>
                <a:cxn ang="T6">
                  <a:pos x="T0" y="T1"/>
                </a:cxn>
                <a:cxn ang="T7">
                  <a:pos x="T2" y="T3"/>
                </a:cxn>
                <a:cxn ang="T8">
                  <a:pos x="T4" y="T5"/>
                </a:cxn>
              </a:cxnLst>
              <a:rect l="0" t="0" r="r" b="b"/>
              <a:pathLst>
                <a:path w="972" h="228">
                  <a:moveTo>
                    <a:pt x="0" y="228"/>
                  </a:moveTo>
                  <a:cubicBezTo>
                    <a:pt x="135" y="123"/>
                    <a:pt x="270" y="18"/>
                    <a:pt x="432" y="9"/>
                  </a:cubicBezTo>
                  <a:cubicBezTo>
                    <a:pt x="594" y="0"/>
                    <a:pt x="783" y="85"/>
                    <a:pt x="972" y="171"/>
                  </a:cubicBezTo>
                </a:path>
              </a:pathLst>
            </a:custGeom>
            <a:noFill/>
            <a:ln w="19050" cap="flat" cmpd="sng">
              <a:solidFill>
                <a:schemeClr val="tx1"/>
              </a:solidFill>
              <a:prstDash val="dash"/>
              <a:round/>
              <a:headEnd/>
              <a:tailEnd/>
            </a:ln>
            <a:effectLst/>
          </p:spPr>
          <p:txBody>
            <a:bodyPr wrap="none" anchor="ctr"/>
            <a:lstStyle/>
            <a:p>
              <a:endParaRPr lang="zh-CN" altLang="en-US"/>
            </a:p>
          </p:txBody>
        </p:sp>
        <p:grpSp>
          <p:nvGrpSpPr>
            <p:cNvPr id="151590" name="Group 71"/>
            <p:cNvGrpSpPr>
              <a:grpSpLocks/>
            </p:cNvGrpSpPr>
            <p:nvPr/>
          </p:nvGrpSpPr>
          <p:grpSpPr bwMode="auto">
            <a:xfrm>
              <a:off x="4067" y="3228"/>
              <a:ext cx="256" cy="269"/>
              <a:chOff x="2870" y="1518"/>
              <a:chExt cx="292" cy="320"/>
            </a:xfrm>
          </p:grpSpPr>
          <p:graphicFrame>
            <p:nvGraphicFramePr>
              <p:cNvPr id="151741" name="Object 7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52269" name="Clip" r:id="rId16" imgW="826829" imgH="840406" progId="MS_ClipArt_Gallery.2">
                      <p:embed/>
                    </p:oleObj>
                  </mc:Choice>
                  <mc:Fallback>
                    <p:oleObj name="Clip" r:id="rId16" imgW="826829" imgH="840406" progId="MS_ClipArt_Gallery.2">
                      <p:embed/>
                      <p:pic>
                        <p:nvPicPr>
                          <p:cNvPr id="0" name="Object 7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1742" name="Object 7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52270" name="Clip" r:id="rId18" imgW="1268295" imgH="1199426" progId="MS_ClipArt_Gallery.2">
                      <p:embed/>
                    </p:oleObj>
                  </mc:Choice>
                  <mc:Fallback>
                    <p:oleObj name="Clip" r:id="rId18" imgW="1268295" imgH="1199426" progId="MS_ClipArt_Gallery.2">
                      <p:embed/>
                      <p:pic>
                        <p:nvPicPr>
                          <p:cNvPr id="0" name="Object 7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51591" name="Group 74"/>
            <p:cNvGrpSpPr>
              <a:grpSpLocks/>
            </p:cNvGrpSpPr>
            <p:nvPr/>
          </p:nvGrpSpPr>
          <p:grpSpPr bwMode="auto">
            <a:xfrm>
              <a:off x="4557" y="3248"/>
              <a:ext cx="256" cy="269"/>
              <a:chOff x="2870" y="1518"/>
              <a:chExt cx="292" cy="320"/>
            </a:xfrm>
          </p:grpSpPr>
          <p:graphicFrame>
            <p:nvGraphicFramePr>
              <p:cNvPr id="151739" name="Object 7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52271" name="Clip" r:id="rId20" imgW="826829" imgH="840406" progId="MS_ClipArt_Gallery.2">
                      <p:embed/>
                    </p:oleObj>
                  </mc:Choice>
                  <mc:Fallback>
                    <p:oleObj name="Clip" r:id="rId20" imgW="826829" imgH="840406" progId="MS_ClipArt_Gallery.2">
                      <p:embed/>
                      <p:pic>
                        <p:nvPicPr>
                          <p:cNvPr id="0" name="Object 7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1740" name="Object 7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52272" name="Clip" r:id="rId21" imgW="1268295" imgH="1199426" progId="MS_ClipArt_Gallery.2">
                      <p:embed/>
                    </p:oleObj>
                  </mc:Choice>
                  <mc:Fallback>
                    <p:oleObj name="Clip" r:id="rId21" imgW="1268295" imgH="1199426" progId="MS_ClipArt_Gallery.2">
                      <p:embed/>
                      <p:pic>
                        <p:nvPicPr>
                          <p:cNvPr id="0" name="Object 7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51592" name="Group 77"/>
            <p:cNvGrpSpPr>
              <a:grpSpLocks/>
            </p:cNvGrpSpPr>
            <p:nvPr/>
          </p:nvGrpSpPr>
          <p:grpSpPr bwMode="auto">
            <a:xfrm>
              <a:off x="4296" y="3069"/>
              <a:ext cx="239" cy="237"/>
              <a:chOff x="4733" y="2082"/>
              <a:chExt cx="272" cy="282"/>
            </a:xfrm>
          </p:grpSpPr>
          <p:graphicFrame>
            <p:nvGraphicFramePr>
              <p:cNvPr id="151737" name="Object 78"/>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152273" name="Clip" r:id="rId22" imgW="826829" imgH="840406" progId="MS_ClipArt_Gallery.2">
                      <p:embed/>
                    </p:oleObj>
                  </mc:Choice>
                  <mc:Fallback>
                    <p:oleObj name="Clip" r:id="rId22" imgW="826829" imgH="840406" progId="MS_ClipArt_Gallery.2">
                      <p:embed/>
                      <p:pic>
                        <p:nvPicPr>
                          <p:cNvPr id="0" name="Object 7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1738" name="Rectangle 79"/>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grpSp>
        <p:sp>
          <p:nvSpPr>
            <p:cNvPr id="151593" name="Line 80"/>
            <p:cNvSpPr>
              <a:spLocks noChangeShapeType="1"/>
            </p:cNvSpPr>
            <p:nvPr/>
          </p:nvSpPr>
          <p:spPr bwMode="auto">
            <a:xfrm>
              <a:off x="4489" y="3008"/>
              <a:ext cx="0" cy="144"/>
            </a:xfrm>
            <a:prstGeom prst="line">
              <a:avLst/>
            </a:prstGeom>
            <a:noFill/>
            <a:ln w="12700">
              <a:solidFill>
                <a:schemeClr val="tx1"/>
              </a:solidFill>
              <a:round/>
              <a:headEnd/>
              <a:tailEnd/>
            </a:ln>
            <a:effectLst/>
          </p:spPr>
          <p:txBody>
            <a:bodyPr wrap="none" anchor="ctr"/>
            <a:lstStyle/>
            <a:p>
              <a:endParaRPr lang="zh-CN" altLang="en-US"/>
            </a:p>
          </p:txBody>
        </p:sp>
        <p:grpSp>
          <p:nvGrpSpPr>
            <p:cNvPr id="151594" name="Group 81"/>
            <p:cNvGrpSpPr>
              <a:grpSpLocks/>
            </p:cNvGrpSpPr>
            <p:nvPr/>
          </p:nvGrpSpPr>
          <p:grpSpPr bwMode="auto">
            <a:xfrm>
              <a:off x="4943" y="2645"/>
              <a:ext cx="131" cy="258"/>
              <a:chOff x="4180" y="783"/>
              <a:chExt cx="150" cy="307"/>
            </a:xfrm>
          </p:grpSpPr>
          <p:sp>
            <p:nvSpPr>
              <p:cNvPr id="151729" name="AutoShape 8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pPr algn="ctr"/>
                <a:endParaRPr lang="zh-CN" altLang="en-US"/>
              </a:p>
            </p:txBody>
          </p:sp>
          <p:sp>
            <p:nvSpPr>
              <p:cNvPr id="151730" name="Rectangle 83"/>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151731" name="Rectangle 8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151732" name="AutoShape 8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151733" name="Line 86"/>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zh-CN" altLang="en-US"/>
              </a:p>
            </p:txBody>
          </p:sp>
          <p:sp>
            <p:nvSpPr>
              <p:cNvPr id="151734" name="Line 87"/>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zh-CN" altLang="en-US"/>
              </a:p>
            </p:txBody>
          </p:sp>
          <p:sp>
            <p:nvSpPr>
              <p:cNvPr id="151735" name="Rectangle 8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151736" name="Rectangle 89"/>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pPr algn="ctr"/>
                <a:endParaRPr lang="zh-CN" altLang="en-US"/>
              </a:p>
            </p:txBody>
          </p:sp>
        </p:grpSp>
        <p:grpSp>
          <p:nvGrpSpPr>
            <p:cNvPr id="151595" name="Group 90"/>
            <p:cNvGrpSpPr>
              <a:grpSpLocks/>
            </p:cNvGrpSpPr>
            <p:nvPr/>
          </p:nvGrpSpPr>
          <p:grpSpPr bwMode="auto">
            <a:xfrm>
              <a:off x="4935" y="2925"/>
              <a:ext cx="131" cy="258"/>
              <a:chOff x="4180" y="783"/>
              <a:chExt cx="150" cy="307"/>
            </a:xfrm>
          </p:grpSpPr>
          <p:sp>
            <p:nvSpPr>
              <p:cNvPr id="151721" name="AutoShape 91"/>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pPr algn="ctr"/>
                <a:endParaRPr lang="zh-CN" altLang="en-US"/>
              </a:p>
            </p:txBody>
          </p:sp>
          <p:sp>
            <p:nvSpPr>
              <p:cNvPr id="151722" name="Rectangle 92"/>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151723" name="Rectangle 9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151724" name="AutoShape 9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151725" name="Line 95"/>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zh-CN" altLang="en-US"/>
              </a:p>
            </p:txBody>
          </p:sp>
          <p:sp>
            <p:nvSpPr>
              <p:cNvPr id="151726" name="Line 96"/>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zh-CN" altLang="en-US"/>
              </a:p>
            </p:txBody>
          </p:sp>
          <p:sp>
            <p:nvSpPr>
              <p:cNvPr id="151727" name="Rectangle 9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151728" name="Rectangle 98"/>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pPr algn="ctr"/>
                <a:endParaRPr lang="zh-CN" altLang="en-US"/>
              </a:p>
            </p:txBody>
          </p:sp>
        </p:grpSp>
        <p:sp>
          <p:nvSpPr>
            <p:cNvPr id="151596" name="Line 99"/>
            <p:cNvSpPr>
              <a:spLocks noChangeShapeType="1"/>
            </p:cNvSpPr>
            <p:nvPr/>
          </p:nvSpPr>
          <p:spPr bwMode="auto">
            <a:xfrm rot="5400000" flipH="1">
              <a:off x="4699" y="2881"/>
              <a:ext cx="385" cy="0"/>
            </a:xfrm>
            <a:prstGeom prst="line">
              <a:avLst/>
            </a:prstGeom>
            <a:noFill/>
            <a:ln w="12700">
              <a:solidFill>
                <a:schemeClr val="tx1"/>
              </a:solidFill>
              <a:round/>
              <a:headEnd/>
              <a:tailEnd/>
            </a:ln>
            <a:effectLst/>
          </p:spPr>
          <p:txBody>
            <a:bodyPr wrap="none" anchor="ctr"/>
            <a:lstStyle/>
            <a:p>
              <a:endParaRPr lang="zh-CN" altLang="en-US"/>
            </a:p>
          </p:txBody>
        </p:sp>
        <p:sp>
          <p:nvSpPr>
            <p:cNvPr id="151597" name="Line 100"/>
            <p:cNvSpPr>
              <a:spLocks noChangeShapeType="1"/>
            </p:cNvSpPr>
            <p:nvPr/>
          </p:nvSpPr>
          <p:spPr bwMode="auto">
            <a:xfrm rot="-5400000">
              <a:off x="4923" y="3039"/>
              <a:ext cx="0" cy="65"/>
            </a:xfrm>
            <a:prstGeom prst="line">
              <a:avLst/>
            </a:prstGeom>
            <a:noFill/>
            <a:ln w="12700">
              <a:solidFill>
                <a:schemeClr val="tx1"/>
              </a:solidFill>
              <a:round/>
              <a:headEnd/>
              <a:tailEnd/>
            </a:ln>
            <a:effectLst/>
          </p:spPr>
          <p:txBody>
            <a:bodyPr wrap="none" anchor="ctr"/>
            <a:lstStyle/>
            <a:p>
              <a:endParaRPr lang="zh-CN" altLang="en-US"/>
            </a:p>
          </p:txBody>
        </p:sp>
        <p:sp>
          <p:nvSpPr>
            <p:cNvPr id="151598" name="Line 101"/>
            <p:cNvSpPr>
              <a:spLocks noChangeShapeType="1"/>
            </p:cNvSpPr>
            <p:nvPr/>
          </p:nvSpPr>
          <p:spPr bwMode="auto">
            <a:xfrm rot="-5400000">
              <a:off x="4916" y="2744"/>
              <a:ext cx="0" cy="56"/>
            </a:xfrm>
            <a:prstGeom prst="line">
              <a:avLst/>
            </a:prstGeom>
            <a:noFill/>
            <a:ln w="12700">
              <a:solidFill>
                <a:schemeClr val="tx1"/>
              </a:solidFill>
              <a:round/>
              <a:headEnd/>
              <a:tailEnd/>
            </a:ln>
            <a:effectLst/>
          </p:spPr>
          <p:txBody>
            <a:bodyPr wrap="none" anchor="ctr"/>
            <a:lstStyle/>
            <a:p>
              <a:endParaRPr lang="zh-CN" altLang="en-US"/>
            </a:p>
          </p:txBody>
        </p:sp>
        <p:sp>
          <p:nvSpPr>
            <p:cNvPr id="151599" name="Line 102"/>
            <p:cNvSpPr>
              <a:spLocks noChangeShapeType="1"/>
            </p:cNvSpPr>
            <p:nvPr/>
          </p:nvSpPr>
          <p:spPr bwMode="auto">
            <a:xfrm flipV="1">
              <a:off x="4084" y="1573"/>
              <a:ext cx="289" cy="131"/>
            </a:xfrm>
            <a:prstGeom prst="line">
              <a:avLst/>
            </a:prstGeom>
            <a:noFill/>
            <a:ln w="12700">
              <a:solidFill>
                <a:schemeClr val="tx1"/>
              </a:solidFill>
              <a:round/>
              <a:headEnd/>
              <a:tailEnd/>
            </a:ln>
            <a:effectLst/>
          </p:spPr>
          <p:txBody>
            <a:bodyPr wrap="none" anchor="ctr"/>
            <a:lstStyle/>
            <a:p>
              <a:endParaRPr lang="zh-CN" altLang="en-US"/>
            </a:p>
          </p:txBody>
        </p:sp>
        <p:sp>
          <p:nvSpPr>
            <p:cNvPr id="151600" name="Line 103"/>
            <p:cNvSpPr>
              <a:spLocks noChangeShapeType="1"/>
            </p:cNvSpPr>
            <p:nvPr/>
          </p:nvSpPr>
          <p:spPr bwMode="auto">
            <a:xfrm>
              <a:off x="4673" y="1563"/>
              <a:ext cx="306" cy="131"/>
            </a:xfrm>
            <a:prstGeom prst="line">
              <a:avLst/>
            </a:prstGeom>
            <a:noFill/>
            <a:ln w="12700">
              <a:solidFill>
                <a:schemeClr val="tx1"/>
              </a:solidFill>
              <a:round/>
              <a:headEnd/>
              <a:tailEnd/>
            </a:ln>
            <a:effectLst/>
          </p:spPr>
          <p:txBody>
            <a:bodyPr wrap="none" anchor="ctr"/>
            <a:lstStyle/>
            <a:p>
              <a:endParaRPr lang="zh-CN" altLang="en-US"/>
            </a:p>
          </p:txBody>
        </p:sp>
        <p:sp>
          <p:nvSpPr>
            <p:cNvPr id="151601" name="Line 104"/>
            <p:cNvSpPr>
              <a:spLocks noChangeShapeType="1"/>
            </p:cNvSpPr>
            <p:nvPr/>
          </p:nvSpPr>
          <p:spPr bwMode="auto">
            <a:xfrm flipH="1">
              <a:off x="5000" y="1775"/>
              <a:ext cx="152" cy="429"/>
            </a:xfrm>
            <a:prstGeom prst="line">
              <a:avLst/>
            </a:prstGeom>
            <a:noFill/>
            <a:ln w="12700">
              <a:solidFill>
                <a:schemeClr val="tx1"/>
              </a:solidFill>
              <a:round/>
              <a:headEnd/>
              <a:tailEnd/>
            </a:ln>
            <a:effectLst/>
          </p:spPr>
          <p:txBody>
            <a:bodyPr wrap="none" anchor="ctr"/>
            <a:lstStyle/>
            <a:p>
              <a:endParaRPr lang="zh-CN" altLang="en-US"/>
            </a:p>
          </p:txBody>
        </p:sp>
        <p:sp>
          <p:nvSpPr>
            <p:cNvPr id="151602" name="Line 105"/>
            <p:cNvSpPr>
              <a:spLocks noChangeShapeType="1"/>
            </p:cNvSpPr>
            <p:nvPr/>
          </p:nvSpPr>
          <p:spPr bwMode="auto">
            <a:xfrm>
              <a:off x="4515" y="1634"/>
              <a:ext cx="0" cy="272"/>
            </a:xfrm>
            <a:prstGeom prst="line">
              <a:avLst/>
            </a:prstGeom>
            <a:noFill/>
            <a:ln w="12700">
              <a:solidFill>
                <a:schemeClr val="tx1"/>
              </a:solidFill>
              <a:round/>
              <a:headEnd/>
              <a:tailEnd/>
            </a:ln>
            <a:effectLst/>
          </p:spPr>
          <p:txBody>
            <a:bodyPr wrap="none" anchor="ctr"/>
            <a:lstStyle/>
            <a:p>
              <a:endParaRPr lang="zh-CN" altLang="en-US"/>
            </a:p>
          </p:txBody>
        </p:sp>
        <p:sp>
          <p:nvSpPr>
            <p:cNvPr id="151603" name="Line 106"/>
            <p:cNvSpPr>
              <a:spLocks noChangeShapeType="1"/>
            </p:cNvSpPr>
            <p:nvPr/>
          </p:nvSpPr>
          <p:spPr bwMode="auto">
            <a:xfrm>
              <a:off x="4531" y="2042"/>
              <a:ext cx="337" cy="232"/>
            </a:xfrm>
            <a:prstGeom prst="line">
              <a:avLst/>
            </a:prstGeom>
            <a:noFill/>
            <a:ln w="12700">
              <a:solidFill>
                <a:schemeClr val="tx1"/>
              </a:solidFill>
              <a:round/>
              <a:headEnd/>
              <a:tailEnd/>
            </a:ln>
            <a:effectLst/>
          </p:spPr>
          <p:txBody>
            <a:bodyPr wrap="none" anchor="ctr"/>
            <a:lstStyle/>
            <a:p>
              <a:endParaRPr lang="zh-CN" altLang="en-US"/>
            </a:p>
          </p:txBody>
        </p:sp>
        <p:sp>
          <p:nvSpPr>
            <p:cNvPr id="151604" name="Line 107"/>
            <p:cNvSpPr>
              <a:spLocks noChangeShapeType="1"/>
            </p:cNvSpPr>
            <p:nvPr/>
          </p:nvSpPr>
          <p:spPr bwMode="auto">
            <a:xfrm flipH="1">
              <a:off x="4821" y="2335"/>
              <a:ext cx="168" cy="227"/>
            </a:xfrm>
            <a:prstGeom prst="line">
              <a:avLst/>
            </a:prstGeom>
            <a:noFill/>
            <a:ln w="12700">
              <a:solidFill>
                <a:schemeClr val="tx1"/>
              </a:solidFill>
              <a:round/>
              <a:headEnd/>
              <a:tailEnd/>
            </a:ln>
            <a:effectLst/>
          </p:spPr>
          <p:txBody>
            <a:bodyPr wrap="none" anchor="ctr"/>
            <a:lstStyle/>
            <a:p>
              <a:endParaRPr lang="zh-CN" altLang="en-US"/>
            </a:p>
          </p:txBody>
        </p:sp>
        <p:sp>
          <p:nvSpPr>
            <p:cNvPr id="151605" name="Line 108"/>
            <p:cNvSpPr>
              <a:spLocks noChangeShapeType="1"/>
            </p:cNvSpPr>
            <p:nvPr/>
          </p:nvSpPr>
          <p:spPr bwMode="auto">
            <a:xfrm flipH="1">
              <a:off x="4678" y="1755"/>
              <a:ext cx="353" cy="242"/>
            </a:xfrm>
            <a:prstGeom prst="line">
              <a:avLst/>
            </a:prstGeom>
            <a:noFill/>
            <a:ln w="12700">
              <a:solidFill>
                <a:schemeClr val="tx1"/>
              </a:solidFill>
              <a:round/>
              <a:headEnd/>
              <a:tailEnd/>
            </a:ln>
            <a:effectLst/>
          </p:spPr>
          <p:txBody>
            <a:bodyPr wrap="none" anchor="ctr"/>
            <a:lstStyle/>
            <a:p>
              <a:endParaRPr lang="zh-CN" altLang="en-US"/>
            </a:p>
          </p:txBody>
        </p:sp>
        <p:sp>
          <p:nvSpPr>
            <p:cNvPr id="151606" name="Line 109"/>
            <p:cNvSpPr>
              <a:spLocks noChangeShapeType="1"/>
            </p:cNvSpPr>
            <p:nvPr/>
          </p:nvSpPr>
          <p:spPr bwMode="auto">
            <a:xfrm flipH="1">
              <a:off x="4684" y="1402"/>
              <a:ext cx="221" cy="161"/>
            </a:xfrm>
            <a:prstGeom prst="line">
              <a:avLst/>
            </a:prstGeom>
            <a:noFill/>
            <a:ln w="12700">
              <a:solidFill>
                <a:schemeClr val="tx1"/>
              </a:solidFill>
              <a:round/>
              <a:headEnd/>
              <a:tailEnd/>
            </a:ln>
            <a:effectLst/>
          </p:spPr>
          <p:txBody>
            <a:bodyPr wrap="none" anchor="ctr"/>
            <a:lstStyle/>
            <a:p>
              <a:endParaRPr lang="zh-CN" altLang="en-US"/>
            </a:p>
          </p:txBody>
        </p:sp>
        <p:sp>
          <p:nvSpPr>
            <p:cNvPr id="151607" name="Line 110"/>
            <p:cNvSpPr>
              <a:spLocks noChangeShapeType="1"/>
            </p:cNvSpPr>
            <p:nvPr/>
          </p:nvSpPr>
          <p:spPr bwMode="auto">
            <a:xfrm flipH="1">
              <a:off x="5136" y="1513"/>
              <a:ext cx="127" cy="111"/>
            </a:xfrm>
            <a:prstGeom prst="line">
              <a:avLst/>
            </a:prstGeom>
            <a:noFill/>
            <a:ln w="12700">
              <a:solidFill>
                <a:schemeClr val="tx1"/>
              </a:solidFill>
              <a:round/>
              <a:headEnd/>
              <a:tailEnd/>
            </a:ln>
            <a:effectLst/>
          </p:spPr>
          <p:txBody>
            <a:bodyPr wrap="none" anchor="ctr"/>
            <a:lstStyle/>
            <a:p>
              <a:endParaRPr lang="zh-CN" altLang="en-US"/>
            </a:p>
          </p:txBody>
        </p:sp>
        <p:grpSp>
          <p:nvGrpSpPr>
            <p:cNvPr id="151608" name="Group 111"/>
            <p:cNvGrpSpPr>
              <a:grpSpLocks/>
            </p:cNvGrpSpPr>
            <p:nvPr/>
          </p:nvGrpSpPr>
          <p:grpSpPr bwMode="auto">
            <a:xfrm>
              <a:off x="3757" y="1634"/>
              <a:ext cx="316" cy="147"/>
              <a:chOff x="3600" y="219"/>
              <a:chExt cx="360" cy="175"/>
            </a:xfrm>
          </p:grpSpPr>
          <p:sp>
            <p:nvSpPr>
              <p:cNvPr id="151708" name="Oval 11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151709" name="Line 113"/>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51710" name="Line 114"/>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51711" name="Rectangle 115"/>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151712" name="Oval 11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151713" name="Group 117"/>
              <p:cNvGrpSpPr>
                <a:grpSpLocks/>
              </p:cNvGrpSpPr>
              <p:nvPr/>
            </p:nvGrpSpPr>
            <p:grpSpPr bwMode="auto">
              <a:xfrm>
                <a:off x="3686" y="244"/>
                <a:ext cx="177" cy="66"/>
                <a:chOff x="2848" y="848"/>
                <a:chExt cx="140" cy="98"/>
              </a:xfrm>
            </p:grpSpPr>
            <p:sp>
              <p:nvSpPr>
                <p:cNvPr id="151718" name="Line 118"/>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51719" name="Line 119"/>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51720" name="Line 120"/>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51714" name="Group 121"/>
              <p:cNvGrpSpPr>
                <a:grpSpLocks/>
              </p:cNvGrpSpPr>
              <p:nvPr/>
            </p:nvGrpSpPr>
            <p:grpSpPr bwMode="auto">
              <a:xfrm flipV="1">
                <a:off x="3686" y="243"/>
                <a:ext cx="177" cy="66"/>
                <a:chOff x="2848" y="848"/>
                <a:chExt cx="140" cy="98"/>
              </a:xfrm>
            </p:grpSpPr>
            <p:sp>
              <p:nvSpPr>
                <p:cNvPr id="151715" name="Line 122"/>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51716" name="Line 123"/>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51717" name="Line 124"/>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151609" name="Group 125"/>
            <p:cNvGrpSpPr>
              <a:grpSpLocks/>
            </p:cNvGrpSpPr>
            <p:nvPr/>
          </p:nvGrpSpPr>
          <p:grpSpPr bwMode="auto">
            <a:xfrm>
              <a:off x="4357" y="1490"/>
              <a:ext cx="316" cy="147"/>
              <a:chOff x="3600" y="219"/>
              <a:chExt cx="360" cy="175"/>
            </a:xfrm>
          </p:grpSpPr>
          <p:sp>
            <p:nvSpPr>
              <p:cNvPr id="151695" name="Oval 12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151696" name="Line 127"/>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51697" name="Line 128"/>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51698" name="Rectangle 129"/>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151699" name="Oval 13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151700" name="Group 131"/>
              <p:cNvGrpSpPr>
                <a:grpSpLocks/>
              </p:cNvGrpSpPr>
              <p:nvPr/>
            </p:nvGrpSpPr>
            <p:grpSpPr bwMode="auto">
              <a:xfrm>
                <a:off x="3686" y="244"/>
                <a:ext cx="177" cy="66"/>
                <a:chOff x="2848" y="848"/>
                <a:chExt cx="140" cy="98"/>
              </a:xfrm>
            </p:grpSpPr>
            <p:sp>
              <p:nvSpPr>
                <p:cNvPr id="151705" name="Line 132"/>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51706" name="Line 133"/>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51707" name="Line 134"/>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51701" name="Group 135"/>
              <p:cNvGrpSpPr>
                <a:grpSpLocks/>
              </p:cNvGrpSpPr>
              <p:nvPr/>
            </p:nvGrpSpPr>
            <p:grpSpPr bwMode="auto">
              <a:xfrm flipV="1">
                <a:off x="3686" y="243"/>
                <a:ext cx="177" cy="66"/>
                <a:chOff x="2848" y="848"/>
                <a:chExt cx="140" cy="98"/>
              </a:xfrm>
            </p:grpSpPr>
            <p:sp>
              <p:nvSpPr>
                <p:cNvPr id="151702" name="Line 136"/>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51703" name="Line 137"/>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51704" name="Line 138"/>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151610" name="Group 139"/>
            <p:cNvGrpSpPr>
              <a:grpSpLocks/>
            </p:cNvGrpSpPr>
            <p:nvPr/>
          </p:nvGrpSpPr>
          <p:grpSpPr bwMode="auto">
            <a:xfrm>
              <a:off x="4368" y="1904"/>
              <a:ext cx="316" cy="147"/>
              <a:chOff x="3600" y="219"/>
              <a:chExt cx="360" cy="175"/>
            </a:xfrm>
          </p:grpSpPr>
          <p:sp>
            <p:nvSpPr>
              <p:cNvPr id="151682" name="Oval 14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151683" name="Line 141"/>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51684" name="Line 142"/>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51685" name="Rectangle 143"/>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151686" name="Oval 14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151687" name="Group 145"/>
              <p:cNvGrpSpPr>
                <a:grpSpLocks/>
              </p:cNvGrpSpPr>
              <p:nvPr/>
            </p:nvGrpSpPr>
            <p:grpSpPr bwMode="auto">
              <a:xfrm>
                <a:off x="3686" y="244"/>
                <a:ext cx="177" cy="66"/>
                <a:chOff x="2848" y="848"/>
                <a:chExt cx="140" cy="98"/>
              </a:xfrm>
            </p:grpSpPr>
            <p:sp>
              <p:nvSpPr>
                <p:cNvPr id="151692" name="Line 146"/>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51693" name="Line 147"/>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51694" name="Line 148"/>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51688" name="Group 149"/>
              <p:cNvGrpSpPr>
                <a:grpSpLocks/>
              </p:cNvGrpSpPr>
              <p:nvPr/>
            </p:nvGrpSpPr>
            <p:grpSpPr bwMode="auto">
              <a:xfrm flipV="1">
                <a:off x="3686" y="243"/>
                <a:ext cx="177" cy="66"/>
                <a:chOff x="2848" y="848"/>
                <a:chExt cx="140" cy="98"/>
              </a:xfrm>
            </p:grpSpPr>
            <p:sp>
              <p:nvSpPr>
                <p:cNvPr id="151689" name="Line 150"/>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51690" name="Line 151"/>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51691" name="Line 152"/>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151611" name="Group 153"/>
            <p:cNvGrpSpPr>
              <a:grpSpLocks/>
            </p:cNvGrpSpPr>
            <p:nvPr/>
          </p:nvGrpSpPr>
          <p:grpSpPr bwMode="auto">
            <a:xfrm>
              <a:off x="4979" y="1621"/>
              <a:ext cx="315" cy="147"/>
              <a:chOff x="3600" y="219"/>
              <a:chExt cx="360" cy="175"/>
            </a:xfrm>
          </p:grpSpPr>
          <p:sp>
            <p:nvSpPr>
              <p:cNvPr id="151669" name="Oval 15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151670" name="Line 155"/>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51671" name="Line 156"/>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51672" name="Rectangle 157"/>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151673" name="Oval 15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151674" name="Group 159"/>
              <p:cNvGrpSpPr>
                <a:grpSpLocks/>
              </p:cNvGrpSpPr>
              <p:nvPr/>
            </p:nvGrpSpPr>
            <p:grpSpPr bwMode="auto">
              <a:xfrm>
                <a:off x="3686" y="244"/>
                <a:ext cx="177" cy="66"/>
                <a:chOff x="2848" y="848"/>
                <a:chExt cx="140" cy="98"/>
              </a:xfrm>
            </p:grpSpPr>
            <p:sp>
              <p:nvSpPr>
                <p:cNvPr id="151679" name="Line 160"/>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51680" name="Line 161"/>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51681" name="Line 162"/>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51675" name="Group 163"/>
              <p:cNvGrpSpPr>
                <a:grpSpLocks/>
              </p:cNvGrpSpPr>
              <p:nvPr/>
            </p:nvGrpSpPr>
            <p:grpSpPr bwMode="auto">
              <a:xfrm flipV="1">
                <a:off x="3686" y="243"/>
                <a:ext cx="177" cy="66"/>
                <a:chOff x="2848" y="848"/>
                <a:chExt cx="140" cy="98"/>
              </a:xfrm>
            </p:grpSpPr>
            <p:sp>
              <p:nvSpPr>
                <p:cNvPr id="151676" name="Line 164"/>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51677" name="Line 165"/>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51678" name="Line 166"/>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151612" name="Group 167"/>
            <p:cNvGrpSpPr>
              <a:grpSpLocks/>
            </p:cNvGrpSpPr>
            <p:nvPr/>
          </p:nvGrpSpPr>
          <p:grpSpPr bwMode="auto">
            <a:xfrm>
              <a:off x="4857" y="2186"/>
              <a:ext cx="316" cy="147"/>
              <a:chOff x="3600" y="219"/>
              <a:chExt cx="360" cy="175"/>
            </a:xfrm>
          </p:grpSpPr>
          <p:sp>
            <p:nvSpPr>
              <p:cNvPr id="151656" name="Oval 16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151657" name="Line 169"/>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51658" name="Line 170"/>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51659" name="Rectangle 171"/>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151660" name="Oval 17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151661" name="Group 173"/>
              <p:cNvGrpSpPr>
                <a:grpSpLocks/>
              </p:cNvGrpSpPr>
              <p:nvPr/>
            </p:nvGrpSpPr>
            <p:grpSpPr bwMode="auto">
              <a:xfrm>
                <a:off x="3686" y="244"/>
                <a:ext cx="177" cy="66"/>
                <a:chOff x="2848" y="848"/>
                <a:chExt cx="140" cy="98"/>
              </a:xfrm>
            </p:grpSpPr>
            <p:sp>
              <p:nvSpPr>
                <p:cNvPr id="151666" name="Line 174"/>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51667" name="Line 175"/>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51668" name="Line 176"/>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51662" name="Group 177"/>
              <p:cNvGrpSpPr>
                <a:grpSpLocks/>
              </p:cNvGrpSpPr>
              <p:nvPr/>
            </p:nvGrpSpPr>
            <p:grpSpPr bwMode="auto">
              <a:xfrm flipV="1">
                <a:off x="3686" y="243"/>
                <a:ext cx="177" cy="66"/>
                <a:chOff x="2848" y="848"/>
                <a:chExt cx="140" cy="98"/>
              </a:xfrm>
            </p:grpSpPr>
            <p:sp>
              <p:nvSpPr>
                <p:cNvPr id="151663" name="Line 178"/>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51664" name="Line 179"/>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51665" name="Line 180"/>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151613" name="Group 181"/>
            <p:cNvGrpSpPr>
              <a:grpSpLocks/>
            </p:cNvGrpSpPr>
            <p:nvPr/>
          </p:nvGrpSpPr>
          <p:grpSpPr bwMode="auto">
            <a:xfrm>
              <a:off x="4647" y="2554"/>
              <a:ext cx="316" cy="148"/>
              <a:chOff x="3600" y="219"/>
              <a:chExt cx="360" cy="175"/>
            </a:xfrm>
          </p:grpSpPr>
          <p:sp>
            <p:nvSpPr>
              <p:cNvPr id="151643" name="Oval 18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151644" name="Line 183"/>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51645" name="Line 184"/>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51646" name="Rectangle 185"/>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151647" name="Oval 18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151648" name="Group 187"/>
              <p:cNvGrpSpPr>
                <a:grpSpLocks/>
              </p:cNvGrpSpPr>
              <p:nvPr/>
            </p:nvGrpSpPr>
            <p:grpSpPr bwMode="auto">
              <a:xfrm>
                <a:off x="3686" y="244"/>
                <a:ext cx="177" cy="66"/>
                <a:chOff x="2848" y="848"/>
                <a:chExt cx="140" cy="98"/>
              </a:xfrm>
            </p:grpSpPr>
            <p:sp>
              <p:nvSpPr>
                <p:cNvPr id="151653" name="Line 188"/>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51654" name="Line 189"/>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51655" name="Line 190"/>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51649" name="Group 191"/>
              <p:cNvGrpSpPr>
                <a:grpSpLocks/>
              </p:cNvGrpSpPr>
              <p:nvPr/>
            </p:nvGrpSpPr>
            <p:grpSpPr bwMode="auto">
              <a:xfrm flipV="1">
                <a:off x="3686" y="243"/>
                <a:ext cx="177" cy="66"/>
                <a:chOff x="2848" y="848"/>
                <a:chExt cx="140" cy="98"/>
              </a:xfrm>
            </p:grpSpPr>
            <p:sp>
              <p:nvSpPr>
                <p:cNvPr id="151650" name="Line 192"/>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51651" name="Line 193"/>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51652" name="Line 194"/>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151614" name="Group 195"/>
            <p:cNvGrpSpPr>
              <a:grpSpLocks/>
            </p:cNvGrpSpPr>
            <p:nvPr/>
          </p:nvGrpSpPr>
          <p:grpSpPr bwMode="auto">
            <a:xfrm>
              <a:off x="4263" y="2862"/>
              <a:ext cx="315" cy="147"/>
              <a:chOff x="3600" y="219"/>
              <a:chExt cx="360" cy="175"/>
            </a:xfrm>
          </p:grpSpPr>
          <p:sp>
            <p:nvSpPr>
              <p:cNvPr id="151630" name="Oval 19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151631" name="Line 197"/>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51632" name="Line 198"/>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51633" name="Rectangle 199"/>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151634" name="Oval 20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151635" name="Group 201"/>
              <p:cNvGrpSpPr>
                <a:grpSpLocks/>
              </p:cNvGrpSpPr>
              <p:nvPr/>
            </p:nvGrpSpPr>
            <p:grpSpPr bwMode="auto">
              <a:xfrm>
                <a:off x="3686" y="244"/>
                <a:ext cx="177" cy="66"/>
                <a:chOff x="2848" y="848"/>
                <a:chExt cx="140" cy="98"/>
              </a:xfrm>
            </p:grpSpPr>
            <p:sp>
              <p:nvSpPr>
                <p:cNvPr id="151640" name="Line 202"/>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51641" name="Line 203"/>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51642" name="Line 204"/>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51636" name="Group 205"/>
              <p:cNvGrpSpPr>
                <a:grpSpLocks/>
              </p:cNvGrpSpPr>
              <p:nvPr/>
            </p:nvGrpSpPr>
            <p:grpSpPr bwMode="auto">
              <a:xfrm flipV="1">
                <a:off x="3686" y="243"/>
                <a:ext cx="177" cy="66"/>
                <a:chOff x="2848" y="848"/>
                <a:chExt cx="140" cy="98"/>
              </a:xfrm>
            </p:grpSpPr>
            <p:sp>
              <p:nvSpPr>
                <p:cNvPr id="151637" name="Line 206"/>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51638" name="Line 207"/>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51639" name="Line 208"/>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151615" name="Group 209"/>
            <p:cNvGrpSpPr>
              <a:grpSpLocks/>
            </p:cNvGrpSpPr>
            <p:nvPr/>
          </p:nvGrpSpPr>
          <p:grpSpPr bwMode="auto">
            <a:xfrm>
              <a:off x="3757" y="2625"/>
              <a:ext cx="316" cy="147"/>
              <a:chOff x="3600" y="219"/>
              <a:chExt cx="360" cy="175"/>
            </a:xfrm>
          </p:grpSpPr>
          <p:sp>
            <p:nvSpPr>
              <p:cNvPr id="151617" name="Oval 21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151618" name="Line 211"/>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51619" name="Line 212"/>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151620" name="Rectangle 213"/>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151621" name="Oval 21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151622" name="Group 215"/>
              <p:cNvGrpSpPr>
                <a:grpSpLocks/>
              </p:cNvGrpSpPr>
              <p:nvPr/>
            </p:nvGrpSpPr>
            <p:grpSpPr bwMode="auto">
              <a:xfrm>
                <a:off x="3686" y="244"/>
                <a:ext cx="177" cy="66"/>
                <a:chOff x="2848" y="848"/>
                <a:chExt cx="140" cy="98"/>
              </a:xfrm>
            </p:grpSpPr>
            <p:sp>
              <p:nvSpPr>
                <p:cNvPr id="151627" name="Line 216"/>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51628" name="Line 217"/>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51629" name="Line 218"/>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151623" name="Group 219"/>
              <p:cNvGrpSpPr>
                <a:grpSpLocks/>
              </p:cNvGrpSpPr>
              <p:nvPr/>
            </p:nvGrpSpPr>
            <p:grpSpPr bwMode="auto">
              <a:xfrm flipV="1">
                <a:off x="3686" y="243"/>
                <a:ext cx="177" cy="66"/>
                <a:chOff x="2848" y="848"/>
                <a:chExt cx="140" cy="98"/>
              </a:xfrm>
            </p:grpSpPr>
            <p:sp>
              <p:nvSpPr>
                <p:cNvPr id="151624" name="Line 220"/>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151625" name="Line 221"/>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151626" name="Line 222"/>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sp>
          <p:nvSpPr>
            <p:cNvPr id="151616" name="Line 223"/>
            <p:cNvSpPr>
              <a:spLocks noChangeShapeType="1"/>
            </p:cNvSpPr>
            <p:nvPr/>
          </p:nvSpPr>
          <p:spPr bwMode="auto">
            <a:xfrm flipV="1">
              <a:off x="3906" y="2765"/>
              <a:ext cx="1" cy="145"/>
            </a:xfrm>
            <a:prstGeom prst="line">
              <a:avLst/>
            </a:prstGeom>
            <a:noFill/>
            <a:ln w="12700">
              <a:solidFill>
                <a:schemeClr val="tx1"/>
              </a:solidFill>
              <a:round/>
              <a:headEnd/>
              <a:tailEnd/>
            </a:ln>
            <a:effectLst/>
          </p:spPr>
          <p:txBody>
            <a:bodyPr wrap="none" anchor="ctr"/>
            <a:lstStyle/>
            <a:p>
              <a:endParaRPr lang="zh-CN" altLang="en-US"/>
            </a:p>
          </p:txBody>
        </p:sp>
      </p:grpSp>
      <p:sp>
        <p:nvSpPr>
          <p:cNvPr id="330978" name="Text Box 226"/>
          <p:cNvSpPr txBox="1">
            <a:spLocks noChangeArrowheads="1"/>
          </p:cNvSpPr>
          <p:nvPr/>
        </p:nvSpPr>
        <p:spPr bwMode="auto">
          <a:xfrm>
            <a:off x="533400" y="5301821"/>
            <a:ext cx="5778500" cy="1016000"/>
          </a:xfrm>
          <a:prstGeom prst="rect">
            <a:avLst/>
          </a:prstGeom>
          <a:noFill/>
          <a:ln w="9525">
            <a:noFill/>
            <a:miter lim="800000"/>
            <a:headEnd/>
            <a:tailEnd/>
          </a:ln>
          <a:effectLst/>
        </p:spPr>
        <p:txBody>
          <a:bodyPr>
            <a:spAutoFit/>
          </a:bodyPr>
          <a:lstStyle/>
          <a:p>
            <a:pPr marL="457200" indent="-457200">
              <a:spcBef>
                <a:spcPct val="50000"/>
              </a:spcBef>
            </a:pPr>
            <a:r>
              <a:rPr lang="en-US" altLang="zh-CN" b="1" dirty="0">
                <a:ea typeface="华文中宋" pitchFamily="2" charset="-122"/>
                <a:hlinkClick r:id="" action="ppaction://customshow?id=41&amp;return=true"/>
              </a:rPr>
              <a:t>1.5.1  </a:t>
            </a:r>
            <a:r>
              <a:rPr lang="zh-CN" altLang="en-US" b="1" dirty="0">
                <a:ea typeface="华文中宋" pitchFamily="2" charset="-122"/>
                <a:hlinkClick r:id="" action="ppaction://customshow?id=41&amp;return=true"/>
              </a:rPr>
              <a:t>分层的体系结构</a:t>
            </a:r>
            <a:endParaRPr lang="zh-CN" altLang="en-US" b="1" dirty="0">
              <a:ea typeface="华文中宋" pitchFamily="2" charset="-122"/>
            </a:endParaRPr>
          </a:p>
          <a:p>
            <a:pPr marL="457200" indent="-457200">
              <a:spcBef>
                <a:spcPct val="50000"/>
              </a:spcBef>
            </a:pPr>
            <a:r>
              <a:rPr lang="en-US" altLang="zh-CN" b="1" dirty="0">
                <a:ea typeface="华文中宋" pitchFamily="2" charset="-122"/>
                <a:hlinkClick r:id="" action="ppaction://customshow?id=42&amp;return=true"/>
              </a:rPr>
              <a:t>1.5.2  </a:t>
            </a:r>
            <a:r>
              <a:rPr lang="zh-CN" altLang="en-US" b="1" dirty="0">
                <a:ea typeface="华文中宋" pitchFamily="2" charset="-122"/>
                <a:hlinkClick r:id="" action="ppaction://customshow?id=42&amp;return=true"/>
              </a:rPr>
              <a:t>报文、报文段、数据报和帧</a:t>
            </a:r>
            <a:endParaRPr lang="zh-CN" altLang="en-US" b="1" dirty="0">
              <a:ea typeface="华文中宋" pitchFamily="2" charset="-122"/>
            </a:endParaRPr>
          </a:p>
        </p:txBody>
      </p:sp>
      <p:sp>
        <p:nvSpPr>
          <p:cNvPr id="330980" name="AutoShape 228"/>
          <p:cNvSpPr>
            <a:spLocks noChangeArrowheads="1"/>
          </p:cNvSpPr>
          <p:nvPr/>
        </p:nvSpPr>
        <p:spPr bwMode="auto">
          <a:xfrm>
            <a:off x="3816350" y="1733550"/>
            <a:ext cx="3017838" cy="1355725"/>
          </a:xfrm>
          <a:prstGeom prst="wedgeEllipseCallout">
            <a:avLst>
              <a:gd name="adj1" fmla="val -56366"/>
              <a:gd name="adj2" fmla="val 90514"/>
            </a:avLst>
          </a:prstGeom>
          <a:solidFill>
            <a:srgbClr val="FFFF00"/>
          </a:solidFill>
          <a:ln w="9525" algn="ctr">
            <a:solidFill>
              <a:schemeClr val="tx1"/>
            </a:solidFill>
            <a:miter lim="800000"/>
            <a:headEnd/>
            <a:tailEnd/>
          </a:ln>
          <a:effectLst/>
        </p:spPr>
        <p:txBody>
          <a:bodyPr/>
          <a:lstStyle/>
          <a:p>
            <a:r>
              <a:rPr lang="zh-CN" altLang="en-US" b="1">
                <a:solidFill>
                  <a:schemeClr val="hlink"/>
                </a:solidFill>
                <a:latin typeface="华文中宋" pitchFamily="2" charset="-122"/>
                <a:ea typeface="华文中宋" pitchFamily="2" charset="-122"/>
              </a:rPr>
              <a:t>如何组成一个完整的体系？</a:t>
            </a:r>
          </a:p>
          <a:p>
            <a:endParaRPr lang="zh-CN" altLang="en-US" b="1">
              <a:solidFill>
                <a:schemeClr val="hlink"/>
              </a:solidFill>
              <a:latin typeface="华文中宋" pitchFamily="2" charset="-122"/>
              <a:ea typeface="华文中宋"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0755">
                                            <p:txEl>
                                              <p:pRg st="0" end="0"/>
                                            </p:txEl>
                                          </p:spTgt>
                                        </p:tgtEl>
                                        <p:attrNameLst>
                                          <p:attrName>style.visibility</p:attrName>
                                        </p:attrNameLst>
                                      </p:cBhvr>
                                      <p:to>
                                        <p:strVal val="visible"/>
                                      </p:to>
                                    </p:set>
                                    <p:animEffect transition="in" filter="blinds(horizontal)">
                                      <p:cBhvr>
                                        <p:cTn id="7" dur="500"/>
                                        <p:tgtEl>
                                          <p:spTgt spid="3307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0755">
                                            <p:txEl>
                                              <p:pRg st="1" end="1"/>
                                            </p:txEl>
                                          </p:spTgt>
                                        </p:tgtEl>
                                        <p:attrNameLst>
                                          <p:attrName>style.visibility</p:attrName>
                                        </p:attrNameLst>
                                      </p:cBhvr>
                                      <p:to>
                                        <p:strVal val="visible"/>
                                      </p:to>
                                    </p:set>
                                    <p:animEffect transition="in" filter="blinds(horizontal)">
                                      <p:cBhvr>
                                        <p:cTn id="12" dur="500"/>
                                        <p:tgtEl>
                                          <p:spTgt spid="330755">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30755">
                                            <p:txEl>
                                              <p:pRg st="2" end="2"/>
                                            </p:txEl>
                                          </p:spTgt>
                                        </p:tgtEl>
                                        <p:attrNameLst>
                                          <p:attrName>style.visibility</p:attrName>
                                        </p:attrNameLst>
                                      </p:cBhvr>
                                      <p:to>
                                        <p:strVal val="visible"/>
                                      </p:to>
                                    </p:set>
                                    <p:animEffect transition="in" filter="blinds(horizontal)">
                                      <p:cBhvr>
                                        <p:cTn id="15" dur="500"/>
                                        <p:tgtEl>
                                          <p:spTgt spid="330755">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30755">
                                            <p:txEl>
                                              <p:pRg st="3" end="3"/>
                                            </p:txEl>
                                          </p:spTgt>
                                        </p:tgtEl>
                                        <p:attrNameLst>
                                          <p:attrName>style.visibility</p:attrName>
                                        </p:attrNameLst>
                                      </p:cBhvr>
                                      <p:to>
                                        <p:strVal val="visible"/>
                                      </p:to>
                                    </p:set>
                                    <p:animEffect transition="in" filter="blinds(horizontal)">
                                      <p:cBhvr>
                                        <p:cTn id="18" dur="500"/>
                                        <p:tgtEl>
                                          <p:spTgt spid="330755">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30755">
                                            <p:txEl>
                                              <p:pRg st="4" end="4"/>
                                            </p:txEl>
                                          </p:spTgt>
                                        </p:tgtEl>
                                        <p:attrNameLst>
                                          <p:attrName>style.visibility</p:attrName>
                                        </p:attrNameLst>
                                      </p:cBhvr>
                                      <p:to>
                                        <p:strVal val="visible"/>
                                      </p:to>
                                    </p:set>
                                    <p:animEffect transition="in" filter="blinds(horizontal)">
                                      <p:cBhvr>
                                        <p:cTn id="21" dur="500"/>
                                        <p:tgtEl>
                                          <p:spTgt spid="330755">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30755">
                                            <p:txEl>
                                              <p:pRg st="5" end="5"/>
                                            </p:txEl>
                                          </p:spTgt>
                                        </p:tgtEl>
                                        <p:attrNameLst>
                                          <p:attrName>style.visibility</p:attrName>
                                        </p:attrNameLst>
                                      </p:cBhvr>
                                      <p:to>
                                        <p:strVal val="visible"/>
                                      </p:to>
                                    </p:set>
                                    <p:animEffect transition="in" filter="blinds(horizontal)">
                                      <p:cBhvr>
                                        <p:cTn id="24" dur="500"/>
                                        <p:tgtEl>
                                          <p:spTgt spid="330755">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30755">
                                            <p:txEl>
                                              <p:pRg st="6" end="6"/>
                                            </p:txEl>
                                          </p:spTgt>
                                        </p:tgtEl>
                                        <p:attrNameLst>
                                          <p:attrName>style.visibility</p:attrName>
                                        </p:attrNameLst>
                                      </p:cBhvr>
                                      <p:to>
                                        <p:strVal val="visible"/>
                                      </p:to>
                                    </p:set>
                                    <p:animEffect transition="in" filter="blinds(horizontal)">
                                      <p:cBhvr>
                                        <p:cTn id="27" dur="500"/>
                                        <p:tgtEl>
                                          <p:spTgt spid="330755">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30755">
                                            <p:txEl>
                                              <p:pRg st="7" end="7"/>
                                            </p:txEl>
                                          </p:spTgt>
                                        </p:tgtEl>
                                        <p:attrNameLst>
                                          <p:attrName>style.visibility</p:attrName>
                                        </p:attrNameLst>
                                      </p:cBhvr>
                                      <p:to>
                                        <p:strVal val="visible"/>
                                      </p:to>
                                    </p:set>
                                    <p:animEffect transition="in" filter="blinds(horizontal)">
                                      <p:cBhvr>
                                        <p:cTn id="30" dur="500"/>
                                        <p:tgtEl>
                                          <p:spTgt spid="330755">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30980"/>
                                        </p:tgtEl>
                                        <p:attrNameLst>
                                          <p:attrName>style.visibility</p:attrName>
                                        </p:attrNameLst>
                                      </p:cBhvr>
                                      <p:to>
                                        <p:strVal val="visible"/>
                                      </p:to>
                                    </p:set>
                                    <p:anim calcmode="lin" valueType="num">
                                      <p:cBhvr additive="base">
                                        <p:cTn id="35" dur="500" fill="hold"/>
                                        <p:tgtEl>
                                          <p:spTgt spid="330980"/>
                                        </p:tgtEl>
                                        <p:attrNameLst>
                                          <p:attrName>ppt_x</p:attrName>
                                        </p:attrNameLst>
                                      </p:cBhvr>
                                      <p:tavLst>
                                        <p:tav tm="0">
                                          <p:val>
                                            <p:strVal val="#ppt_x"/>
                                          </p:val>
                                        </p:tav>
                                        <p:tav tm="100000">
                                          <p:val>
                                            <p:strVal val="#ppt_x"/>
                                          </p:val>
                                        </p:tav>
                                      </p:tavLst>
                                    </p:anim>
                                    <p:anim calcmode="lin" valueType="num">
                                      <p:cBhvr additive="base">
                                        <p:cTn id="36" dur="500" fill="hold"/>
                                        <p:tgtEl>
                                          <p:spTgt spid="330980"/>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30978"/>
                                        </p:tgtEl>
                                        <p:attrNameLst>
                                          <p:attrName>style.visibility</p:attrName>
                                        </p:attrNameLst>
                                      </p:cBhvr>
                                      <p:to>
                                        <p:strVal val="visible"/>
                                      </p:to>
                                    </p:set>
                                    <p:animEffect transition="in" filter="dissolve">
                                      <p:cBhvr>
                                        <p:cTn id="41" dur="500"/>
                                        <p:tgtEl>
                                          <p:spTgt spid="330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5" grpId="0" build="p"/>
      <p:bldP spid="330978" grpId="0"/>
      <p:bldP spid="33098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533400" y="228600"/>
            <a:ext cx="7772400" cy="1016000"/>
          </a:xfrm>
        </p:spPr>
        <p:txBody>
          <a:bodyPr/>
          <a:lstStyle/>
          <a:p>
            <a:r>
              <a:rPr lang="en-US" altLang="zh-CN" sz="3600" smtClean="0">
                <a:solidFill>
                  <a:srgbClr val="008000"/>
                </a:solidFill>
              </a:rPr>
              <a:t>1.5.1  </a:t>
            </a:r>
            <a:r>
              <a:rPr lang="zh-CN" altLang="en-US" sz="3600" smtClean="0">
                <a:solidFill>
                  <a:srgbClr val="008000"/>
                </a:solidFill>
              </a:rPr>
              <a:t>分层的体系结构</a:t>
            </a:r>
          </a:p>
        </p:txBody>
      </p:sp>
      <p:sp>
        <p:nvSpPr>
          <p:cNvPr id="331779" name="Rectangle 3"/>
          <p:cNvSpPr>
            <a:spLocks noGrp="1" noChangeArrowheads="1"/>
          </p:cNvSpPr>
          <p:nvPr>
            <p:ph idx="1"/>
          </p:nvPr>
        </p:nvSpPr>
        <p:spPr>
          <a:xfrm>
            <a:off x="533400" y="1143000"/>
            <a:ext cx="7772400" cy="2095500"/>
          </a:xfrm>
        </p:spPr>
        <p:txBody>
          <a:bodyPr/>
          <a:lstStyle/>
          <a:p>
            <a:pPr eaLnBrk="1">
              <a:lnSpc>
                <a:spcPct val="120000"/>
              </a:lnSpc>
              <a:buFont typeface="Wingdings" pitchFamily="2" charset="2"/>
              <a:buNone/>
            </a:pPr>
            <a:r>
              <a:rPr lang="zh-CN" altLang="en-US" sz="2400" b="1" smtClean="0">
                <a:solidFill>
                  <a:srgbClr val="FF0000"/>
                </a:solidFill>
                <a:latin typeface="华文中宋" pitchFamily="2" charset="-122"/>
                <a:ea typeface="华文中宋" pitchFamily="2" charset="-122"/>
              </a:rPr>
              <a:t>      </a:t>
            </a:r>
            <a:r>
              <a:rPr lang="zh-CN" altLang="en-US" sz="2400" b="1" smtClean="0">
                <a:latin typeface="华文中宋" pitchFamily="2" charset="-122"/>
                <a:ea typeface="华文中宋" pitchFamily="2" charset="-122"/>
              </a:rPr>
              <a:t>网络的</a:t>
            </a:r>
            <a:r>
              <a:rPr lang="zh-CN" altLang="en-US" sz="2400" b="1" smtClean="0">
                <a:solidFill>
                  <a:srgbClr val="FF0000"/>
                </a:solidFill>
                <a:latin typeface="华文中宋" pitchFamily="2" charset="-122"/>
                <a:ea typeface="华文中宋" pitchFamily="2" charset="-122"/>
              </a:rPr>
              <a:t>分层结构及其各层协议</a:t>
            </a:r>
            <a:r>
              <a:rPr lang="zh-CN" altLang="en-US" sz="2400" b="1" smtClean="0">
                <a:latin typeface="华文中宋" pitchFamily="2" charset="-122"/>
                <a:ea typeface="华文中宋" pitchFamily="2" charset="-122"/>
              </a:rPr>
              <a:t>的集合，是对</a:t>
            </a:r>
            <a:r>
              <a:rPr lang="zh-CN" altLang="en-US" sz="2400" b="1" smtClean="0">
                <a:solidFill>
                  <a:srgbClr val="FF0000"/>
                </a:solidFill>
                <a:latin typeface="华文中宋" pitchFamily="2" charset="-122"/>
                <a:ea typeface="华文中宋" pitchFamily="2" charset="-122"/>
              </a:rPr>
              <a:t>网络及其组成部分功能</a:t>
            </a:r>
            <a:r>
              <a:rPr lang="zh-CN" altLang="en-US" sz="2400" b="1" smtClean="0">
                <a:latin typeface="华文中宋" pitchFamily="2" charset="-122"/>
                <a:ea typeface="华文中宋" pitchFamily="2" charset="-122"/>
              </a:rPr>
              <a:t>的精确定义。</a:t>
            </a:r>
          </a:p>
          <a:p>
            <a:pPr eaLnBrk="1">
              <a:lnSpc>
                <a:spcPct val="120000"/>
              </a:lnSpc>
            </a:pPr>
            <a:r>
              <a:rPr lang="zh-CN" altLang="en-US" b="1" smtClean="0">
                <a:solidFill>
                  <a:schemeClr val="accent2"/>
                </a:solidFill>
                <a:latin typeface="楷体_GB2312"/>
                <a:ea typeface="楷体_GB2312"/>
                <a:cs typeface="楷体_GB2312"/>
              </a:rPr>
              <a:t>例</a:t>
            </a:r>
            <a:r>
              <a:rPr lang="en-US" altLang="zh-CN" b="1" smtClean="0">
                <a:solidFill>
                  <a:schemeClr val="accent2"/>
                </a:solidFill>
                <a:latin typeface="华文中宋" pitchFamily="2" charset="-122"/>
                <a:ea typeface="楷体_GB2312"/>
                <a:cs typeface="楷体_GB2312"/>
              </a:rPr>
              <a:t>——</a:t>
            </a:r>
            <a:r>
              <a:rPr lang="zh-CN" altLang="en-US" b="1" smtClean="0">
                <a:solidFill>
                  <a:schemeClr val="accent2"/>
                </a:solidFill>
                <a:latin typeface="楷体_GB2312"/>
                <a:ea typeface="楷体_GB2312"/>
                <a:cs typeface="楷体_GB2312"/>
              </a:rPr>
              <a:t>飞行航线系统：</a:t>
            </a:r>
          </a:p>
          <a:p>
            <a:pPr eaLnBrk="1">
              <a:lnSpc>
                <a:spcPct val="120000"/>
              </a:lnSpc>
              <a:buFont typeface="Wingdings" pitchFamily="2" charset="2"/>
              <a:buNone/>
            </a:pPr>
            <a:r>
              <a:rPr lang="zh-CN" altLang="en-US" sz="2400" b="1" smtClean="0">
                <a:latin typeface="华文中宋" pitchFamily="2" charset="-122"/>
                <a:ea typeface="华文中宋" pitchFamily="2" charset="-122"/>
              </a:rPr>
              <a:t>    乘客乘坐某个航班所进行的一系列动作，如图</a:t>
            </a:r>
            <a:r>
              <a:rPr lang="en-US" altLang="zh-CN" sz="2400" b="1" smtClean="0">
                <a:ea typeface="华文中宋" pitchFamily="2" charset="-122"/>
              </a:rPr>
              <a:t>1-17</a:t>
            </a:r>
            <a:r>
              <a:rPr lang="zh-CN" altLang="en-US" sz="2400" b="1" smtClean="0">
                <a:ea typeface="华文中宋" pitchFamily="2" charset="-122"/>
              </a:rPr>
              <a:t>。</a:t>
            </a:r>
          </a:p>
          <a:p>
            <a:pPr eaLnBrk="1">
              <a:buFont typeface="Wingdings" pitchFamily="2" charset="2"/>
              <a:buNone/>
            </a:pPr>
            <a:r>
              <a:rPr lang="zh-CN" altLang="en-US" sz="2400" b="1" smtClean="0">
                <a:latin typeface="华文中宋" pitchFamily="2" charset="-122"/>
                <a:ea typeface="华文中宋" pitchFamily="2" charset="-122"/>
              </a:rPr>
              <a:t>     </a:t>
            </a:r>
          </a:p>
        </p:txBody>
      </p:sp>
      <p:sp>
        <p:nvSpPr>
          <p:cNvPr id="152580" name="灯片编号占位符 5"/>
          <p:cNvSpPr>
            <a:spLocks noGrp="1"/>
          </p:cNvSpPr>
          <p:nvPr>
            <p:ph type="sldNum" sz="quarter" idx="12"/>
          </p:nvPr>
        </p:nvSpPr>
        <p:spPr>
          <a:noFill/>
          <a:ln>
            <a:miter lim="800000"/>
            <a:headEnd/>
            <a:tailEnd/>
          </a:ln>
        </p:spPr>
        <p:txBody>
          <a:bodyPr/>
          <a:lstStyle/>
          <a:p>
            <a:fld id="{0A37E9EE-0D28-4B81-9E85-94E0BE8E755B}" type="slidenum">
              <a:rPr lang="en-US" altLang="zh-CN"/>
              <a:pPr/>
              <a:t>89</a:t>
            </a:fld>
            <a:endParaRPr lang="en-US" altLang="zh-CN"/>
          </a:p>
        </p:txBody>
      </p:sp>
      <p:sp>
        <p:nvSpPr>
          <p:cNvPr id="5" name="Rectangle 9"/>
          <p:cNvSpPr>
            <a:spLocks noChangeArrowheads="1"/>
          </p:cNvSpPr>
          <p:nvPr/>
        </p:nvSpPr>
        <p:spPr bwMode="auto">
          <a:xfrm>
            <a:off x="1600200" y="3303588"/>
            <a:ext cx="2349500" cy="2173287"/>
          </a:xfrm>
          <a:prstGeom prst="rect">
            <a:avLst/>
          </a:prstGeom>
          <a:noFill/>
          <a:ln w="9525">
            <a:noFill/>
            <a:miter lim="800000"/>
            <a:headEnd/>
            <a:tailEnd/>
          </a:ln>
          <a:effectLst/>
        </p:spPr>
        <p:txBody>
          <a:bodyPr>
            <a:spAutoFit/>
          </a:bodyPr>
          <a:lstStyle/>
          <a:p>
            <a:pPr>
              <a:lnSpc>
                <a:spcPct val="130000"/>
              </a:lnSpc>
            </a:pPr>
            <a:r>
              <a:rPr lang="zh-CN" altLang="en-US" sz="2000" b="1">
                <a:latin typeface="华文中宋" pitchFamily="2" charset="-122"/>
                <a:ea typeface="华文中宋" pitchFamily="2" charset="-122"/>
              </a:rPr>
              <a:t>票务（购买）</a:t>
            </a:r>
          </a:p>
          <a:p>
            <a:pPr>
              <a:lnSpc>
                <a:spcPct val="130000"/>
              </a:lnSpc>
            </a:pPr>
            <a:r>
              <a:rPr lang="zh-CN" altLang="en-US" sz="2000" b="1">
                <a:latin typeface="华文中宋" pitchFamily="2" charset="-122"/>
                <a:ea typeface="华文中宋" pitchFamily="2" charset="-122"/>
              </a:rPr>
              <a:t>行李（托运）</a:t>
            </a:r>
          </a:p>
          <a:p>
            <a:pPr>
              <a:lnSpc>
                <a:spcPct val="130000"/>
              </a:lnSpc>
            </a:pPr>
            <a:r>
              <a:rPr lang="zh-CN" altLang="en-US" sz="2000" b="1">
                <a:latin typeface="华文中宋" pitchFamily="2" charset="-122"/>
                <a:ea typeface="华文中宋" pitchFamily="2" charset="-122"/>
              </a:rPr>
              <a:t>登机口（登机）</a:t>
            </a:r>
          </a:p>
          <a:p>
            <a:pPr>
              <a:lnSpc>
                <a:spcPct val="130000"/>
              </a:lnSpc>
            </a:pPr>
            <a:r>
              <a:rPr lang="zh-CN" altLang="en-US" sz="2000" b="1">
                <a:latin typeface="华文中宋" pitchFamily="2" charset="-122"/>
                <a:ea typeface="华文中宋" pitchFamily="2" charset="-122"/>
              </a:rPr>
              <a:t>跑道起飞</a:t>
            </a:r>
          </a:p>
          <a:p>
            <a:pPr>
              <a:lnSpc>
                <a:spcPct val="130000"/>
              </a:lnSpc>
            </a:pPr>
            <a:r>
              <a:rPr lang="zh-CN" altLang="en-US" sz="2000" b="1">
                <a:latin typeface="华文中宋" pitchFamily="2" charset="-122"/>
                <a:ea typeface="华文中宋" pitchFamily="2" charset="-122"/>
              </a:rPr>
              <a:t>按路线飞行</a:t>
            </a:r>
            <a:endParaRPr lang="en-US" altLang="zh-CN" sz="2000" b="1">
              <a:latin typeface="华文中宋" pitchFamily="2" charset="-122"/>
              <a:ea typeface="华文中宋" pitchFamily="2" charset="-122"/>
            </a:endParaRPr>
          </a:p>
        </p:txBody>
      </p:sp>
      <p:sp>
        <p:nvSpPr>
          <p:cNvPr id="6" name="Line 11"/>
          <p:cNvSpPr>
            <a:spLocks noChangeShapeType="1"/>
          </p:cNvSpPr>
          <p:nvPr/>
        </p:nvSpPr>
        <p:spPr bwMode="auto">
          <a:xfrm>
            <a:off x="1511300" y="3303588"/>
            <a:ext cx="0" cy="2451100"/>
          </a:xfrm>
          <a:prstGeom prst="line">
            <a:avLst/>
          </a:prstGeom>
          <a:noFill/>
          <a:ln w="76200">
            <a:solidFill>
              <a:srgbClr val="FF0000"/>
            </a:solidFill>
            <a:round/>
            <a:headEnd/>
            <a:tailEnd type="triangle" w="med" len="med"/>
          </a:ln>
          <a:effectLst/>
        </p:spPr>
        <p:txBody>
          <a:bodyPr/>
          <a:lstStyle/>
          <a:p>
            <a:endParaRPr lang="zh-CN" altLang="en-US"/>
          </a:p>
        </p:txBody>
      </p:sp>
      <p:sp>
        <p:nvSpPr>
          <p:cNvPr id="7" name="Freeform 12"/>
          <p:cNvSpPr>
            <a:spLocks/>
          </p:cNvSpPr>
          <p:nvPr/>
        </p:nvSpPr>
        <p:spPr bwMode="auto">
          <a:xfrm>
            <a:off x="1511300" y="5753100"/>
            <a:ext cx="5724525" cy="571500"/>
          </a:xfrm>
          <a:custGeom>
            <a:avLst/>
            <a:gdLst>
              <a:gd name="T0" fmla="*/ 0 w 4126"/>
              <a:gd name="T1" fmla="*/ 0 h 360"/>
              <a:gd name="T2" fmla="*/ 2147483646 w 4126"/>
              <a:gd name="T3" fmla="*/ 2147483646 h 360"/>
              <a:gd name="T4" fmla="*/ 2147483646 w 4126"/>
              <a:gd name="T5" fmla="*/ 2147483646 h 360"/>
              <a:gd name="T6" fmla="*/ 0 60000 65536"/>
              <a:gd name="T7" fmla="*/ 0 60000 65536"/>
              <a:gd name="T8" fmla="*/ 0 60000 65536"/>
            </a:gdLst>
            <a:ahLst/>
            <a:cxnLst>
              <a:cxn ang="T6">
                <a:pos x="T0" y="T1"/>
              </a:cxn>
              <a:cxn ang="T7">
                <a:pos x="T2" y="T3"/>
              </a:cxn>
              <a:cxn ang="T8">
                <a:pos x="T4" y="T5"/>
              </a:cxn>
            </a:cxnLst>
            <a:rect l="0" t="0" r="r" b="b"/>
            <a:pathLst>
              <a:path w="4126" h="360">
                <a:moveTo>
                  <a:pt x="0" y="0"/>
                </a:moveTo>
                <a:cubicBezTo>
                  <a:pt x="323" y="60"/>
                  <a:pt x="1248" y="360"/>
                  <a:pt x="1936" y="360"/>
                </a:cubicBezTo>
                <a:cubicBezTo>
                  <a:pt x="2624" y="360"/>
                  <a:pt x="3670" y="76"/>
                  <a:pt x="4126" y="1"/>
                </a:cubicBezTo>
              </a:path>
            </a:pathLst>
          </a:custGeom>
          <a:noFill/>
          <a:ln w="76200" cap="flat" cmpd="sng">
            <a:solidFill>
              <a:srgbClr val="FF0000"/>
            </a:solidFill>
            <a:prstDash val="dash"/>
            <a:round/>
            <a:headEnd/>
            <a:tailEnd type="triangle" w="med" len="med"/>
          </a:ln>
          <a:effectLst/>
        </p:spPr>
        <p:txBody>
          <a:bodyPr/>
          <a:lstStyle/>
          <a:p>
            <a:endParaRPr lang="zh-CN" altLang="en-US"/>
          </a:p>
        </p:txBody>
      </p:sp>
      <p:sp>
        <p:nvSpPr>
          <p:cNvPr id="8" name="Line 13"/>
          <p:cNvSpPr>
            <a:spLocks noChangeShapeType="1"/>
          </p:cNvSpPr>
          <p:nvPr/>
        </p:nvSpPr>
        <p:spPr bwMode="auto">
          <a:xfrm flipV="1">
            <a:off x="7235825" y="3302000"/>
            <a:ext cx="0" cy="2451100"/>
          </a:xfrm>
          <a:prstGeom prst="line">
            <a:avLst/>
          </a:prstGeom>
          <a:noFill/>
          <a:ln w="76200">
            <a:solidFill>
              <a:srgbClr val="FF0000"/>
            </a:solidFill>
            <a:round/>
            <a:headEnd/>
            <a:tailEnd type="triangle" w="med" len="med"/>
          </a:ln>
          <a:effectLst/>
        </p:spPr>
        <p:txBody>
          <a:bodyPr/>
          <a:lstStyle/>
          <a:p>
            <a:endParaRPr lang="zh-CN" altLang="en-US"/>
          </a:p>
        </p:txBody>
      </p:sp>
      <p:sp>
        <p:nvSpPr>
          <p:cNvPr id="9" name="Text Box 15"/>
          <p:cNvSpPr txBox="1">
            <a:spLocks noChangeArrowheads="1"/>
          </p:cNvSpPr>
          <p:nvPr/>
        </p:nvSpPr>
        <p:spPr bwMode="auto">
          <a:xfrm>
            <a:off x="5318125" y="3303588"/>
            <a:ext cx="2374900" cy="2173287"/>
          </a:xfrm>
          <a:prstGeom prst="rect">
            <a:avLst/>
          </a:prstGeom>
          <a:noFill/>
          <a:ln w="9525">
            <a:noFill/>
            <a:miter lim="800000"/>
            <a:headEnd/>
            <a:tailEnd/>
          </a:ln>
          <a:effectLst/>
        </p:spPr>
        <p:txBody>
          <a:bodyPr>
            <a:spAutoFit/>
          </a:bodyPr>
          <a:lstStyle/>
          <a:p>
            <a:pPr>
              <a:lnSpc>
                <a:spcPct val="130000"/>
              </a:lnSpc>
            </a:pPr>
            <a:r>
              <a:rPr lang="zh-CN" altLang="en-US" sz="2000" b="1">
                <a:latin typeface="华文中宋" pitchFamily="2" charset="-122"/>
                <a:ea typeface="华文中宋" pitchFamily="2" charset="-122"/>
              </a:rPr>
              <a:t>票务（投诉） </a:t>
            </a:r>
          </a:p>
          <a:p>
            <a:pPr>
              <a:lnSpc>
                <a:spcPct val="130000"/>
              </a:lnSpc>
            </a:pPr>
            <a:r>
              <a:rPr lang="zh-CN" altLang="en-US" sz="2000" b="1">
                <a:latin typeface="华文中宋" pitchFamily="2" charset="-122"/>
                <a:ea typeface="华文中宋" pitchFamily="2" charset="-122"/>
              </a:rPr>
              <a:t>行李（认领）</a:t>
            </a:r>
          </a:p>
          <a:p>
            <a:pPr>
              <a:lnSpc>
                <a:spcPct val="130000"/>
              </a:lnSpc>
            </a:pPr>
            <a:r>
              <a:rPr lang="zh-CN" altLang="en-US" sz="2000" b="1">
                <a:latin typeface="华文中宋" pitchFamily="2" charset="-122"/>
                <a:ea typeface="华文中宋" pitchFamily="2" charset="-122"/>
              </a:rPr>
              <a:t>登机口（离机）</a:t>
            </a:r>
          </a:p>
          <a:p>
            <a:pPr>
              <a:lnSpc>
                <a:spcPct val="130000"/>
              </a:lnSpc>
            </a:pPr>
            <a:r>
              <a:rPr lang="zh-CN" altLang="en-US" sz="2000" b="1">
                <a:latin typeface="华文中宋" pitchFamily="2" charset="-122"/>
                <a:ea typeface="华文中宋" pitchFamily="2" charset="-122"/>
              </a:rPr>
              <a:t>跑道着陆</a:t>
            </a:r>
          </a:p>
          <a:p>
            <a:pPr>
              <a:lnSpc>
                <a:spcPct val="130000"/>
              </a:lnSpc>
            </a:pPr>
            <a:r>
              <a:rPr lang="zh-CN" altLang="en-US" sz="2000" b="1">
                <a:latin typeface="华文中宋" pitchFamily="2" charset="-122"/>
                <a:ea typeface="华文中宋" pitchFamily="2" charset="-122"/>
              </a:rPr>
              <a:t>按路线飞行</a:t>
            </a:r>
          </a:p>
        </p:txBody>
      </p:sp>
      <p:sp>
        <p:nvSpPr>
          <p:cNvPr id="10" name="Text Box 16"/>
          <p:cNvSpPr txBox="1">
            <a:spLocks noChangeArrowheads="1"/>
          </p:cNvSpPr>
          <p:nvPr/>
        </p:nvSpPr>
        <p:spPr bwMode="auto">
          <a:xfrm>
            <a:off x="3606800" y="5672138"/>
            <a:ext cx="1549400" cy="454025"/>
          </a:xfrm>
          <a:prstGeom prst="rect">
            <a:avLst/>
          </a:prstGeom>
          <a:noFill/>
          <a:ln w="9525">
            <a:noFill/>
            <a:miter lim="800000"/>
            <a:headEnd/>
            <a:tailEnd/>
          </a:ln>
          <a:effectLst/>
        </p:spPr>
        <p:txBody>
          <a:bodyPr>
            <a:spAutoFit/>
          </a:bodyPr>
          <a:lstStyle/>
          <a:p>
            <a:pPr>
              <a:lnSpc>
                <a:spcPct val="130000"/>
              </a:lnSpc>
            </a:pPr>
            <a:r>
              <a:rPr lang="zh-CN" altLang="en-US" sz="2000" b="1">
                <a:solidFill>
                  <a:srgbClr val="0000FF"/>
                </a:solidFill>
                <a:latin typeface="华文中宋" pitchFamily="2" charset="-122"/>
                <a:ea typeface="华文中宋" pitchFamily="2" charset="-122"/>
              </a:rPr>
              <a:t>按路线飞行</a:t>
            </a:r>
          </a:p>
        </p:txBody>
      </p:sp>
      <p:sp>
        <p:nvSpPr>
          <p:cNvPr id="11" name="Rectangle 2"/>
          <p:cNvSpPr txBox="1">
            <a:spLocks noChangeArrowheads="1"/>
          </p:cNvSpPr>
          <p:nvPr/>
        </p:nvSpPr>
        <p:spPr bwMode="auto">
          <a:xfrm>
            <a:off x="2324100" y="6378575"/>
            <a:ext cx="3670300" cy="404813"/>
          </a:xfrm>
          <a:prstGeom prst="rect">
            <a:avLst/>
          </a:prstGeom>
          <a:noFill/>
          <a:ln w="9525">
            <a:noFill/>
            <a:miter lim="800000"/>
            <a:headEnd/>
            <a:tailEnd/>
          </a:ln>
          <a:effectLst/>
        </p:spPr>
        <p:txBody>
          <a:bodyPr anchor="ctr"/>
          <a:lstStyle/>
          <a:p>
            <a:pPr algn="ctr"/>
            <a:r>
              <a:rPr lang="zh-CN" altLang="en-US" b="1">
                <a:solidFill>
                  <a:srgbClr val="008000"/>
                </a:solidFill>
                <a:latin typeface="楷体_GB2312"/>
                <a:ea typeface="楷体_GB2312"/>
                <a:cs typeface="楷体_GB2312"/>
              </a:rPr>
              <a:t>乘飞机旅行的一系列动作</a:t>
            </a:r>
            <a:endParaRPr lang="en-US" altLang="zh-CN" sz="2800" b="1">
              <a:solidFill>
                <a:srgbClr val="008000"/>
              </a:solidFill>
              <a:latin typeface="楷体_GB2312"/>
              <a:ea typeface="楷体_GB2312"/>
              <a:cs typeface="楷体_GB231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31779">
                                            <p:txEl>
                                              <p:pRg st="1" end="1"/>
                                            </p:txEl>
                                          </p:spTgt>
                                        </p:tgtEl>
                                        <p:attrNameLst>
                                          <p:attrName>style.visibility</p:attrName>
                                        </p:attrNameLst>
                                      </p:cBhvr>
                                      <p:to>
                                        <p:strVal val="visible"/>
                                      </p:to>
                                    </p:set>
                                    <p:animEffect transition="in" filter="dissolve">
                                      <p:cBhvr>
                                        <p:cTn id="7" dur="500"/>
                                        <p:tgtEl>
                                          <p:spTgt spid="331779">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31779">
                                            <p:txEl>
                                              <p:pRg st="2" end="2"/>
                                            </p:txEl>
                                          </p:spTgt>
                                        </p:tgtEl>
                                        <p:attrNameLst>
                                          <p:attrName>style.visibility</p:attrName>
                                        </p:attrNameLst>
                                      </p:cBhvr>
                                      <p:to>
                                        <p:strVal val="visible"/>
                                      </p:to>
                                    </p:set>
                                    <p:animEffect transition="in" filter="dissolve">
                                      <p:cBhvr>
                                        <p:cTn id="10" dur="500"/>
                                        <p:tgtEl>
                                          <p:spTgt spid="331779">
                                            <p:txEl>
                                              <p:pRg st="2" end="2"/>
                                            </p:txEl>
                                          </p:spTgt>
                                        </p:tgtEl>
                                      </p:cBhvr>
                                    </p:animEffect>
                                  </p:childTnLst>
                                </p:cTn>
                              </p:par>
                            </p:childTnLst>
                          </p:cTn>
                        </p:par>
                        <p:par>
                          <p:cTn id="11" fill="hold" nodeType="afterGroup">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533400" y="203200"/>
            <a:ext cx="7772400" cy="1143000"/>
          </a:xfrm>
        </p:spPr>
        <p:txBody>
          <a:bodyPr/>
          <a:lstStyle/>
          <a:p>
            <a:r>
              <a:rPr lang="zh-CN" altLang="en-US" sz="3600" smtClean="0">
                <a:solidFill>
                  <a:srgbClr val="006600"/>
                </a:solidFill>
              </a:rPr>
              <a:t>连网设备</a:t>
            </a:r>
          </a:p>
        </p:txBody>
      </p:sp>
      <p:sp>
        <p:nvSpPr>
          <p:cNvPr id="226307" name="Rectangle 3"/>
          <p:cNvSpPr>
            <a:spLocks noGrp="1" noChangeArrowheads="1"/>
          </p:cNvSpPr>
          <p:nvPr>
            <p:ph idx="1"/>
          </p:nvPr>
        </p:nvSpPr>
        <p:spPr>
          <a:xfrm>
            <a:off x="533400" y="1600200"/>
            <a:ext cx="3336925" cy="3073400"/>
          </a:xfrm>
        </p:spPr>
        <p:txBody>
          <a:bodyPr/>
          <a:lstStyle/>
          <a:p>
            <a:pPr marL="0" indent="0" eaLnBrk="1">
              <a:lnSpc>
                <a:spcPct val="125000"/>
              </a:lnSpc>
              <a:buFont typeface="Wingdings" pitchFamily="2" charset="2"/>
              <a:buChar char="ü"/>
            </a:pPr>
            <a:r>
              <a:rPr lang="zh-CN" altLang="en-US" sz="2400" b="1" smtClean="0">
                <a:ea typeface="华文中宋" pitchFamily="2" charset="-122"/>
              </a:rPr>
              <a:t>   通信链路</a:t>
            </a:r>
          </a:p>
          <a:p>
            <a:pPr marL="0" indent="0" eaLnBrk="1">
              <a:lnSpc>
                <a:spcPct val="125000"/>
              </a:lnSpc>
              <a:buFont typeface="Wingdings" pitchFamily="2" charset="2"/>
              <a:buChar char="ü"/>
            </a:pPr>
            <a:r>
              <a:rPr lang="zh-CN" altLang="en-US" sz="2400" b="1" smtClean="0">
                <a:ea typeface="华文中宋" pitchFamily="2" charset="-122"/>
              </a:rPr>
              <a:t>   分组交换机</a:t>
            </a:r>
          </a:p>
          <a:p>
            <a:pPr marL="0" indent="0" eaLnBrk="1">
              <a:lnSpc>
                <a:spcPct val="125000"/>
              </a:lnSpc>
              <a:buClr>
                <a:srgbClr val="4D4D4D"/>
              </a:buClr>
            </a:pPr>
            <a:r>
              <a:rPr lang="zh-CN" altLang="en-US" sz="2400" b="1" smtClean="0">
                <a:solidFill>
                  <a:schemeClr val="accent2"/>
                </a:solidFill>
                <a:ea typeface="楷体_GB2312"/>
                <a:cs typeface="楷体_GB2312"/>
              </a:rPr>
              <a:t> 主要功能：</a:t>
            </a:r>
          </a:p>
          <a:p>
            <a:pPr marL="0" indent="0" eaLnBrk="1">
              <a:lnSpc>
                <a:spcPct val="125000"/>
              </a:lnSpc>
              <a:buClr>
                <a:srgbClr val="4D4D4D"/>
              </a:buClr>
              <a:buFont typeface="Wingdings" pitchFamily="2" charset="2"/>
              <a:buNone/>
            </a:pPr>
            <a:r>
              <a:rPr lang="zh-CN" altLang="en-US" sz="2400" b="1" smtClean="0">
                <a:ea typeface="华文中宋" pitchFamily="2" charset="-122"/>
              </a:rPr>
              <a:t>       保证</a:t>
            </a:r>
            <a:r>
              <a:rPr lang="zh-CN" altLang="en-US" sz="2400" b="1" smtClean="0">
                <a:solidFill>
                  <a:srgbClr val="FF0000"/>
                </a:solidFill>
                <a:ea typeface="华文中宋" pitchFamily="2" charset="-122"/>
              </a:rPr>
              <a:t>高效、可靠地数据传输</a:t>
            </a:r>
            <a:r>
              <a:rPr lang="zh-CN" altLang="en-US" sz="2400" b="1" smtClean="0">
                <a:ea typeface="华文中宋" pitchFamily="2" charset="-122"/>
              </a:rPr>
              <a:t>。</a:t>
            </a:r>
          </a:p>
        </p:txBody>
      </p:sp>
      <p:sp>
        <p:nvSpPr>
          <p:cNvPr id="43012" name="灯片编号占位符 5"/>
          <p:cNvSpPr>
            <a:spLocks noGrp="1"/>
          </p:cNvSpPr>
          <p:nvPr>
            <p:ph type="sldNum" sz="quarter" idx="12"/>
          </p:nvPr>
        </p:nvSpPr>
        <p:spPr>
          <a:noFill/>
          <a:ln>
            <a:miter lim="800000"/>
            <a:headEnd/>
            <a:tailEnd/>
          </a:ln>
        </p:spPr>
        <p:txBody>
          <a:bodyPr/>
          <a:lstStyle/>
          <a:p>
            <a:fld id="{F37BD676-A7C6-4D83-AE1C-D2C9BA88326C}" type="slidenum">
              <a:rPr lang="en-US" altLang="zh-CN"/>
              <a:pPr/>
              <a:t>9</a:t>
            </a:fld>
            <a:endParaRPr lang="en-US" altLang="zh-CN"/>
          </a:p>
        </p:txBody>
      </p:sp>
      <p:grpSp>
        <p:nvGrpSpPr>
          <p:cNvPr id="43013" name="Group 513"/>
          <p:cNvGrpSpPr>
            <a:grpSpLocks/>
          </p:cNvGrpSpPr>
          <p:nvPr/>
        </p:nvGrpSpPr>
        <p:grpSpPr bwMode="auto">
          <a:xfrm>
            <a:off x="4421188" y="1666875"/>
            <a:ext cx="4452937" cy="3941763"/>
            <a:chOff x="2785" y="1050"/>
            <a:chExt cx="2805" cy="2483"/>
          </a:xfrm>
        </p:grpSpPr>
        <p:sp>
          <p:nvSpPr>
            <p:cNvPr id="43014" name="Freeform 7"/>
            <p:cNvSpPr>
              <a:spLocks/>
            </p:cNvSpPr>
            <p:nvPr/>
          </p:nvSpPr>
          <p:spPr bwMode="auto">
            <a:xfrm>
              <a:off x="3135" y="2078"/>
              <a:ext cx="2268" cy="1455"/>
            </a:xfrm>
            <a:custGeom>
              <a:avLst/>
              <a:gdLst>
                <a:gd name="T0" fmla="*/ 96 w 2135"/>
                <a:gd name="T1" fmla="*/ 40 h 1662"/>
                <a:gd name="T2" fmla="*/ 373 w 2135"/>
                <a:gd name="T3" fmla="*/ 5 h 1662"/>
                <a:gd name="T4" fmla="*/ 2332 w 2135"/>
                <a:gd name="T5" fmla="*/ 12 h 1662"/>
                <a:gd name="T6" fmla="*/ 4297 w 2135"/>
                <a:gd name="T7" fmla="*/ 7 h 1662"/>
                <a:gd name="T8" fmla="*/ 7116 w 2135"/>
                <a:gd name="T9" fmla="*/ 25 h 1662"/>
                <a:gd name="T10" fmla="*/ 7158 w 2135"/>
                <a:gd name="T11" fmla="*/ 71 h 1662"/>
                <a:gd name="T12" fmla="*/ 5621 w 2135"/>
                <a:gd name="T13" fmla="*/ 98 h 1662"/>
                <a:gd name="T14" fmla="*/ 2897 w 2135"/>
                <a:gd name="T15" fmla="*/ 93 h 1662"/>
                <a:gd name="T16" fmla="*/ 1781 w 2135"/>
                <a:gd name="T17" fmla="*/ 78 h 1662"/>
                <a:gd name="T18" fmla="*/ 649 w 2135"/>
                <a:gd name="T19" fmla="*/ 65 h 1662"/>
                <a:gd name="T20" fmla="*/ 96 w 2135"/>
                <a:gd name="T21" fmla="*/ 40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solidFill>
            <a:ln w="9525">
              <a:noFill/>
              <a:round/>
              <a:headEnd/>
              <a:tailEnd/>
            </a:ln>
            <a:effectLst/>
          </p:spPr>
          <p:txBody>
            <a:bodyPr wrap="none" anchor="ctr"/>
            <a:lstStyle/>
            <a:p>
              <a:endParaRPr lang="zh-CN" altLang="en-US"/>
            </a:p>
          </p:txBody>
        </p:sp>
        <p:grpSp>
          <p:nvGrpSpPr>
            <p:cNvPr id="43015" name="Group 512"/>
            <p:cNvGrpSpPr>
              <a:grpSpLocks/>
            </p:cNvGrpSpPr>
            <p:nvPr/>
          </p:nvGrpSpPr>
          <p:grpSpPr bwMode="auto">
            <a:xfrm>
              <a:off x="2785" y="1050"/>
              <a:ext cx="2805" cy="2411"/>
              <a:chOff x="1774" y="1763"/>
              <a:chExt cx="2805" cy="2411"/>
            </a:xfrm>
          </p:grpSpPr>
          <p:sp>
            <p:nvSpPr>
              <p:cNvPr id="43016" name="Freeform 5"/>
              <p:cNvSpPr>
                <a:spLocks/>
              </p:cNvSpPr>
              <p:nvPr/>
            </p:nvSpPr>
            <p:spPr bwMode="auto">
              <a:xfrm>
                <a:off x="3207" y="1956"/>
                <a:ext cx="1372" cy="1098"/>
              </a:xfrm>
              <a:custGeom>
                <a:avLst/>
                <a:gdLst>
                  <a:gd name="T0" fmla="*/ 851 w 1292"/>
                  <a:gd name="T1" fmla="*/ 3 h 1255"/>
                  <a:gd name="T2" fmla="*/ 122 w 1292"/>
                  <a:gd name="T3" fmla="*/ 9 h 1255"/>
                  <a:gd name="T4" fmla="*/ 102 w 1292"/>
                  <a:gd name="T5" fmla="*/ 31 h 1255"/>
                  <a:gd name="T6" fmla="*/ 187 w 1292"/>
                  <a:gd name="T7" fmla="*/ 50 h 1255"/>
                  <a:gd name="T8" fmla="*/ 862 w 1292"/>
                  <a:gd name="T9" fmla="*/ 52 h 1255"/>
                  <a:gd name="T10" fmla="*/ 2284 w 1292"/>
                  <a:gd name="T11" fmla="*/ 67 h 1255"/>
                  <a:gd name="T12" fmla="*/ 3513 w 1292"/>
                  <a:gd name="T13" fmla="*/ 74 h 1255"/>
                  <a:gd name="T14" fmla="*/ 4232 w 1292"/>
                  <a:gd name="T15" fmla="*/ 61 h 1255"/>
                  <a:gd name="T16" fmla="*/ 4491 w 1292"/>
                  <a:gd name="T17" fmla="*/ 26 h 1255"/>
                  <a:gd name="T18" fmla="*/ 4256 w 1292"/>
                  <a:gd name="T19" fmla="*/ 12 h 1255"/>
                  <a:gd name="T20" fmla="*/ 2643 w 1292"/>
                  <a:gd name="T21" fmla="*/ 7 h 1255"/>
                  <a:gd name="T22" fmla="*/ 851 w 1292"/>
                  <a:gd name="T23" fmla="*/ 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CCFFFF"/>
              </a:solidFill>
              <a:ln w="9525">
                <a:noFill/>
                <a:round/>
                <a:headEnd/>
                <a:tailEnd/>
              </a:ln>
              <a:effectLst/>
            </p:spPr>
            <p:txBody>
              <a:bodyPr wrap="none" anchor="ctr"/>
              <a:lstStyle/>
              <a:p>
                <a:endParaRPr lang="zh-CN" altLang="en-US"/>
              </a:p>
            </p:txBody>
          </p:sp>
          <p:sp>
            <p:nvSpPr>
              <p:cNvPr id="43017" name="Freeform 6"/>
              <p:cNvSpPr>
                <a:spLocks/>
              </p:cNvSpPr>
              <p:nvPr/>
            </p:nvSpPr>
            <p:spPr bwMode="auto">
              <a:xfrm>
                <a:off x="1774" y="1862"/>
                <a:ext cx="1423" cy="1043"/>
              </a:xfrm>
              <a:custGeom>
                <a:avLst/>
                <a:gdLst>
                  <a:gd name="T0" fmla="*/ 1941 w 1340"/>
                  <a:gd name="T1" fmla="*/ 4 h 1191"/>
                  <a:gd name="T2" fmla="*/ 288 w 1340"/>
                  <a:gd name="T3" fmla="*/ 4 h 1191"/>
                  <a:gd name="T4" fmla="*/ 206 w 1340"/>
                  <a:gd name="T5" fmla="*/ 25 h 1191"/>
                  <a:gd name="T6" fmla="*/ 99 w 1340"/>
                  <a:gd name="T7" fmla="*/ 46 h 1191"/>
                  <a:gd name="T8" fmla="*/ 394 w 1340"/>
                  <a:gd name="T9" fmla="*/ 53 h 1191"/>
                  <a:gd name="T10" fmla="*/ 1901 w 1340"/>
                  <a:gd name="T11" fmla="*/ 54 h 1191"/>
                  <a:gd name="T12" fmla="*/ 2263 w 1340"/>
                  <a:gd name="T13" fmla="*/ 69 h 1191"/>
                  <a:gd name="T14" fmla="*/ 4355 w 1340"/>
                  <a:gd name="T15" fmla="*/ 67 h 1191"/>
                  <a:gd name="T16" fmla="*/ 4510 w 1340"/>
                  <a:gd name="T17" fmla="*/ 35 h 1191"/>
                  <a:gd name="T18" fmla="*/ 4255 w 1340"/>
                  <a:gd name="T19" fmla="*/ 21 h 1191"/>
                  <a:gd name="T20" fmla="*/ 2687 w 1340"/>
                  <a:gd name="T21" fmla="*/ 18 h 1191"/>
                  <a:gd name="T22" fmla="*/ 1941 w 1340"/>
                  <a:gd name="T23" fmla="*/ 4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CCFFFF"/>
              </a:solidFill>
              <a:ln w="9525">
                <a:noFill/>
                <a:round/>
                <a:headEnd/>
                <a:tailEnd/>
              </a:ln>
              <a:effectLst/>
            </p:spPr>
            <p:txBody>
              <a:bodyPr wrap="none" anchor="ctr"/>
              <a:lstStyle/>
              <a:p>
                <a:endParaRPr lang="zh-CN" altLang="en-US"/>
              </a:p>
            </p:txBody>
          </p:sp>
          <p:grpSp>
            <p:nvGrpSpPr>
              <p:cNvPr id="43018" name="Group 8"/>
              <p:cNvGrpSpPr>
                <a:grpSpLocks/>
              </p:cNvGrpSpPr>
              <p:nvPr/>
            </p:nvGrpSpPr>
            <p:grpSpPr bwMode="auto">
              <a:xfrm>
                <a:off x="1863" y="1951"/>
                <a:ext cx="560" cy="210"/>
                <a:chOff x="3552" y="246"/>
                <a:chExt cx="527" cy="248"/>
              </a:xfrm>
            </p:grpSpPr>
            <p:graphicFrame>
              <p:nvGraphicFramePr>
                <p:cNvPr id="43234" name="Object 9"/>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43716" name="Clip" r:id="rId3" imgW="1307263" imgH="1084139" progId="MS_ClipArt_Gallery.2">
                        <p:embed/>
                      </p:oleObj>
                    </mc:Choice>
                    <mc:Fallback>
                      <p:oleObj name="Clip" r:id="rId3" imgW="1307263" imgH="1084139" progId="MS_ClipArt_Gallery.2">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235" name="Object 10"/>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43717" name="Clip" r:id="rId5" imgW="681706" imgH="480401" progId="MS_ClipArt_Gallery.2">
                        <p:embed/>
                      </p:oleObj>
                    </mc:Choice>
                    <mc:Fallback>
                      <p:oleObj name="Clip" r:id="rId5" imgW="681706" imgH="480401" progId="MS_ClipArt_Gallery.2">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236" name="Line 11"/>
                <p:cNvSpPr>
                  <a:spLocks noChangeShapeType="1"/>
                </p:cNvSpPr>
                <p:nvPr/>
              </p:nvSpPr>
              <p:spPr bwMode="auto">
                <a:xfrm flipV="1">
                  <a:off x="3844" y="434"/>
                  <a:ext cx="82" cy="2"/>
                </a:xfrm>
                <a:prstGeom prst="line">
                  <a:avLst/>
                </a:prstGeom>
                <a:noFill/>
                <a:ln w="19050">
                  <a:solidFill>
                    <a:schemeClr val="tx1"/>
                  </a:solidFill>
                  <a:round/>
                  <a:headEnd/>
                  <a:tailEnd/>
                </a:ln>
                <a:effectLst/>
              </p:spPr>
              <p:txBody>
                <a:bodyPr wrap="none" anchor="ctr"/>
                <a:lstStyle/>
                <a:p>
                  <a:endParaRPr lang="zh-CN" altLang="en-US"/>
                </a:p>
              </p:txBody>
            </p:sp>
          </p:grpSp>
          <p:grpSp>
            <p:nvGrpSpPr>
              <p:cNvPr id="43019" name="Group 12"/>
              <p:cNvGrpSpPr>
                <a:grpSpLocks/>
              </p:cNvGrpSpPr>
              <p:nvPr/>
            </p:nvGrpSpPr>
            <p:grpSpPr bwMode="auto">
              <a:xfrm>
                <a:off x="1863" y="2342"/>
                <a:ext cx="560" cy="209"/>
                <a:chOff x="3552" y="246"/>
                <a:chExt cx="527" cy="248"/>
              </a:xfrm>
            </p:grpSpPr>
            <p:graphicFrame>
              <p:nvGraphicFramePr>
                <p:cNvPr id="43231" name="Object 13"/>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43718" name="Clip" r:id="rId7" imgW="1307263" imgH="1084139" progId="MS_ClipArt_Gallery.2">
                        <p:embed/>
                      </p:oleObj>
                    </mc:Choice>
                    <mc:Fallback>
                      <p:oleObj name="Clip" r:id="rId7" imgW="1307263" imgH="1084139" progId="MS_ClipArt_Gallery.2">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232" name="Object 14"/>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43719" name="Clip" r:id="rId8" imgW="681706" imgH="480401" progId="MS_ClipArt_Gallery.2">
                        <p:embed/>
                      </p:oleObj>
                    </mc:Choice>
                    <mc:Fallback>
                      <p:oleObj name="Clip" r:id="rId8" imgW="681706" imgH="480401" progId="MS_ClipArt_Gallery.2">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233" name="Line 15"/>
                <p:cNvSpPr>
                  <a:spLocks noChangeShapeType="1"/>
                </p:cNvSpPr>
                <p:nvPr/>
              </p:nvSpPr>
              <p:spPr bwMode="auto">
                <a:xfrm flipV="1">
                  <a:off x="3844" y="434"/>
                  <a:ext cx="82" cy="2"/>
                </a:xfrm>
                <a:prstGeom prst="line">
                  <a:avLst/>
                </a:prstGeom>
                <a:noFill/>
                <a:ln w="19050">
                  <a:solidFill>
                    <a:schemeClr val="tx1"/>
                  </a:solidFill>
                  <a:round/>
                  <a:headEnd/>
                  <a:tailEnd/>
                </a:ln>
                <a:effectLst/>
              </p:spPr>
              <p:txBody>
                <a:bodyPr wrap="none" anchor="ctr"/>
                <a:lstStyle/>
                <a:p>
                  <a:endParaRPr lang="zh-CN" altLang="en-US"/>
                </a:p>
              </p:txBody>
            </p:sp>
          </p:grpSp>
          <p:grpSp>
            <p:nvGrpSpPr>
              <p:cNvPr id="43020" name="Group 16"/>
              <p:cNvGrpSpPr>
                <a:grpSpLocks/>
              </p:cNvGrpSpPr>
              <p:nvPr/>
            </p:nvGrpSpPr>
            <p:grpSpPr bwMode="auto">
              <a:xfrm>
                <a:off x="2150" y="2202"/>
                <a:ext cx="54" cy="141"/>
                <a:chOff x="3842" y="406"/>
                <a:chExt cx="51" cy="167"/>
              </a:xfrm>
            </p:grpSpPr>
            <p:sp>
              <p:nvSpPr>
                <p:cNvPr id="43228" name="Oval 17"/>
                <p:cNvSpPr>
                  <a:spLocks noChangeArrowheads="1"/>
                </p:cNvSpPr>
                <p:nvPr/>
              </p:nvSpPr>
              <p:spPr bwMode="auto">
                <a:xfrm>
                  <a:off x="3842" y="40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43229" name="Oval 18"/>
                <p:cNvSpPr>
                  <a:spLocks noChangeArrowheads="1"/>
                </p:cNvSpPr>
                <p:nvPr/>
              </p:nvSpPr>
              <p:spPr bwMode="auto">
                <a:xfrm>
                  <a:off x="3844" y="46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43230" name="Oval 19"/>
                <p:cNvSpPr>
                  <a:spLocks noChangeArrowheads="1"/>
                </p:cNvSpPr>
                <p:nvPr/>
              </p:nvSpPr>
              <p:spPr bwMode="auto">
                <a:xfrm>
                  <a:off x="3846" y="52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grpSp>
          <p:grpSp>
            <p:nvGrpSpPr>
              <p:cNvPr id="43021" name="Group 20"/>
              <p:cNvGrpSpPr>
                <a:grpSpLocks/>
              </p:cNvGrpSpPr>
              <p:nvPr/>
            </p:nvGrpSpPr>
            <p:grpSpPr bwMode="auto">
              <a:xfrm>
                <a:off x="2509" y="2532"/>
                <a:ext cx="159" cy="259"/>
                <a:chOff x="4180" y="783"/>
                <a:chExt cx="150" cy="307"/>
              </a:xfrm>
            </p:grpSpPr>
            <p:sp>
              <p:nvSpPr>
                <p:cNvPr id="43220" name="AutoShape 21"/>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pPr algn="ctr"/>
                  <a:endParaRPr lang="zh-CN" altLang="en-US"/>
                </a:p>
              </p:txBody>
            </p:sp>
            <p:sp>
              <p:nvSpPr>
                <p:cNvPr id="43221" name="Rectangle 22"/>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43222"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43223"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43224" name="Line 25"/>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zh-CN" altLang="en-US"/>
                </a:p>
              </p:txBody>
            </p:sp>
            <p:sp>
              <p:nvSpPr>
                <p:cNvPr id="43225" name="Line 26"/>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zh-CN" altLang="en-US"/>
                </a:p>
              </p:txBody>
            </p:sp>
            <p:sp>
              <p:nvSpPr>
                <p:cNvPr id="43226"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43227" name="Rectangle 28"/>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pPr algn="ctr"/>
                  <a:endParaRPr lang="zh-CN" altLang="en-US"/>
                </a:p>
              </p:txBody>
            </p:sp>
          </p:grpSp>
          <p:grpSp>
            <p:nvGrpSpPr>
              <p:cNvPr id="43022" name="Group 29"/>
              <p:cNvGrpSpPr>
                <a:grpSpLocks/>
              </p:cNvGrpSpPr>
              <p:nvPr/>
            </p:nvGrpSpPr>
            <p:grpSpPr bwMode="auto">
              <a:xfrm rot="-5400000">
                <a:off x="2752" y="2570"/>
                <a:ext cx="54" cy="177"/>
                <a:chOff x="3842" y="406"/>
                <a:chExt cx="51" cy="167"/>
              </a:xfrm>
            </p:grpSpPr>
            <p:sp>
              <p:nvSpPr>
                <p:cNvPr id="43217" name="Oval 30"/>
                <p:cNvSpPr>
                  <a:spLocks noChangeArrowheads="1"/>
                </p:cNvSpPr>
                <p:nvPr/>
              </p:nvSpPr>
              <p:spPr bwMode="auto">
                <a:xfrm>
                  <a:off x="3842" y="40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43218" name="Oval 31"/>
                <p:cNvSpPr>
                  <a:spLocks noChangeArrowheads="1"/>
                </p:cNvSpPr>
                <p:nvPr/>
              </p:nvSpPr>
              <p:spPr bwMode="auto">
                <a:xfrm>
                  <a:off x="3844" y="46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43219" name="Oval 32"/>
                <p:cNvSpPr>
                  <a:spLocks noChangeArrowheads="1"/>
                </p:cNvSpPr>
                <p:nvPr/>
              </p:nvSpPr>
              <p:spPr bwMode="auto">
                <a:xfrm>
                  <a:off x="3846" y="52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grpSp>
          <p:sp>
            <p:nvSpPr>
              <p:cNvPr id="43023" name="Line 33"/>
              <p:cNvSpPr>
                <a:spLocks noChangeShapeType="1"/>
              </p:cNvSpPr>
              <p:nvPr/>
            </p:nvSpPr>
            <p:spPr bwMode="auto">
              <a:xfrm>
                <a:off x="2613" y="2471"/>
                <a:ext cx="378" cy="1"/>
              </a:xfrm>
              <a:prstGeom prst="line">
                <a:avLst/>
              </a:prstGeom>
              <a:noFill/>
              <a:ln w="12700">
                <a:solidFill>
                  <a:schemeClr val="tx1"/>
                </a:solidFill>
                <a:round/>
                <a:headEnd/>
                <a:tailEnd/>
              </a:ln>
              <a:effectLst/>
            </p:spPr>
            <p:txBody>
              <a:bodyPr wrap="none" anchor="ctr"/>
              <a:lstStyle/>
              <a:p>
                <a:endParaRPr lang="zh-CN" altLang="en-US"/>
              </a:p>
            </p:txBody>
          </p:sp>
          <p:sp>
            <p:nvSpPr>
              <p:cNvPr id="43024" name="Line 34"/>
              <p:cNvSpPr>
                <a:spLocks noChangeShapeType="1"/>
              </p:cNvSpPr>
              <p:nvPr/>
            </p:nvSpPr>
            <p:spPr bwMode="auto">
              <a:xfrm>
                <a:off x="2615" y="2470"/>
                <a:ext cx="1" cy="62"/>
              </a:xfrm>
              <a:prstGeom prst="line">
                <a:avLst/>
              </a:prstGeom>
              <a:noFill/>
              <a:ln w="12700">
                <a:solidFill>
                  <a:schemeClr val="tx1"/>
                </a:solidFill>
                <a:round/>
                <a:headEnd/>
                <a:tailEnd/>
              </a:ln>
              <a:effectLst/>
            </p:spPr>
            <p:txBody>
              <a:bodyPr wrap="none" anchor="ctr"/>
              <a:lstStyle/>
              <a:p>
                <a:endParaRPr lang="zh-CN" altLang="en-US"/>
              </a:p>
            </p:txBody>
          </p:sp>
          <p:sp>
            <p:nvSpPr>
              <p:cNvPr id="43025" name="Line 35"/>
              <p:cNvSpPr>
                <a:spLocks noChangeShapeType="1"/>
              </p:cNvSpPr>
              <p:nvPr/>
            </p:nvSpPr>
            <p:spPr bwMode="auto">
              <a:xfrm>
                <a:off x="2993" y="2468"/>
                <a:ext cx="1" cy="54"/>
              </a:xfrm>
              <a:prstGeom prst="line">
                <a:avLst/>
              </a:prstGeom>
              <a:noFill/>
              <a:ln w="12700">
                <a:solidFill>
                  <a:schemeClr val="tx1"/>
                </a:solidFill>
                <a:round/>
                <a:headEnd/>
                <a:tailEnd/>
              </a:ln>
              <a:effectLst/>
            </p:spPr>
            <p:txBody>
              <a:bodyPr wrap="none" anchor="ctr"/>
              <a:lstStyle/>
              <a:p>
                <a:endParaRPr lang="zh-CN" altLang="en-US"/>
              </a:p>
            </p:txBody>
          </p:sp>
          <p:sp>
            <p:nvSpPr>
              <p:cNvPr id="43026" name="Line 36"/>
              <p:cNvSpPr>
                <a:spLocks noChangeShapeType="1"/>
              </p:cNvSpPr>
              <p:nvPr/>
            </p:nvSpPr>
            <p:spPr bwMode="auto">
              <a:xfrm>
                <a:off x="2384" y="2118"/>
                <a:ext cx="221" cy="174"/>
              </a:xfrm>
              <a:prstGeom prst="line">
                <a:avLst/>
              </a:prstGeom>
              <a:noFill/>
              <a:ln w="12700">
                <a:solidFill>
                  <a:schemeClr val="tx1"/>
                </a:solidFill>
                <a:round/>
                <a:headEnd/>
                <a:tailEnd/>
              </a:ln>
              <a:effectLst/>
            </p:spPr>
            <p:txBody>
              <a:bodyPr wrap="none" anchor="ctr"/>
              <a:lstStyle/>
              <a:p>
                <a:endParaRPr lang="zh-CN" altLang="en-US"/>
              </a:p>
            </p:txBody>
          </p:sp>
          <p:sp>
            <p:nvSpPr>
              <p:cNvPr id="43027" name="Line 37"/>
              <p:cNvSpPr>
                <a:spLocks noChangeShapeType="1"/>
              </p:cNvSpPr>
              <p:nvPr/>
            </p:nvSpPr>
            <p:spPr bwMode="auto">
              <a:xfrm flipV="1">
                <a:off x="2394" y="2305"/>
                <a:ext cx="211" cy="216"/>
              </a:xfrm>
              <a:prstGeom prst="line">
                <a:avLst/>
              </a:prstGeom>
              <a:noFill/>
              <a:ln w="12700">
                <a:solidFill>
                  <a:schemeClr val="tx1"/>
                </a:solidFill>
                <a:round/>
                <a:headEnd/>
                <a:tailEnd/>
              </a:ln>
              <a:effectLst/>
            </p:spPr>
            <p:txBody>
              <a:bodyPr wrap="none" anchor="ctr"/>
              <a:lstStyle/>
              <a:p>
                <a:endParaRPr lang="zh-CN" altLang="en-US"/>
              </a:p>
            </p:txBody>
          </p:sp>
          <p:sp>
            <p:nvSpPr>
              <p:cNvPr id="43028" name="Line 38"/>
              <p:cNvSpPr>
                <a:spLocks noChangeShapeType="1"/>
              </p:cNvSpPr>
              <p:nvPr/>
            </p:nvSpPr>
            <p:spPr bwMode="auto">
              <a:xfrm flipV="1">
                <a:off x="2796" y="2361"/>
                <a:ext cx="1" cy="108"/>
              </a:xfrm>
              <a:prstGeom prst="line">
                <a:avLst/>
              </a:prstGeom>
              <a:noFill/>
              <a:ln w="12700">
                <a:solidFill>
                  <a:schemeClr val="tx1"/>
                </a:solidFill>
                <a:round/>
                <a:headEnd/>
                <a:tailEnd/>
              </a:ln>
              <a:effectLst/>
            </p:spPr>
            <p:txBody>
              <a:bodyPr wrap="none" anchor="ctr"/>
              <a:lstStyle/>
              <a:p>
                <a:endParaRPr lang="zh-CN" altLang="en-US"/>
              </a:p>
            </p:txBody>
          </p:sp>
          <p:grpSp>
            <p:nvGrpSpPr>
              <p:cNvPr id="43029" name="Group 39"/>
              <p:cNvGrpSpPr>
                <a:grpSpLocks/>
              </p:cNvGrpSpPr>
              <p:nvPr/>
            </p:nvGrpSpPr>
            <p:grpSpPr bwMode="auto">
              <a:xfrm>
                <a:off x="2887" y="2518"/>
                <a:ext cx="159" cy="259"/>
                <a:chOff x="4180" y="783"/>
                <a:chExt cx="150" cy="307"/>
              </a:xfrm>
            </p:grpSpPr>
            <p:sp>
              <p:nvSpPr>
                <p:cNvPr id="43209" name="AutoShape 40"/>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pPr algn="ctr"/>
                  <a:endParaRPr lang="zh-CN" altLang="en-US"/>
                </a:p>
              </p:txBody>
            </p:sp>
            <p:sp>
              <p:nvSpPr>
                <p:cNvPr id="43210" name="Rectangle 41"/>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43211" name="Rectangle 4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43212" name="AutoShape 4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43213" name="Line 44"/>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zh-CN" altLang="en-US"/>
                </a:p>
              </p:txBody>
            </p:sp>
            <p:sp>
              <p:nvSpPr>
                <p:cNvPr id="43214" name="Line 45"/>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zh-CN" altLang="en-US"/>
                </a:p>
              </p:txBody>
            </p:sp>
            <p:sp>
              <p:nvSpPr>
                <p:cNvPr id="43215" name="Rectangle 4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43216" name="Rectangle 47"/>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pPr algn="ctr"/>
                  <a:endParaRPr lang="zh-CN" altLang="en-US"/>
                </a:p>
              </p:txBody>
            </p:sp>
          </p:grpSp>
          <p:grpSp>
            <p:nvGrpSpPr>
              <p:cNvPr id="43030" name="Group 48"/>
              <p:cNvGrpSpPr>
                <a:grpSpLocks/>
              </p:cNvGrpSpPr>
              <p:nvPr/>
            </p:nvGrpSpPr>
            <p:grpSpPr bwMode="auto">
              <a:xfrm>
                <a:off x="2156" y="2923"/>
                <a:ext cx="366" cy="607"/>
                <a:chOff x="3314" y="1248"/>
                <a:chExt cx="344" cy="694"/>
              </a:xfrm>
            </p:grpSpPr>
            <p:graphicFrame>
              <p:nvGraphicFramePr>
                <p:cNvPr id="43200" name="Object 49"/>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43720" name="Clip" r:id="rId9" imgW="1307263" imgH="1084139" progId="MS_ClipArt_Gallery.2">
                        <p:embed/>
                      </p:oleObj>
                    </mc:Choice>
                    <mc:Fallback>
                      <p:oleObj name="Clip" r:id="rId9" imgW="1307263" imgH="1084139" progId="MS_ClipArt_Gallery.2">
                        <p:embed/>
                        <p:pic>
                          <p:nvPicPr>
                            <p:cNvPr id="0"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201" name="Line 50"/>
                <p:cNvSpPr>
                  <a:spLocks noChangeShapeType="1"/>
                </p:cNvSpPr>
                <p:nvPr/>
              </p:nvSpPr>
              <p:spPr bwMode="auto">
                <a:xfrm flipV="1">
                  <a:off x="3606" y="1433"/>
                  <a:ext cx="52" cy="5"/>
                </a:xfrm>
                <a:prstGeom prst="line">
                  <a:avLst/>
                </a:prstGeom>
                <a:noFill/>
                <a:ln w="19050">
                  <a:solidFill>
                    <a:schemeClr val="tx1"/>
                  </a:solidFill>
                  <a:round/>
                  <a:headEnd/>
                  <a:tailEnd/>
                </a:ln>
                <a:effectLst/>
              </p:spPr>
              <p:txBody>
                <a:bodyPr wrap="none" anchor="ctr"/>
                <a:lstStyle/>
                <a:p>
                  <a:endParaRPr lang="zh-CN" altLang="en-US"/>
                </a:p>
              </p:txBody>
            </p:sp>
            <p:graphicFrame>
              <p:nvGraphicFramePr>
                <p:cNvPr id="43202" name="Object 51"/>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43721" name="Clip" r:id="rId10" imgW="1307263" imgH="1084139" progId="MS_ClipArt_Gallery.2">
                        <p:embed/>
                      </p:oleObj>
                    </mc:Choice>
                    <mc:Fallback>
                      <p:oleObj name="Clip" r:id="rId10" imgW="1307263" imgH="1084139" progId="MS_ClipArt_Gallery.2">
                        <p:embed/>
                        <p:pic>
                          <p:nvPicPr>
                            <p:cNvPr id="0" name="Object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203" name="Line 52"/>
                <p:cNvSpPr>
                  <a:spLocks noChangeShapeType="1"/>
                </p:cNvSpPr>
                <p:nvPr/>
              </p:nvSpPr>
              <p:spPr bwMode="auto">
                <a:xfrm flipV="1">
                  <a:off x="3606" y="1882"/>
                  <a:ext cx="52" cy="2"/>
                </a:xfrm>
                <a:prstGeom prst="line">
                  <a:avLst/>
                </a:prstGeom>
                <a:noFill/>
                <a:ln w="19050">
                  <a:solidFill>
                    <a:schemeClr val="tx1"/>
                  </a:solidFill>
                  <a:round/>
                  <a:headEnd/>
                  <a:tailEnd/>
                </a:ln>
                <a:effectLst/>
              </p:spPr>
              <p:txBody>
                <a:bodyPr wrap="none" anchor="ctr"/>
                <a:lstStyle/>
                <a:p>
                  <a:endParaRPr lang="zh-CN" altLang="en-US"/>
                </a:p>
              </p:txBody>
            </p:sp>
            <p:grpSp>
              <p:nvGrpSpPr>
                <p:cNvPr id="43204" name="Group 53"/>
                <p:cNvGrpSpPr>
                  <a:grpSpLocks/>
                </p:cNvGrpSpPr>
                <p:nvPr/>
              </p:nvGrpSpPr>
              <p:grpSpPr bwMode="auto">
                <a:xfrm>
                  <a:off x="3404" y="1504"/>
                  <a:ext cx="51" cy="167"/>
                  <a:chOff x="3842" y="406"/>
                  <a:chExt cx="51" cy="167"/>
                </a:xfrm>
              </p:grpSpPr>
              <p:sp>
                <p:nvSpPr>
                  <p:cNvPr id="43206" name="Oval 54"/>
                  <p:cNvSpPr>
                    <a:spLocks noChangeArrowheads="1"/>
                  </p:cNvSpPr>
                  <p:nvPr/>
                </p:nvSpPr>
                <p:spPr bwMode="auto">
                  <a:xfrm>
                    <a:off x="3842" y="40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43207" name="Oval 55"/>
                  <p:cNvSpPr>
                    <a:spLocks noChangeArrowheads="1"/>
                  </p:cNvSpPr>
                  <p:nvPr/>
                </p:nvSpPr>
                <p:spPr bwMode="auto">
                  <a:xfrm>
                    <a:off x="3844" y="46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43208" name="Oval 56"/>
                  <p:cNvSpPr>
                    <a:spLocks noChangeArrowheads="1"/>
                  </p:cNvSpPr>
                  <p:nvPr/>
                </p:nvSpPr>
                <p:spPr bwMode="auto">
                  <a:xfrm>
                    <a:off x="3846" y="526"/>
                    <a:ext cx="47" cy="47"/>
                  </a:xfrm>
                  <a:prstGeom prst="ellipse">
                    <a:avLst/>
                  </a:prstGeom>
                  <a:solidFill>
                    <a:schemeClr val="accent2"/>
                  </a:solidFill>
                  <a:ln w="9525">
                    <a:noFill/>
                    <a:round/>
                    <a:headEnd/>
                    <a:tailEnd/>
                  </a:ln>
                  <a:effectLst/>
                </p:spPr>
                <p:txBody>
                  <a:bodyPr wrap="none" anchor="ctr"/>
                  <a:lstStyle/>
                  <a:p>
                    <a:pPr algn="ctr"/>
                    <a:endParaRPr lang="zh-CN" altLang="en-US"/>
                  </a:p>
                </p:txBody>
              </p:sp>
            </p:grpSp>
            <p:sp>
              <p:nvSpPr>
                <p:cNvPr id="43205" name="Line 57"/>
                <p:cNvSpPr>
                  <a:spLocks noChangeShapeType="1"/>
                </p:cNvSpPr>
                <p:nvPr/>
              </p:nvSpPr>
              <p:spPr bwMode="auto">
                <a:xfrm>
                  <a:off x="3654" y="1431"/>
                  <a:ext cx="0" cy="450"/>
                </a:xfrm>
                <a:prstGeom prst="line">
                  <a:avLst/>
                </a:prstGeom>
                <a:noFill/>
                <a:ln w="12700">
                  <a:solidFill>
                    <a:schemeClr val="tx1"/>
                  </a:solidFill>
                  <a:round/>
                  <a:headEnd/>
                  <a:tailEnd/>
                </a:ln>
                <a:effectLst/>
              </p:spPr>
              <p:txBody>
                <a:bodyPr wrap="none" anchor="ctr"/>
                <a:lstStyle/>
                <a:p>
                  <a:endParaRPr lang="zh-CN" altLang="en-US"/>
                </a:p>
              </p:txBody>
            </p:sp>
          </p:grpSp>
          <p:graphicFrame>
            <p:nvGraphicFramePr>
              <p:cNvPr id="43031" name="Object 58"/>
              <p:cNvGraphicFramePr>
                <a:graphicFrameLocks noChangeAspect="1"/>
              </p:cNvGraphicFramePr>
              <p:nvPr/>
            </p:nvGraphicFramePr>
            <p:xfrm>
              <a:off x="2819" y="3585"/>
              <a:ext cx="318" cy="217"/>
            </p:xfrm>
            <a:graphic>
              <a:graphicData uri="http://schemas.openxmlformats.org/presentationml/2006/ole">
                <mc:AlternateContent xmlns:mc="http://schemas.openxmlformats.org/markup-compatibility/2006">
                  <mc:Choice xmlns:v="urn:schemas-microsoft-com:vml" Requires="v">
                    <p:oleObj spid="_x0000_s43722" name="Clip" r:id="rId11" imgW="1307263" imgH="1084139" progId="MS_ClipArt_Gallery.2">
                      <p:embed/>
                    </p:oleObj>
                  </mc:Choice>
                  <mc:Fallback>
                    <p:oleObj name="Clip" r:id="rId11" imgW="1307263" imgH="1084139" progId="MS_ClipArt_Gallery.2">
                      <p:embed/>
                      <p:pic>
                        <p:nvPicPr>
                          <p:cNvPr id="0"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 y="3585"/>
                            <a:ext cx="318" cy="2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32" name="Object 59"/>
              <p:cNvGraphicFramePr>
                <a:graphicFrameLocks noChangeAspect="1"/>
              </p:cNvGraphicFramePr>
              <p:nvPr/>
            </p:nvGraphicFramePr>
            <p:xfrm>
              <a:off x="2350" y="3578"/>
              <a:ext cx="317" cy="217"/>
            </p:xfrm>
            <a:graphic>
              <a:graphicData uri="http://schemas.openxmlformats.org/presentationml/2006/ole">
                <mc:AlternateContent xmlns:mc="http://schemas.openxmlformats.org/markup-compatibility/2006">
                  <mc:Choice xmlns:v="urn:schemas-microsoft-com:vml" Requires="v">
                    <p:oleObj spid="_x0000_s43723" name="Clip" r:id="rId12" imgW="1307263" imgH="1084139" progId="MS_ClipArt_Gallery.2">
                      <p:embed/>
                    </p:oleObj>
                  </mc:Choice>
                  <mc:Fallback>
                    <p:oleObj name="Clip" r:id="rId12" imgW="1307263" imgH="1084139" progId="MS_ClipArt_Gallery.2">
                      <p:embed/>
                      <p:pic>
                        <p:nvPicPr>
                          <p:cNvPr id="0" name="Object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0" y="3578"/>
                            <a:ext cx="317" cy="2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33" name="Oval 60"/>
              <p:cNvSpPr>
                <a:spLocks noChangeArrowheads="1"/>
              </p:cNvSpPr>
              <p:nvPr/>
            </p:nvSpPr>
            <p:spPr bwMode="auto">
              <a:xfrm rot="-5400000">
                <a:off x="2671" y="3643"/>
                <a:ext cx="41" cy="50"/>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43034" name="Oval 61"/>
              <p:cNvSpPr>
                <a:spLocks noChangeArrowheads="1"/>
              </p:cNvSpPr>
              <p:nvPr/>
            </p:nvSpPr>
            <p:spPr bwMode="auto">
              <a:xfrm rot="-5400000">
                <a:off x="2736" y="3642"/>
                <a:ext cx="41" cy="50"/>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43035" name="Oval 62"/>
              <p:cNvSpPr>
                <a:spLocks noChangeArrowheads="1"/>
              </p:cNvSpPr>
              <p:nvPr/>
            </p:nvSpPr>
            <p:spPr bwMode="auto">
              <a:xfrm rot="-5400000">
                <a:off x="2794" y="3644"/>
                <a:ext cx="42" cy="50"/>
              </a:xfrm>
              <a:prstGeom prst="ellipse">
                <a:avLst/>
              </a:prstGeom>
              <a:solidFill>
                <a:schemeClr val="accent2"/>
              </a:solidFill>
              <a:ln w="9525">
                <a:noFill/>
                <a:round/>
                <a:headEnd/>
                <a:tailEnd/>
              </a:ln>
              <a:effectLst/>
            </p:spPr>
            <p:txBody>
              <a:bodyPr wrap="none" anchor="ctr"/>
              <a:lstStyle/>
              <a:p>
                <a:pPr algn="ctr"/>
                <a:endParaRPr lang="zh-CN" altLang="en-US"/>
              </a:p>
            </p:txBody>
          </p:sp>
          <p:sp>
            <p:nvSpPr>
              <p:cNvPr id="43036" name="Line 63"/>
              <p:cNvSpPr>
                <a:spLocks noChangeShapeType="1"/>
              </p:cNvSpPr>
              <p:nvPr/>
            </p:nvSpPr>
            <p:spPr bwMode="auto">
              <a:xfrm rot="-5400000">
                <a:off x="2993" y="3569"/>
                <a:ext cx="39" cy="1"/>
              </a:xfrm>
              <a:prstGeom prst="line">
                <a:avLst/>
              </a:prstGeom>
              <a:noFill/>
              <a:ln w="19050">
                <a:solidFill>
                  <a:schemeClr val="tx1"/>
                </a:solidFill>
                <a:round/>
                <a:headEnd/>
                <a:tailEnd/>
              </a:ln>
              <a:effectLst/>
            </p:spPr>
            <p:txBody>
              <a:bodyPr wrap="none" anchor="ctr"/>
              <a:lstStyle/>
              <a:p>
                <a:endParaRPr lang="zh-CN" altLang="en-US"/>
              </a:p>
            </p:txBody>
          </p:sp>
          <p:sp>
            <p:nvSpPr>
              <p:cNvPr id="43037" name="Line 64"/>
              <p:cNvSpPr>
                <a:spLocks noChangeShapeType="1"/>
              </p:cNvSpPr>
              <p:nvPr/>
            </p:nvSpPr>
            <p:spPr bwMode="auto">
              <a:xfrm rot="5400000" flipH="1">
                <a:off x="2516" y="3564"/>
                <a:ext cx="41" cy="0"/>
              </a:xfrm>
              <a:prstGeom prst="line">
                <a:avLst/>
              </a:prstGeom>
              <a:noFill/>
              <a:ln w="19050">
                <a:solidFill>
                  <a:schemeClr val="tx1"/>
                </a:solidFill>
                <a:round/>
                <a:headEnd/>
                <a:tailEnd/>
              </a:ln>
              <a:effectLst/>
            </p:spPr>
            <p:txBody>
              <a:bodyPr wrap="none" anchor="ctr"/>
              <a:lstStyle/>
              <a:p>
                <a:endParaRPr lang="zh-CN" altLang="en-US"/>
              </a:p>
            </p:txBody>
          </p:sp>
          <p:sp>
            <p:nvSpPr>
              <p:cNvPr id="43038" name="Line 65"/>
              <p:cNvSpPr>
                <a:spLocks noChangeShapeType="1"/>
              </p:cNvSpPr>
              <p:nvPr/>
            </p:nvSpPr>
            <p:spPr bwMode="auto">
              <a:xfrm rot="16200000" flipV="1">
                <a:off x="2777" y="3308"/>
                <a:ext cx="0" cy="478"/>
              </a:xfrm>
              <a:prstGeom prst="line">
                <a:avLst/>
              </a:prstGeom>
              <a:noFill/>
              <a:ln w="12700">
                <a:solidFill>
                  <a:schemeClr val="tx1"/>
                </a:solidFill>
                <a:round/>
                <a:headEnd/>
                <a:tailEnd/>
              </a:ln>
              <a:effectLst/>
            </p:spPr>
            <p:txBody>
              <a:bodyPr wrap="none" anchor="ctr"/>
              <a:lstStyle/>
              <a:p>
                <a:endParaRPr lang="zh-CN" altLang="en-US"/>
              </a:p>
            </p:txBody>
          </p:sp>
          <p:sp>
            <p:nvSpPr>
              <p:cNvPr id="43039" name="Line 66"/>
              <p:cNvSpPr>
                <a:spLocks noChangeShapeType="1"/>
              </p:cNvSpPr>
              <p:nvPr/>
            </p:nvSpPr>
            <p:spPr bwMode="auto">
              <a:xfrm flipV="1">
                <a:off x="2522" y="3301"/>
                <a:ext cx="72" cy="2"/>
              </a:xfrm>
              <a:prstGeom prst="line">
                <a:avLst/>
              </a:prstGeom>
              <a:noFill/>
              <a:ln w="12700">
                <a:solidFill>
                  <a:schemeClr val="tx1"/>
                </a:solidFill>
                <a:round/>
                <a:headEnd/>
                <a:tailEnd/>
              </a:ln>
              <a:effectLst/>
            </p:spPr>
            <p:txBody>
              <a:bodyPr wrap="none" anchor="ctr"/>
              <a:lstStyle/>
              <a:p>
                <a:endParaRPr lang="zh-CN" altLang="en-US"/>
              </a:p>
            </p:txBody>
          </p:sp>
          <p:sp>
            <p:nvSpPr>
              <p:cNvPr id="43040" name="Line 67"/>
              <p:cNvSpPr>
                <a:spLocks noChangeShapeType="1"/>
              </p:cNvSpPr>
              <p:nvPr/>
            </p:nvSpPr>
            <p:spPr bwMode="auto">
              <a:xfrm>
                <a:off x="2981" y="3331"/>
                <a:ext cx="231" cy="254"/>
              </a:xfrm>
              <a:prstGeom prst="line">
                <a:avLst/>
              </a:prstGeom>
              <a:noFill/>
              <a:ln w="12700">
                <a:solidFill>
                  <a:schemeClr val="tx1"/>
                </a:solidFill>
                <a:round/>
                <a:headEnd/>
                <a:tailEnd/>
              </a:ln>
              <a:effectLst/>
            </p:spPr>
            <p:txBody>
              <a:bodyPr wrap="none" anchor="ctr"/>
              <a:lstStyle/>
              <a:p>
                <a:endParaRPr lang="zh-CN" altLang="en-US"/>
              </a:p>
            </p:txBody>
          </p:sp>
          <p:sp>
            <p:nvSpPr>
              <p:cNvPr id="43041" name="Line 68"/>
              <p:cNvSpPr>
                <a:spLocks noChangeShapeType="1"/>
              </p:cNvSpPr>
              <p:nvPr/>
            </p:nvSpPr>
            <p:spPr bwMode="auto">
              <a:xfrm flipH="1">
                <a:off x="3588" y="3329"/>
                <a:ext cx="212" cy="257"/>
              </a:xfrm>
              <a:prstGeom prst="line">
                <a:avLst/>
              </a:prstGeom>
              <a:noFill/>
              <a:ln w="12700">
                <a:solidFill>
                  <a:schemeClr val="tx1"/>
                </a:solidFill>
                <a:round/>
                <a:headEnd/>
                <a:tailEnd/>
              </a:ln>
              <a:effectLst/>
            </p:spPr>
            <p:txBody>
              <a:bodyPr wrap="none" anchor="ctr"/>
              <a:lstStyle/>
              <a:p>
                <a:endParaRPr lang="zh-CN" altLang="en-US"/>
              </a:p>
            </p:txBody>
          </p:sp>
          <p:graphicFrame>
            <p:nvGraphicFramePr>
              <p:cNvPr id="43042" name="Object 69"/>
              <p:cNvGraphicFramePr>
                <a:graphicFrameLocks noChangeAspect="1"/>
              </p:cNvGraphicFramePr>
              <p:nvPr/>
            </p:nvGraphicFramePr>
            <p:xfrm>
              <a:off x="3723" y="3036"/>
              <a:ext cx="155" cy="157"/>
            </p:xfrm>
            <a:graphic>
              <a:graphicData uri="http://schemas.openxmlformats.org/presentationml/2006/ole">
                <mc:AlternateContent xmlns:mc="http://schemas.openxmlformats.org/markup-compatibility/2006">
                  <mc:Choice xmlns:v="urn:schemas-microsoft-com:vml" Requires="v">
                    <p:oleObj spid="_x0000_s43724" name="Clip" r:id="rId13" imgW="982811" imgH="1208363" progId="MS_ClipArt_Gallery.2">
                      <p:embed/>
                    </p:oleObj>
                  </mc:Choice>
                  <mc:Fallback>
                    <p:oleObj name="Clip" r:id="rId13" imgW="982811" imgH="1208363" progId="MS_ClipArt_Gallery.2">
                      <p:embed/>
                      <p:pic>
                        <p:nvPicPr>
                          <p:cNvPr id="0" name="Object 6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23" y="3036"/>
                            <a:ext cx="155" cy="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43" name="Object 70"/>
              <p:cNvGraphicFramePr>
                <a:graphicFrameLocks noChangeAspect="1"/>
              </p:cNvGraphicFramePr>
              <p:nvPr/>
            </p:nvGraphicFramePr>
            <p:xfrm>
              <a:off x="2703" y="3088"/>
              <a:ext cx="155" cy="158"/>
            </p:xfrm>
            <a:graphic>
              <a:graphicData uri="http://schemas.openxmlformats.org/presentationml/2006/ole">
                <mc:AlternateContent xmlns:mc="http://schemas.openxmlformats.org/markup-compatibility/2006">
                  <mc:Choice xmlns:v="urn:schemas-microsoft-com:vml" Requires="v">
                    <p:oleObj spid="_x0000_s43725" name="Clip" r:id="rId15" imgW="982811" imgH="1208363" progId="MS_ClipArt_Gallery.2">
                      <p:embed/>
                    </p:oleObj>
                  </mc:Choice>
                  <mc:Fallback>
                    <p:oleObj name="Clip" r:id="rId15" imgW="982811" imgH="1208363" progId="MS_ClipArt_Gallery.2">
                      <p:embed/>
                      <p:pic>
                        <p:nvPicPr>
                          <p:cNvPr id="0" name="Object 7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03" y="3088"/>
                            <a:ext cx="155" cy="1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44" name="Freeform 71"/>
              <p:cNvSpPr>
                <a:spLocks/>
              </p:cNvSpPr>
              <p:nvPr/>
            </p:nvSpPr>
            <p:spPr bwMode="auto">
              <a:xfrm>
                <a:off x="2766" y="2941"/>
                <a:ext cx="1032" cy="200"/>
              </a:xfrm>
              <a:custGeom>
                <a:avLst/>
                <a:gdLst>
                  <a:gd name="T0" fmla="*/ 0 w 972"/>
                  <a:gd name="T1" fmla="*/ 15 h 228"/>
                  <a:gd name="T2" fmla="*/ 1524 w 972"/>
                  <a:gd name="T3" fmla="*/ 4 h 228"/>
                  <a:gd name="T4" fmla="*/ 3419 w 972"/>
                  <a:gd name="T5" fmla="*/ 11 h 228"/>
                  <a:gd name="T6" fmla="*/ 0 60000 65536"/>
                  <a:gd name="T7" fmla="*/ 0 60000 65536"/>
                  <a:gd name="T8" fmla="*/ 0 60000 65536"/>
                </a:gdLst>
                <a:ahLst/>
                <a:cxnLst>
                  <a:cxn ang="T6">
                    <a:pos x="T0" y="T1"/>
                  </a:cxn>
                  <a:cxn ang="T7">
                    <a:pos x="T2" y="T3"/>
                  </a:cxn>
                  <a:cxn ang="T8">
                    <a:pos x="T4" y="T5"/>
                  </a:cxn>
                </a:cxnLst>
                <a:rect l="0" t="0" r="r" b="b"/>
                <a:pathLst>
                  <a:path w="972" h="228">
                    <a:moveTo>
                      <a:pt x="0" y="228"/>
                    </a:moveTo>
                    <a:cubicBezTo>
                      <a:pt x="135" y="123"/>
                      <a:pt x="270" y="18"/>
                      <a:pt x="432" y="9"/>
                    </a:cubicBezTo>
                    <a:cubicBezTo>
                      <a:pt x="594" y="0"/>
                      <a:pt x="783" y="85"/>
                      <a:pt x="972" y="171"/>
                    </a:cubicBezTo>
                  </a:path>
                </a:pathLst>
              </a:custGeom>
              <a:noFill/>
              <a:ln w="19050" cap="flat" cmpd="sng">
                <a:solidFill>
                  <a:schemeClr val="tx1"/>
                </a:solidFill>
                <a:prstDash val="dash"/>
                <a:round/>
                <a:headEnd/>
                <a:tailEnd/>
              </a:ln>
              <a:effectLst/>
            </p:spPr>
            <p:txBody>
              <a:bodyPr wrap="none" anchor="ctr"/>
              <a:lstStyle/>
              <a:p>
                <a:endParaRPr lang="zh-CN" altLang="en-US"/>
              </a:p>
            </p:txBody>
          </p:sp>
          <p:grpSp>
            <p:nvGrpSpPr>
              <p:cNvPr id="43045" name="Group 72"/>
              <p:cNvGrpSpPr>
                <a:grpSpLocks/>
              </p:cNvGrpSpPr>
              <p:nvPr/>
            </p:nvGrpSpPr>
            <p:grpSpPr bwMode="auto">
              <a:xfrm>
                <a:off x="2969" y="3873"/>
                <a:ext cx="310" cy="280"/>
                <a:chOff x="2870" y="1518"/>
                <a:chExt cx="292" cy="320"/>
              </a:xfrm>
            </p:grpSpPr>
            <p:graphicFrame>
              <p:nvGraphicFramePr>
                <p:cNvPr id="43198" name="Object 7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3726" name="Clip" r:id="rId16" imgW="826829" imgH="840406" progId="MS_ClipArt_Gallery.2">
                        <p:embed/>
                      </p:oleObj>
                    </mc:Choice>
                    <mc:Fallback>
                      <p:oleObj name="Clip" r:id="rId16" imgW="826829" imgH="840406" progId="MS_ClipArt_Gallery.2">
                        <p:embed/>
                        <p:pic>
                          <p:nvPicPr>
                            <p:cNvPr id="0" name="Object 7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199" name="Object 7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3727" name="Clip" r:id="rId18" imgW="1268295" imgH="1199426" progId="MS_ClipArt_Gallery.2">
                        <p:embed/>
                      </p:oleObj>
                    </mc:Choice>
                    <mc:Fallback>
                      <p:oleObj name="Clip" r:id="rId18" imgW="1268295" imgH="1199426" progId="MS_ClipArt_Gallery.2">
                        <p:embed/>
                        <p:pic>
                          <p:nvPicPr>
                            <p:cNvPr id="0" name="Object 7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3046" name="Group 75"/>
              <p:cNvGrpSpPr>
                <a:grpSpLocks/>
              </p:cNvGrpSpPr>
              <p:nvPr/>
            </p:nvGrpSpPr>
            <p:grpSpPr bwMode="auto">
              <a:xfrm>
                <a:off x="3562" y="3894"/>
                <a:ext cx="310" cy="280"/>
                <a:chOff x="2870" y="1518"/>
                <a:chExt cx="292" cy="320"/>
              </a:xfrm>
            </p:grpSpPr>
            <p:graphicFrame>
              <p:nvGraphicFramePr>
                <p:cNvPr id="43196" name="Object 7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3728" name="Clip" r:id="rId20" imgW="826829" imgH="840406" progId="MS_ClipArt_Gallery.2">
                        <p:embed/>
                      </p:oleObj>
                    </mc:Choice>
                    <mc:Fallback>
                      <p:oleObj name="Clip" r:id="rId20" imgW="826829" imgH="840406" progId="MS_ClipArt_Gallery.2">
                        <p:embed/>
                        <p:pic>
                          <p:nvPicPr>
                            <p:cNvPr id="0" name="Object 7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197" name="Object 7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3729" name="Clip" r:id="rId21" imgW="1268295" imgH="1199426" progId="MS_ClipArt_Gallery.2">
                        <p:embed/>
                      </p:oleObj>
                    </mc:Choice>
                    <mc:Fallback>
                      <p:oleObj name="Clip" r:id="rId21" imgW="1268295" imgH="1199426" progId="MS_ClipArt_Gallery.2">
                        <p:embed/>
                        <p:pic>
                          <p:nvPicPr>
                            <p:cNvPr id="0" name="Object 7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3047" name="Group 78"/>
              <p:cNvGrpSpPr>
                <a:grpSpLocks/>
              </p:cNvGrpSpPr>
              <p:nvPr/>
            </p:nvGrpSpPr>
            <p:grpSpPr bwMode="auto">
              <a:xfrm>
                <a:off x="3246" y="3708"/>
                <a:ext cx="289" cy="247"/>
                <a:chOff x="4733" y="2082"/>
                <a:chExt cx="272" cy="282"/>
              </a:xfrm>
            </p:grpSpPr>
            <p:graphicFrame>
              <p:nvGraphicFramePr>
                <p:cNvPr id="43194" name="Object 79"/>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43730" name="Clip" r:id="rId22" imgW="826829" imgH="840406" progId="MS_ClipArt_Gallery.2">
                        <p:embed/>
                      </p:oleObj>
                    </mc:Choice>
                    <mc:Fallback>
                      <p:oleObj name="Clip" r:id="rId22" imgW="826829" imgH="840406" progId="MS_ClipArt_Gallery.2">
                        <p:embed/>
                        <p:pic>
                          <p:nvPicPr>
                            <p:cNvPr id="0" name="Object 7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195" name="Rectangle 80"/>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grpSp>
          <p:sp>
            <p:nvSpPr>
              <p:cNvPr id="43048" name="Line 81"/>
              <p:cNvSpPr>
                <a:spLocks noChangeShapeType="1"/>
              </p:cNvSpPr>
              <p:nvPr/>
            </p:nvSpPr>
            <p:spPr bwMode="auto">
              <a:xfrm>
                <a:off x="3480" y="3645"/>
                <a:ext cx="0" cy="150"/>
              </a:xfrm>
              <a:prstGeom prst="line">
                <a:avLst/>
              </a:prstGeom>
              <a:noFill/>
              <a:ln w="12700">
                <a:solidFill>
                  <a:schemeClr val="tx1"/>
                </a:solidFill>
                <a:round/>
                <a:headEnd/>
                <a:tailEnd/>
              </a:ln>
              <a:effectLst/>
            </p:spPr>
            <p:txBody>
              <a:bodyPr wrap="none" anchor="ctr"/>
              <a:lstStyle/>
              <a:p>
                <a:endParaRPr lang="zh-CN" altLang="en-US"/>
              </a:p>
            </p:txBody>
          </p:sp>
          <p:grpSp>
            <p:nvGrpSpPr>
              <p:cNvPr id="43049" name="Group 82"/>
              <p:cNvGrpSpPr>
                <a:grpSpLocks/>
              </p:cNvGrpSpPr>
              <p:nvPr/>
            </p:nvGrpSpPr>
            <p:grpSpPr bwMode="auto">
              <a:xfrm>
                <a:off x="4029" y="3267"/>
                <a:ext cx="159" cy="269"/>
                <a:chOff x="4180" y="783"/>
                <a:chExt cx="150" cy="307"/>
              </a:xfrm>
            </p:grpSpPr>
            <p:sp>
              <p:nvSpPr>
                <p:cNvPr id="43186" name="AutoShape 83"/>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pPr algn="ctr"/>
                  <a:endParaRPr lang="zh-CN" altLang="en-US"/>
                </a:p>
              </p:txBody>
            </p:sp>
            <p:sp>
              <p:nvSpPr>
                <p:cNvPr id="43187" name="Rectangle 84"/>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43188" name="Rectangle 8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43189" name="AutoShape 8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43190" name="Line 87"/>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zh-CN" altLang="en-US"/>
                </a:p>
              </p:txBody>
            </p:sp>
            <p:sp>
              <p:nvSpPr>
                <p:cNvPr id="43191" name="Line 88"/>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zh-CN" altLang="en-US"/>
                </a:p>
              </p:txBody>
            </p:sp>
            <p:sp>
              <p:nvSpPr>
                <p:cNvPr id="43192" name="Rectangle 8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43193" name="Rectangle 90"/>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pPr algn="ctr"/>
                  <a:endParaRPr lang="zh-CN" altLang="en-US"/>
                </a:p>
              </p:txBody>
            </p:sp>
          </p:grpSp>
          <p:grpSp>
            <p:nvGrpSpPr>
              <p:cNvPr id="43050" name="Group 91"/>
              <p:cNvGrpSpPr>
                <a:grpSpLocks/>
              </p:cNvGrpSpPr>
              <p:nvPr/>
            </p:nvGrpSpPr>
            <p:grpSpPr bwMode="auto">
              <a:xfrm>
                <a:off x="4019" y="3558"/>
                <a:ext cx="160" cy="269"/>
                <a:chOff x="4180" y="783"/>
                <a:chExt cx="150" cy="307"/>
              </a:xfrm>
            </p:grpSpPr>
            <p:sp>
              <p:nvSpPr>
                <p:cNvPr id="43178" name="AutoShape 9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pPr algn="ctr"/>
                  <a:endParaRPr lang="zh-CN" altLang="en-US"/>
                </a:p>
              </p:txBody>
            </p:sp>
            <p:sp>
              <p:nvSpPr>
                <p:cNvPr id="43179" name="Rectangle 93"/>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pPr algn="ctr"/>
                  <a:endParaRPr lang="zh-CN" altLang="en-US"/>
                </a:p>
              </p:txBody>
            </p:sp>
            <p:sp>
              <p:nvSpPr>
                <p:cNvPr id="43180" name="Rectangle 9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43181" name="AutoShape 9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p:spPr>
              <p:txBody>
                <a:bodyPr wrap="none" anchor="ctr"/>
                <a:lstStyle/>
                <a:p>
                  <a:pPr algn="ctr"/>
                  <a:endParaRPr lang="zh-CN" altLang="en-US"/>
                </a:p>
              </p:txBody>
            </p:sp>
            <p:sp>
              <p:nvSpPr>
                <p:cNvPr id="43182" name="Line 96"/>
                <p:cNvSpPr>
                  <a:spLocks noChangeShapeType="1"/>
                </p:cNvSpPr>
                <p:nvPr/>
              </p:nvSpPr>
              <p:spPr bwMode="auto">
                <a:xfrm>
                  <a:off x="4330" y="788"/>
                  <a:ext cx="0" cy="231"/>
                </a:xfrm>
                <a:prstGeom prst="line">
                  <a:avLst/>
                </a:prstGeom>
                <a:noFill/>
                <a:ln w="9525">
                  <a:solidFill>
                    <a:schemeClr val="tx1"/>
                  </a:solidFill>
                  <a:round/>
                  <a:headEnd/>
                  <a:tailEnd/>
                </a:ln>
                <a:effectLst/>
              </p:spPr>
              <p:txBody>
                <a:bodyPr wrap="none" anchor="ctr"/>
                <a:lstStyle/>
                <a:p>
                  <a:endParaRPr lang="zh-CN" altLang="en-US"/>
                </a:p>
              </p:txBody>
            </p:sp>
            <p:sp>
              <p:nvSpPr>
                <p:cNvPr id="43183" name="Line 97"/>
                <p:cNvSpPr>
                  <a:spLocks noChangeShapeType="1"/>
                </p:cNvSpPr>
                <p:nvPr/>
              </p:nvSpPr>
              <p:spPr bwMode="auto">
                <a:xfrm flipH="1">
                  <a:off x="4276" y="1019"/>
                  <a:ext cx="54" cy="69"/>
                </a:xfrm>
                <a:prstGeom prst="line">
                  <a:avLst/>
                </a:prstGeom>
                <a:noFill/>
                <a:ln w="9525">
                  <a:solidFill>
                    <a:schemeClr val="tx1"/>
                  </a:solidFill>
                  <a:round/>
                  <a:headEnd/>
                  <a:tailEnd/>
                </a:ln>
                <a:effectLst/>
              </p:spPr>
              <p:txBody>
                <a:bodyPr wrap="none" anchor="ctr"/>
                <a:lstStyle/>
                <a:p>
                  <a:endParaRPr lang="zh-CN" altLang="en-US"/>
                </a:p>
              </p:txBody>
            </p:sp>
            <p:sp>
              <p:nvSpPr>
                <p:cNvPr id="43184" name="Rectangle 9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p:spPr>
              <p:txBody>
                <a:bodyPr wrap="none" anchor="ctr"/>
                <a:lstStyle/>
                <a:p>
                  <a:pPr algn="ctr"/>
                  <a:endParaRPr lang="zh-CN" altLang="en-US"/>
                </a:p>
              </p:txBody>
            </p:sp>
            <p:sp>
              <p:nvSpPr>
                <p:cNvPr id="43185" name="Rectangle 99"/>
                <p:cNvSpPr>
                  <a:spLocks noChangeArrowheads="1"/>
                </p:cNvSpPr>
                <p:nvPr/>
              </p:nvSpPr>
              <p:spPr bwMode="auto">
                <a:xfrm>
                  <a:off x="4202" y="924"/>
                  <a:ext cx="48" cy="48"/>
                </a:xfrm>
                <a:prstGeom prst="rect">
                  <a:avLst/>
                </a:prstGeom>
                <a:solidFill>
                  <a:schemeClr val="bg1"/>
                </a:solidFill>
                <a:ln w="9525">
                  <a:noFill/>
                  <a:miter lim="800000"/>
                  <a:headEnd/>
                  <a:tailEnd/>
                </a:ln>
                <a:effectLst/>
              </p:spPr>
              <p:txBody>
                <a:bodyPr wrap="none" anchor="ctr"/>
                <a:lstStyle/>
                <a:p>
                  <a:pPr algn="ctr"/>
                  <a:endParaRPr lang="zh-CN" altLang="en-US"/>
                </a:p>
              </p:txBody>
            </p:sp>
          </p:grpSp>
          <p:sp>
            <p:nvSpPr>
              <p:cNvPr id="43051" name="Line 100"/>
              <p:cNvSpPr>
                <a:spLocks noChangeShapeType="1"/>
              </p:cNvSpPr>
              <p:nvPr/>
            </p:nvSpPr>
            <p:spPr bwMode="auto">
              <a:xfrm rot="5400000" flipH="1">
                <a:off x="3766" y="3512"/>
                <a:ext cx="401" cy="0"/>
              </a:xfrm>
              <a:prstGeom prst="line">
                <a:avLst/>
              </a:prstGeom>
              <a:noFill/>
              <a:ln w="12700">
                <a:solidFill>
                  <a:schemeClr val="tx1"/>
                </a:solidFill>
                <a:round/>
                <a:headEnd/>
                <a:tailEnd/>
              </a:ln>
              <a:effectLst/>
            </p:spPr>
            <p:txBody>
              <a:bodyPr wrap="none" anchor="ctr"/>
              <a:lstStyle/>
              <a:p>
                <a:endParaRPr lang="zh-CN" altLang="en-US"/>
              </a:p>
            </p:txBody>
          </p:sp>
          <p:sp>
            <p:nvSpPr>
              <p:cNvPr id="43052" name="Line 101"/>
              <p:cNvSpPr>
                <a:spLocks noChangeShapeType="1"/>
              </p:cNvSpPr>
              <p:nvPr/>
            </p:nvSpPr>
            <p:spPr bwMode="auto">
              <a:xfrm rot="-5400000">
                <a:off x="4005" y="3671"/>
                <a:ext cx="0" cy="79"/>
              </a:xfrm>
              <a:prstGeom prst="line">
                <a:avLst/>
              </a:prstGeom>
              <a:noFill/>
              <a:ln w="12700">
                <a:solidFill>
                  <a:schemeClr val="tx1"/>
                </a:solidFill>
                <a:round/>
                <a:headEnd/>
                <a:tailEnd/>
              </a:ln>
              <a:effectLst/>
            </p:spPr>
            <p:txBody>
              <a:bodyPr wrap="none" anchor="ctr"/>
              <a:lstStyle/>
              <a:p>
                <a:endParaRPr lang="zh-CN" altLang="en-US"/>
              </a:p>
            </p:txBody>
          </p:sp>
          <p:sp>
            <p:nvSpPr>
              <p:cNvPr id="43053" name="Line 102"/>
              <p:cNvSpPr>
                <a:spLocks noChangeShapeType="1"/>
              </p:cNvSpPr>
              <p:nvPr/>
            </p:nvSpPr>
            <p:spPr bwMode="auto">
              <a:xfrm rot="-5400000">
                <a:off x="3997" y="3365"/>
                <a:ext cx="0" cy="68"/>
              </a:xfrm>
              <a:prstGeom prst="line">
                <a:avLst/>
              </a:prstGeom>
              <a:noFill/>
              <a:ln w="12700">
                <a:solidFill>
                  <a:schemeClr val="tx1"/>
                </a:solidFill>
                <a:round/>
                <a:headEnd/>
                <a:tailEnd/>
              </a:ln>
              <a:effectLst/>
            </p:spPr>
            <p:txBody>
              <a:bodyPr wrap="none" anchor="ctr"/>
              <a:lstStyle/>
              <a:p>
                <a:endParaRPr lang="zh-CN" altLang="en-US"/>
              </a:p>
            </p:txBody>
          </p:sp>
          <p:sp>
            <p:nvSpPr>
              <p:cNvPr id="43054" name="Line 103"/>
              <p:cNvSpPr>
                <a:spLocks noChangeShapeType="1"/>
              </p:cNvSpPr>
              <p:nvPr/>
            </p:nvSpPr>
            <p:spPr bwMode="auto">
              <a:xfrm flipV="1">
                <a:off x="2989" y="2151"/>
                <a:ext cx="351" cy="136"/>
              </a:xfrm>
              <a:prstGeom prst="line">
                <a:avLst/>
              </a:prstGeom>
              <a:noFill/>
              <a:ln w="12700">
                <a:solidFill>
                  <a:schemeClr val="tx1"/>
                </a:solidFill>
                <a:round/>
                <a:headEnd/>
                <a:tailEnd/>
              </a:ln>
              <a:effectLst/>
            </p:spPr>
            <p:txBody>
              <a:bodyPr wrap="none" anchor="ctr"/>
              <a:lstStyle/>
              <a:p>
                <a:endParaRPr lang="zh-CN" altLang="en-US"/>
              </a:p>
            </p:txBody>
          </p:sp>
          <p:sp>
            <p:nvSpPr>
              <p:cNvPr id="43055" name="Line 104"/>
              <p:cNvSpPr>
                <a:spLocks noChangeShapeType="1"/>
              </p:cNvSpPr>
              <p:nvPr/>
            </p:nvSpPr>
            <p:spPr bwMode="auto">
              <a:xfrm>
                <a:off x="3703" y="2140"/>
                <a:ext cx="369" cy="137"/>
              </a:xfrm>
              <a:prstGeom prst="line">
                <a:avLst/>
              </a:prstGeom>
              <a:noFill/>
              <a:ln w="12700">
                <a:solidFill>
                  <a:schemeClr val="tx1"/>
                </a:solidFill>
                <a:round/>
                <a:headEnd/>
                <a:tailEnd/>
              </a:ln>
              <a:effectLst/>
            </p:spPr>
            <p:txBody>
              <a:bodyPr wrap="none" anchor="ctr"/>
              <a:lstStyle/>
              <a:p>
                <a:endParaRPr lang="zh-CN" altLang="en-US"/>
              </a:p>
            </p:txBody>
          </p:sp>
          <p:sp>
            <p:nvSpPr>
              <p:cNvPr id="43056" name="Line 105"/>
              <p:cNvSpPr>
                <a:spLocks noChangeShapeType="1"/>
              </p:cNvSpPr>
              <p:nvPr/>
            </p:nvSpPr>
            <p:spPr bwMode="auto">
              <a:xfrm flipH="1">
                <a:off x="4098" y="2361"/>
                <a:ext cx="185" cy="446"/>
              </a:xfrm>
              <a:prstGeom prst="line">
                <a:avLst/>
              </a:prstGeom>
              <a:noFill/>
              <a:ln w="12700">
                <a:solidFill>
                  <a:schemeClr val="tx1"/>
                </a:solidFill>
                <a:round/>
                <a:headEnd/>
                <a:tailEnd/>
              </a:ln>
              <a:effectLst/>
            </p:spPr>
            <p:txBody>
              <a:bodyPr wrap="none" anchor="ctr"/>
              <a:lstStyle/>
              <a:p>
                <a:endParaRPr lang="zh-CN" altLang="en-US"/>
              </a:p>
            </p:txBody>
          </p:sp>
          <p:sp>
            <p:nvSpPr>
              <p:cNvPr id="43057" name="Line 106"/>
              <p:cNvSpPr>
                <a:spLocks noChangeShapeType="1"/>
              </p:cNvSpPr>
              <p:nvPr/>
            </p:nvSpPr>
            <p:spPr bwMode="auto">
              <a:xfrm>
                <a:off x="3512" y="2214"/>
                <a:ext cx="0" cy="284"/>
              </a:xfrm>
              <a:prstGeom prst="line">
                <a:avLst/>
              </a:prstGeom>
              <a:noFill/>
              <a:ln w="12700">
                <a:solidFill>
                  <a:schemeClr val="tx1"/>
                </a:solidFill>
                <a:round/>
                <a:headEnd/>
                <a:tailEnd/>
              </a:ln>
              <a:effectLst/>
            </p:spPr>
            <p:txBody>
              <a:bodyPr wrap="none" anchor="ctr"/>
              <a:lstStyle/>
              <a:p>
                <a:endParaRPr lang="zh-CN" altLang="en-US"/>
              </a:p>
            </p:txBody>
          </p:sp>
          <p:sp>
            <p:nvSpPr>
              <p:cNvPr id="43058" name="Line 107"/>
              <p:cNvSpPr>
                <a:spLocks noChangeShapeType="1"/>
              </p:cNvSpPr>
              <p:nvPr/>
            </p:nvSpPr>
            <p:spPr bwMode="auto">
              <a:xfrm>
                <a:off x="3531" y="2639"/>
                <a:ext cx="408" cy="242"/>
              </a:xfrm>
              <a:prstGeom prst="line">
                <a:avLst/>
              </a:prstGeom>
              <a:noFill/>
              <a:ln w="12700">
                <a:solidFill>
                  <a:schemeClr val="tx1"/>
                </a:solidFill>
                <a:round/>
                <a:headEnd/>
                <a:tailEnd/>
              </a:ln>
              <a:effectLst/>
            </p:spPr>
            <p:txBody>
              <a:bodyPr wrap="none" anchor="ctr"/>
              <a:lstStyle/>
              <a:p>
                <a:endParaRPr lang="zh-CN" altLang="en-US"/>
              </a:p>
            </p:txBody>
          </p:sp>
          <p:sp>
            <p:nvSpPr>
              <p:cNvPr id="43059" name="Line 108"/>
              <p:cNvSpPr>
                <a:spLocks noChangeShapeType="1"/>
              </p:cNvSpPr>
              <p:nvPr/>
            </p:nvSpPr>
            <p:spPr bwMode="auto">
              <a:xfrm flipH="1">
                <a:off x="3881" y="2944"/>
                <a:ext cx="204" cy="236"/>
              </a:xfrm>
              <a:prstGeom prst="line">
                <a:avLst/>
              </a:prstGeom>
              <a:noFill/>
              <a:ln w="12700">
                <a:solidFill>
                  <a:schemeClr val="tx1"/>
                </a:solidFill>
                <a:round/>
                <a:headEnd/>
                <a:tailEnd/>
              </a:ln>
              <a:effectLst/>
            </p:spPr>
            <p:txBody>
              <a:bodyPr wrap="none" anchor="ctr"/>
              <a:lstStyle/>
              <a:p>
                <a:endParaRPr lang="zh-CN" altLang="en-US"/>
              </a:p>
            </p:txBody>
          </p:sp>
          <p:sp>
            <p:nvSpPr>
              <p:cNvPr id="43060" name="Line 109"/>
              <p:cNvSpPr>
                <a:spLocks noChangeShapeType="1"/>
              </p:cNvSpPr>
              <p:nvPr/>
            </p:nvSpPr>
            <p:spPr bwMode="auto">
              <a:xfrm flipH="1">
                <a:off x="3709" y="2340"/>
                <a:ext cx="427" cy="252"/>
              </a:xfrm>
              <a:prstGeom prst="line">
                <a:avLst/>
              </a:prstGeom>
              <a:noFill/>
              <a:ln w="12700">
                <a:solidFill>
                  <a:schemeClr val="tx1"/>
                </a:solidFill>
                <a:round/>
                <a:headEnd/>
                <a:tailEnd/>
              </a:ln>
              <a:effectLst/>
            </p:spPr>
            <p:txBody>
              <a:bodyPr wrap="none" anchor="ctr"/>
              <a:lstStyle/>
              <a:p>
                <a:endParaRPr lang="zh-CN" altLang="en-US"/>
              </a:p>
            </p:txBody>
          </p:sp>
          <p:sp>
            <p:nvSpPr>
              <p:cNvPr id="43061" name="Line 110"/>
              <p:cNvSpPr>
                <a:spLocks noChangeShapeType="1"/>
              </p:cNvSpPr>
              <p:nvPr/>
            </p:nvSpPr>
            <p:spPr bwMode="auto">
              <a:xfrm flipH="1">
                <a:off x="3716" y="1972"/>
                <a:ext cx="267" cy="168"/>
              </a:xfrm>
              <a:prstGeom prst="line">
                <a:avLst/>
              </a:prstGeom>
              <a:noFill/>
              <a:ln w="12700">
                <a:solidFill>
                  <a:schemeClr val="tx1"/>
                </a:solidFill>
                <a:round/>
                <a:headEnd/>
                <a:tailEnd/>
              </a:ln>
              <a:effectLst/>
            </p:spPr>
            <p:txBody>
              <a:bodyPr wrap="none" anchor="ctr"/>
              <a:lstStyle/>
              <a:p>
                <a:endParaRPr lang="zh-CN" altLang="en-US"/>
              </a:p>
            </p:txBody>
          </p:sp>
          <p:sp>
            <p:nvSpPr>
              <p:cNvPr id="43062" name="Line 111"/>
              <p:cNvSpPr>
                <a:spLocks noChangeShapeType="1"/>
              </p:cNvSpPr>
              <p:nvPr/>
            </p:nvSpPr>
            <p:spPr bwMode="auto">
              <a:xfrm flipH="1">
                <a:off x="4264" y="2088"/>
                <a:ext cx="152" cy="115"/>
              </a:xfrm>
              <a:prstGeom prst="line">
                <a:avLst/>
              </a:prstGeom>
              <a:noFill/>
              <a:ln w="12700">
                <a:solidFill>
                  <a:schemeClr val="tx1"/>
                </a:solidFill>
                <a:round/>
                <a:headEnd/>
                <a:tailEnd/>
              </a:ln>
              <a:effectLst/>
            </p:spPr>
            <p:txBody>
              <a:bodyPr wrap="none" anchor="ctr"/>
              <a:lstStyle/>
              <a:p>
                <a:endParaRPr lang="zh-CN" altLang="en-US"/>
              </a:p>
            </p:txBody>
          </p:sp>
          <p:sp>
            <p:nvSpPr>
              <p:cNvPr id="43063" name="Text Box 112"/>
              <p:cNvSpPr txBox="1">
                <a:spLocks noChangeArrowheads="1"/>
              </p:cNvSpPr>
              <p:nvPr/>
            </p:nvSpPr>
            <p:spPr bwMode="auto">
              <a:xfrm>
                <a:off x="2156" y="1763"/>
                <a:ext cx="717" cy="250"/>
              </a:xfrm>
              <a:prstGeom prst="rect">
                <a:avLst/>
              </a:prstGeom>
              <a:noFill/>
              <a:ln w="9525">
                <a:noFill/>
                <a:miter lim="800000"/>
                <a:headEnd/>
                <a:tailEnd/>
              </a:ln>
              <a:effectLst/>
            </p:spPr>
            <p:txBody>
              <a:bodyPr wrap="none">
                <a:spAutoFit/>
              </a:bodyPr>
              <a:lstStyle/>
              <a:p>
                <a:r>
                  <a:rPr lang="zh-CN" altLang="en-US" sz="2000">
                    <a:solidFill>
                      <a:srgbClr val="FF0000"/>
                    </a:solidFill>
                    <a:latin typeface="Comic Sans MS" pitchFamily="66" charset="0"/>
                  </a:rPr>
                  <a:t>本地</a:t>
                </a:r>
                <a:r>
                  <a:rPr lang="en-US" altLang="zh-CN" sz="2000">
                    <a:solidFill>
                      <a:srgbClr val="FF0000"/>
                    </a:solidFill>
                    <a:latin typeface="Comic Sans MS" pitchFamily="66" charset="0"/>
                  </a:rPr>
                  <a:t>ISP</a:t>
                </a:r>
                <a:endParaRPr lang="en-US" altLang="zh-CN"/>
              </a:p>
            </p:txBody>
          </p:sp>
          <p:sp>
            <p:nvSpPr>
              <p:cNvPr id="43064" name="Text Box 113"/>
              <p:cNvSpPr txBox="1">
                <a:spLocks noChangeArrowheads="1"/>
              </p:cNvSpPr>
              <p:nvPr/>
            </p:nvSpPr>
            <p:spPr bwMode="auto">
              <a:xfrm>
                <a:off x="2105" y="3812"/>
                <a:ext cx="756" cy="250"/>
              </a:xfrm>
              <a:prstGeom prst="rect">
                <a:avLst/>
              </a:prstGeom>
              <a:noFill/>
              <a:ln w="9525">
                <a:noFill/>
                <a:miter lim="800000"/>
                <a:headEnd/>
                <a:tailEnd/>
              </a:ln>
              <a:effectLst/>
            </p:spPr>
            <p:txBody>
              <a:bodyPr wrap="none">
                <a:spAutoFit/>
              </a:bodyPr>
              <a:lstStyle/>
              <a:p>
                <a:r>
                  <a:rPr lang="zh-CN" altLang="en-US" sz="2000">
                    <a:solidFill>
                      <a:srgbClr val="FF0000"/>
                    </a:solidFill>
                    <a:latin typeface="Comic Sans MS" pitchFamily="66" charset="0"/>
                  </a:rPr>
                  <a:t>公司网络</a:t>
                </a:r>
                <a:endParaRPr lang="zh-CN" altLang="en-US"/>
              </a:p>
            </p:txBody>
          </p:sp>
          <p:sp>
            <p:nvSpPr>
              <p:cNvPr id="43065" name="Text Box 114"/>
              <p:cNvSpPr txBox="1">
                <a:spLocks noChangeArrowheads="1"/>
              </p:cNvSpPr>
              <p:nvPr/>
            </p:nvSpPr>
            <p:spPr bwMode="auto">
              <a:xfrm>
                <a:off x="3323" y="2607"/>
                <a:ext cx="765" cy="250"/>
              </a:xfrm>
              <a:prstGeom prst="rect">
                <a:avLst/>
              </a:prstGeom>
              <a:noFill/>
              <a:ln w="9525">
                <a:noFill/>
                <a:miter lim="800000"/>
                <a:headEnd/>
                <a:tailEnd/>
              </a:ln>
              <a:effectLst/>
            </p:spPr>
            <p:txBody>
              <a:bodyPr wrap="none">
                <a:spAutoFit/>
              </a:bodyPr>
              <a:lstStyle/>
              <a:p>
                <a:r>
                  <a:rPr lang="zh-CN" altLang="en-US" sz="2000">
                    <a:solidFill>
                      <a:srgbClr val="FF0000"/>
                    </a:solidFill>
                    <a:latin typeface="Comic Sans MS" pitchFamily="66" charset="0"/>
                  </a:rPr>
                  <a:t>区域 </a:t>
                </a:r>
                <a:r>
                  <a:rPr lang="en-US" altLang="zh-CN" sz="2000">
                    <a:solidFill>
                      <a:srgbClr val="FF0000"/>
                    </a:solidFill>
                    <a:latin typeface="Comic Sans MS" pitchFamily="66" charset="0"/>
                  </a:rPr>
                  <a:t>ISP</a:t>
                </a:r>
              </a:p>
            </p:txBody>
          </p:sp>
          <p:grpSp>
            <p:nvGrpSpPr>
              <p:cNvPr id="43066" name="Group 142"/>
              <p:cNvGrpSpPr>
                <a:grpSpLocks/>
              </p:cNvGrpSpPr>
              <p:nvPr/>
            </p:nvGrpSpPr>
            <p:grpSpPr bwMode="auto">
              <a:xfrm>
                <a:off x="2594" y="2214"/>
                <a:ext cx="382" cy="153"/>
                <a:chOff x="3600" y="219"/>
                <a:chExt cx="360" cy="175"/>
              </a:xfrm>
            </p:grpSpPr>
            <p:sp>
              <p:nvSpPr>
                <p:cNvPr id="43165" name="Oval 14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43166" name="Line 144"/>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3167" name="Line 145"/>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3168" name="Rectangle 146"/>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43169" name="Oval 14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43170" name="Group 148"/>
                <p:cNvGrpSpPr>
                  <a:grpSpLocks/>
                </p:cNvGrpSpPr>
                <p:nvPr/>
              </p:nvGrpSpPr>
              <p:grpSpPr bwMode="auto">
                <a:xfrm>
                  <a:off x="3686" y="244"/>
                  <a:ext cx="177" cy="66"/>
                  <a:chOff x="2848" y="848"/>
                  <a:chExt cx="140" cy="98"/>
                </a:xfrm>
              </p:grpSpPr>
              <p:sp>
                <p:nvSpPr>
                  <p:cNvPr id="43175" name="Line 149"/>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3176" name="Line 150"/>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3177" name="Line 151"/>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43171" name="Group 152"/>
                <p:cNvGrpSpPr>
                  <a:grpSpLocks/>
                </p:cNvGrpSpPr>
                <p:nvPr/>
              </p:nvGrpSpPr>
              <p:grpSpPr bwMode="auto">
                <a:xfrm flipV="1">
                  <a:off x="3686" y="243"/>
                  <a:ext cx="177" cy="66"/>
                  <a:chOff x="2848" y="848"/>
                  <a:chExt cx="140" cy="98"/>
                </a:xfrm>
              </p:grpSpPr>
              <p:sp>
                <p:nvSpPr>
                  <p:cNvPr id="43172" name="Line 153"/>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3173" name="Line 154"/>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3174" name="Line 155"/>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43067" name="Group 156"/>
              <p:cNvGrpSpPr>
                <a:grpSpLocks/>
              </p:cNvGrpSpPr>
              <p:nvPr/>
            </p:nvGrpSpPr>
            <p:grpSpPr bwMode="auto">
              <a:xfrm>
                <a:off x="3320" y="2064"/>
                <a:ext cx="383" cy="153"/>
                <a:chOff x="3600" y="219"/>
                <a:chExt cx="360" cy="175"/>
              </a:xfrm>
            </p:grpSpPr>
            <p:sp>
              <p:nvSpPr>
                <p:cNvPr id="43152" name="Oval 15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43153" name="Line 158"/>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3154" name="Line 159"/>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3155" name="Rectangle 160"/>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43156" name="Oval 16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43157" name="Group 162"/>
                <p:cNvGrpSpPr>
                  <a:grpSpLocks/>
                </p:cNvGrpSpPr>
                <p:nvPr/>
              </p:nvGrpSpPr>
              <p:grpSpPr bwMode="auto">
                <a:xfrm>
                  <a:off x="3686" y="244"/>
                  <a:ext cx="177" cy="66"/>
                  <a:chOff x="2848" y="848"/>
                  <a:chExt cx="140" cy="98"/>
                </a:xfrm>
              </p:grpSpPr>
              <p:sp>
                <p:nvSpPr>
                  <p:cNvPr id="43162" name="Line 163"/>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3163" name="Line 164"/>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3164" name="Line 165"/>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43158" name="Group 166"/>
                <p:cNvGrpSpPr>
                  <a:grpSpLocks/>
                </p:cNvGrpSpPr>
                <p:nvPr/>
              </p:nvGrpSpPr>
              <p:grpSpPr bwMode="auto">
                <a:xfrm flipV="1">
                  <a:off x="3686" y="243"/>
                  <a:ext cx="177" cy="66"/>
                  <a:chOff x="2848" y="848"/>
                  <a:chExt cx="140" cy="98"/>
                </a:xfrm>
              </p:grpSpPr>
              <p:sp>
                <p:nvSpPr>
                  <p:cNvPr id="43159" name="Line 167"/>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3160" name="Line 168"/>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3161" name="Line 169"/>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43068" name="Group 170"/>
              <p:cNvGrpSpPr>
                <a:grpSpLocks/>
              </p:cNvGrpSpPr>
              <p:nvPr/>
            </p:nvGrpSpPr>
            <p:grpSpPr bwMode="auto">
              <a:xfrm>
                <a:off x="3333" y="2495"/>
                <a:ext cx="383" cy="153"/>
                <a:chOff x="3600" y="219"/>
                <a:chExt cx="360" cy="175"/>
              </a:xfrm>
            </p:grpSpPr>
            <p:sp>
              <p:nvSpPr>
                <p:cNvPr id="43139" name="Oval 17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43140" name="Line 172"/>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3141" name="Line 173"/>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3142" name="Rectangle 174"/>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43143" name="Oval 17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43144" name="Group 176"/>
                <p:cNvGrpSpPr>
                  <a:grpSpLocks/>
                </p:cNvGrpSpPr>
                <p:nvPr/>
              </p:nvGrpSpPr>
              <p:grpSpPr bwMode="auto">
                <a:xfrm>
                  <a:off x="3686" y="244"/>
                  <a:ext cx="177" cy="66"/>
                  <a:chOff x="2848" y="848"/>
                  <a:chExt cx="140" cy="98"/>
                </a:xfrm>
              </p:grpSpPr>
              <p:sp>
                <p:nvSpPr>
                  <p:cNvPr id="43149" name="Line 177"/>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3150" name="Line 178"/>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3151" name="Line 179"/>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43145" name="Group 180"/>
                <p:cNvGrpSpPr>
                  <a:grpSpLocks/>
                </p:cNvGrpSpPr>
                <p:nvPr/>
              </p:nvGrpSpPr>
              <p:grpSpPr bwMode="auto">
                <a:xfrm flipV="1">
                  <a:off x="3686" y="243"/>
                  <a:ext cx="177" cy="66"/>
                  <a:chOff x="2848" y="848"/>
                  <a:chExt cx="140" cy="98"/>
                </a:xfrm>
              </p:grpSpPr>
              <p:sp>
                <p:nvSpPr>
                  <p:cNvPr id="43146" name="Line 181"/>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3147" name="Line 182"/>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3148" name="Line 183"/>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43069" name="Group 184"/>
              <p:cNvGrpSpPr>
                <a:grpSpLocks/>
              </p:cNvGrpSpPr>
              <p:nvPr/>
            </p:nvGrpSpPr>
            <p:grpSpPr bwMode="auto">
              <a:xfrm>
                <a:off x="4072" y="2201"/>
                <a:ext cx="383" cy="153"/>
                <a:chOff x="3600" y="219"/>
                <a:chExt cx="360" cy="175"/>
              </a:xfrm>
            </p:grpSpPr>
            <p:sp>
              <p:nvSpPr>
                <p:cNvPr id="43126" name="Oval 18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43127" name="Line 186"/>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3128" name="Line 187"/>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3129" name="Rectangle 188"/>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43130" name="Oval 18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43131" name="Group 190"/>
                <p:cNvGrpSpPr>
                  <a:grpSpLocks/>
                </p:cNvGrpSpPr>
                <p:nvPr/>
              </p:nvGrpSpPr>
              <p:grpSpPr bwMode="auto">
                <a:xfrm>
                  <a:off x="3686" y="244"/>
                  <a:ext cx="177" cy="66"/>
                  <a:chOff x="2848" y="848"/>
                  <a:chExt cx="140" cy="98"/>
                </a:xfrm>
              </p:grpSpPr>
              <p:sp>
                <p:nvSpPr>
                  <p:cNvPr id="43136" name="Line 191"/>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3137" name="Line 192"/>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3138" name="Line 193"/>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43132" name="Group 194"/>
                <p:cNvGrpSpPr>
                  <a:grpSpLocks/>
                </p:cNvGrpSpPr>
                <p:nvPr/>
              </p:nvGrpSpPr>
              <p:grpSpPr bwMode="auto">
                <a:xfrm flipV="1">
                  <a:off x="3686" y="243"/>
                  <a:ext cx="177" cy="66"/>
                  <a:chOff x="2848" y="848"/>
                  <a:chExt cx="140" cy="98"/>
                </a:xfrm>
              </p:grpSpPr>
              <p:sp>
                <p:nvSpPr>
                  <p:cNvPr id="43133" name="Line 195"/>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3134" name="Line 196"/>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3135" name="Line 197"/>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43070" name="Group 198"/>
              <p:cNvGrpSpPr>
                <a:grpSpLocks/>
              </p:cNvGrpSpPr>
              <p:nvPr/>
            </p:nvGrpSpPr>
            <p:grpSpPr bwMode="auto">
              <a:xfrm>
                <a:off x="3926" y="2789"/>
                <a:ext cx="382" cy="153"/>
                <a:chOff x="3600" y="219"/>
                <a:chExt cx="360" cy="175"/>
              </a:xfrm>
            </p:grpSpPr>
            <p:sp>
              <p:nvSpPr>
                <p:cNvPr id="43113" name="Oval 19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43114" name="Line 200"/>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3115" name="Line 201"/>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3116" name="Rectangle 202"/>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43117" name="Oval 20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43118" name="Group 204"/>
                <p:cNvGrpSpPr>
                  <a:grpSpLocks/>
                </p:cNvGrpSpPr>
                <p:nvPr/>
              </p:nvGrpSpPr>
              <p:grpSpPr bwMode="auto">
                <a:xfrm>
                  <a:off x="3686" y="244"/>
                  <a:ext cx="177" cy="66"/>
                  <a:chOff x="2848" y="848"/>
                  <a:chExt cx="140" cy="98"/>
                </a:xfrm>
              </p:grpSpPr>
              <p:sp>
                <p:nvSpPr>
                  <p:cNvPr id="43123" name="Line 205"/>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3124" name="Line 206"/>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3125" name="Line 207"/>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43119" name="Group 208"/>
                <p:cNvGrpSpPr>
                  <a:grpSpLocks/>
                </p:cNvGrpSpPr>
                <p:nvPr/>
              </p:nvGrpSpPr>
              <p:grpSpPr bwMode="auto">
                <a:xfrm flipV="1">
                  <a:off x="3686" y="243"/>
                  <a:ext cx="177" cy="66"/>
                  <a:chOff x="2848" y="848"/>
                  <a:chExt cx="140" cy="98"/>
                </a:xfrm>
              </p:grpSpPr>
              <p:sp>
                <p:nvSpPr>
                  <p:cNvPr id="43120" name="Line 209"/>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3121" name="Line 210"/>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3122" name="Line 211"/>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43071" name="Group 212"/>
              <p:cNvGrpSpPr>
                <a:grpSpLocks/>
              </p:cNvGrpSpPr>
              <p:nvPr/>
            </p:nvGrpSpPr>
            <p:grpSpPr bwMode="auto">
              <a:xfrm>
                <a:off x="3671" y="3172"/>
                <a:ext cx="382" cy="153"/>
                <a:chOff x="3600" y="219"/>
                <a:chExt cx="360" cy="175"/>
              </a:xfrm>
            </p:grpSpPr>
            <p:sp>
              <p:nvSpPr>
                <p:cNvPr id="43100" name="Oval 21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43101" name="Line 214"/>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3102" name="Line 215"/>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3103" name="Rectangle 216"/>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43104" name="Oval 21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43105" name="Group 218"/>
                <p:cNvGrpSpPr>
                  <a:grpSpLocks/>
                </p:cNvGrpSpPr>
                <p:nvPr/>
              </p:nvGrpSpPr>
              <p:grpSpPr bwMode="auto">
                <a:xfrm>
                  <a:off x="3686" y="244"/>
                  <a:ext cx="177" cy="66"/>
                  <a:chOff x="2848" y="848"/>
                  <a:chExt cx="140" cy="98"/>
                </a:xfrm>
              </p:grpSpPr>
              <p:sp>
                <p:nvSpPr>
                  <p:cNvPr id="43110" name="Line 219"/>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3111" name="Line 220"/>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3112" name="Line 221"/>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43106" name="Group 222"/>
                <p:cNvGrpSpPr>
                  <a:grpSpLocks/>
                </p:cNvGrpSpPr>
                <p:nvPr/>
              </p:nvGrpSpPr>
              <p:grpSpPr bwMode="auto">
                <a:xfrm flipV="1">
                  <a:off x="3686" y="243"/>
                  <a:ext cx="177" cy="66"/>
                  <a:chOff x="2848" y="848"/>
                  <a:chExt cx="140" cy="98"/>
                </a:xfrm>
              </p:grpSpPr>
              <p:sp>
                <p:nvSpPr>
                  <p:cNvPr id="43107" name="Line 223"/>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3108" name="Line 224"/>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3109" name="Line 225"/>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43072" name="Group 226"/>
              <p:cNvGrpSpPr>
                <a:grpSpLocks/>
              </p:cNvGrpSpPr>
              <p:nvPr/>
            </p:nvGrpSpPr>
            <p:grpSpPr bwMode="auto">
              <a:xfrm>
                <a:off x="3206" y="3493"/>
                <a:ext cx="382" cy="153"/>
                <a:chOff x="3600" y="219"/>
                <a:chExt cx="360" cy="175"/>
              </a:xfrm>
            </p:grpSpPr>
            <p:sp>
              <p:nvSpPr>
                <p:cNvPr id="43087" name="Oval 22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43088" name="Line 228"/>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3089" name="Line 229"/>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3090" name="Rectangle 230"/>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43091" name="Oval 23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43092" name="Group 232"/>
                <p:cNvGrpSpPr>
                  <a:grpSpLocks/>
                </p:cNvGrpSpPr>
                <p:nvPr/>
              </p:nvGrpSpPr>
              <p:grpSpPr bwMode="auto">
                <a:xfrm>
                  <a:off x="3686" y="244"/>
                  <a:ext cx="177" cy="66"/>
                  <a:chOff x="2848" y="848"/>
                  <a:chExt cx="140" cy="98"/>
                </a:xfrm>
              </p:grpSpPr>
              <p:sp>
                <p:nvSpPr>
                  <p:cNvPr id="43097" name="Line 233"/>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3098" name="Line 234"/>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3099" name="Line 235"/>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43093" name="Group 236"/>
                <p:cNvGrpSpPr>
                  <a:grpSpLocks/>
                </p:cNvGrpSpPr>
                <p:nvPr/>
              </p:nvGrpSpPr>
              <p:grpSpPr bwMode="auto">
                <a:xfrm flipV="1">
                  <a:off x="3686" y="243"/>
                  <a:ext cx="177" cy="66"/>
                  <a:chOff x="2848" y="848"/>
                  <a:chExt cx="140" cy="98"/>
                </a:xfrm>
              </p:grpSpPr>
              <p:sp>
                <p:nvSpPr>
                  <p:cNvPr id="43094" name="Line 237"/>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3095" name="Line 238"/>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3096" name="Line 239"/>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nvGrpSpPr>
              <p:cNvPr id="43073" name="Group 240"/>
              <p:cNvGrpSpPr>
                <a:grpSpLocks/>
              </p:cNvGrpSpPr>
              <p:nvPr/>
            </p:nvGrpSpPr>
            <p:grpSpPr bwMode="auto">
              <a:xfrm>
                <a:off x="2594" y="3246"/>
                <a:ext cx="382" cy="153"/>
                <a:chOff x="3600" y="219"/>
                <a:chExt cx="360" cy="175"/>
              </a:xfrm>
            </p:grpSpPr>
            <p:sp>
              <p:nvSpPr>
                <p:cNvPr id="43074" name="Oval 24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sp>
              <p:nvSpPr>
                <p:cNvPr id="43075" name="Line 242"/>
                <p:cNvSpPr>
                  <a:spLocks noChangeShapeType="1"/>
                </p:cNvSpPr>
                <p:nvPr/>
              </p:nvSpPr>
              <p:spPr bwMode="auto">
                <a:xfrm>
                  <a:off x="3603"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3076" name="Line 243"/>
                <p:cNvSpPr>
                  <a:spLocks noChangeShapeType="1"/>
                </p:cNvSpPr>
                <p:nvPr/>
              </p:nvSpPr>
              <p:spPr bwMode="auto">
                <a:xfrm>
                  <a:off x="3960" y="289"/>
                  <a:ext cx="0" cy="60"/>
                </a:xfrm>
                <a:prstGeom prst="line">
                  <a:avLst/>
                </a:prstGeom>
                <a:noFill/>
                <a:ln w="12700">
                  <a:solidFill>
                    <a:schemeClr val="tx1"/>
                  </a:solidFill>
                  <a:round/>
                  <a:headEnd/>
                  <a:tailEnd/>
                </a:ln>
                <a:effectLst/>
              </p:spPr>
              <p:txBody>
                <a:bodyPr wrap="none" anchor="ctr"/>
                <a:lstStyle/>
                <a:p>
                  <a:endParaRPr lang="zh-CN" altLang="en-US"/>
                </a:p>
              </p:txBody>
            </p:sp>
            <p:sp>
              <p:nvSpPr>
                <p:cNvPr id="43077" name="Rectangle 244"/>
                <p:cNvSpPr>
                  <a:spLocks noChangeArrowheads="1"/>
                </p:cNvSpPr>
                <p:nvPr/>
              </p:nvSpPr>
              <p:spPr bwMode="auto">
                <a:xfrm>
                  <a:off x="3603" y="289"/>
                  <a:ext cx="354" cy="59"/>
                </a:xfrm>
                <a:prstGeom prst="rect">
                  <a:avLst/>
                </a:prstGeom>
                <a:solidFill>
                  <a:schemeClr val="hlink"/>
                </a:solidFill>
                <a:ln w="12700">
                  <a:noFill/>
                  <a:miter lim="800000"/>
                  <a:headEnd/>
                  <a:tailEnd/>
                </a:ln>
                <a:effectLst/>
              </p:spPr>
              <p:txBody>
                <a:bodyPr wrap="none" anchor="ctr"/>
                <a:lstStyle/>
                <a:p>
                  <a:pPr algn="ctr"/>
                  <a:endParaRPr lang="zh-CN" altLang="en-US"/>
                </a:p>
              </p:txBody>
            </p:sp>
            <p:sp>
              <p:nvSpPr>
                <p:cNvPr id="43078" name="Oval 24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p:spPr>
              <p:txBody>
                <a:bodyPr wrap="none" anchor="ctr"/>
                <a:lstStyle/>
                <a:p>
                  <a:pPr algn="ctr"/>
                  <a:endParaRPr lang="zh-CN" altLang="en-US"/>
                </a:p>
              </p:txBody>
            </p:sp>
            <p:grpSp>
              <p:nvGrpSpPr>
                <p:cNvPr id="43079" name="Group 246"/>
                <p:cNvGrpSpPr>
                  <a:grpSpLocks/>
                </p:cNvGrpSpPr>
                <p:nvPr/>
              </p:nvGrpSpPr>
              <p:grpSpPr bwMode="auto">
                <a:xfrm>
                  <a:off x="3686" y="244"/>
                  <a:ext cx="177" cy="66"/>
                  <a:chOff x="2848" y="848"/>
                  <a:chExt cx="140" cy="98"/>
                </a:xfrm>
              </p:grpSpPr>
              <p:sp>
                <p:nvSpPr>
                  <p:cNvPr id="43084" name="Line 247"/>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3085" name="Line 248"/>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3086" name="Line 249"/>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nvGrpSpPr>
                <p:cNvPr id="43080" name="Group 250"/>
                <p:cNvGrpSpPr>
                  <a:grpSpLocks/>
                </p:cNvGrpSpPr>
                <p:nvPr/>
              </p:nvGrpSpPr>
              <p:grpSpPr bwMode="auto">
                <a:xfrm flipV="1">
                  <a:off x="3686" y="243"/>
                  <a:ext cx="177" cy="66"/>
                  <a:chOff x="2848" y="848"/>
                  <a:chExt cx="140" cy="98"/>
                </a:xfrm>
              </p:grpSpPr>
              <p:sp>
                <p:nvSpPr>
                  <p:cNvPr id="43081" name="Line 251"/>
                  <p:cNvSpPr>
                    <a:spLocks noChangeShapeType="1"/>
                  </p:cNvSpPr>
                  <p:nvPr/>
                </p:nvSpPr>
                <p:spPr bwMode="auto">
                  <a:xfrm flipV="1">
                    <a:off x="2848" y="848"/>
                    <a:ext cx="50" cy="2"/>
                  </a:xfrm>
                  <a:prstGeom prst="line">
                    <a:avLst/>
                  </a:prstGeom>
                  <a:noFill/>
                  <a:ln w="28575">
                    <a:solidFill>
                      <a:schemeClr val="tx1"/>
                    </a:solidFill>
                    <a:round/>
                    <a:headEnd/>
                    <a:tailEnd/>
                  </a:ln>
                  <a:effectLst/>
                </p:spPr>
                <p:txBody>
                  <a:bodyPr wrap="none" anchor="ctr"/>
                  <a:lstStyle/>
                  <a:p>
                    <a:endParaRPr lang="zh-CN" altLang="en-US"/>
                  </a:p>
                </p:txBody>
              </p:sp>
              <p:sp>
                <p:nvSpPr>
                  <p:cNvPr id="43082" name="Line 252"/>
                  <p:cNvSpPr>
                    <a:spLocks noChangeShapeType="1"/>
                  </p:cNvSpPr>
                  <p:nvPr/>
                </p:nvSpPr>
                <p:spPr bwMode="auto">
                  <a:xfrm>
                    <a:off x="2944" y="946"/>
                    <a:ext cx="44" cy="0"/>
                  </a:xfrm>
                  <a:prstGeom prst="line">
                    <a:avLst/>
                  </a:prstGeom>
                  <a:noFill/>
                  <a:ln w="28575">
                    <a:solidFill>
                      <a:schemeClr val="tx1"/>
                    </a:solidFill>
                    <a:round/>
                    <a:headEnd/>
                    <a:tailEnd/>
                  </a:ln>
                  <a:effectLst/>
                </p:spPr>
                <p:txBody>
                  <a:bodyPr wrap="none" anchor="ctr"/>
                  <a:lstStyle/>
                  <a:p>
                    <a:endParaRPr lang="zh-CN" altLang="en-US"/>
                  </a:p>
                </p:txBody>
              </p:sp>
              <p:sp>
                <p:nvSpPr>
                  <p:cNvPr id="43083" name="Line 253"/>
                  <p:cNvSpPr>
                    <a:spLocks noChangeShapeType="1"/>
                  </p:cNvSpPr>
                  <p:nvPr/>
                </p:nvSpPr>
                <p:spPr bwMode="auto">
                  <a:xfrm>
                    <a:off x="2894" y="850"/>
                    <a:ext cx="52" cy="96"/>
                  </a:xfrm>
                  <a:prstGeom prst="line">
                    <a:avLst/>
                  </a:prstGeom>
                  <a:noFill/>
                  <a:ln w="28575">
                    <a:solidFill>
                      <a:schemeClr val="tx1"/>
                    </a:solidFill>
                    <a:round/>
                    <a:headEnd/>
                    <a:tailEnd/>
                  </a:ln>
                  <a:effectLst/>
                </p:spPr>
                <p:txBody>
                  <a:bodyPr wrap="none" anchor="ctr"/>
                  <a:lstStyle/>
                  <a:p>
                    <a:endParaRPr lang="zh-CN" altLang="en-US"/>
                  </a:p>
                </p:txBody>
              </p:sp>
            </p:grpSp>
          </p:gr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6307">
                                            <p:txEl>
                                              <p:pRg st="2" end="2"/>
                                            </p:txEl>
                                          </p:spTgt>
                                        </p:tgtEl>
                                        <p:attrNameLst>
                                          <p:attrName>style.visibility</p:attrName>
                                        </p:attrNameLst>
                                      </p:cBhvr>
                                      <p:to>
                                        <p:strVal val="visible"/>
                                      </p:to>
                                    </p:set>
                                    <p:animEffect transition="in" filter="blinds(horizontal)">
                                      <p:cBhvr>
                                        <p:cTn id="7" dur="500"/>
                                        <p:tgtEl>
                                          <p:spTgt spid="226307">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26307">
                                            <p:txEl>
                                              <p:pRg st="3" end="3"/>
                                            </p:txEl>
                                          </p:spTgt>
                                        </p:tgtEl>
                                        <p:attrNameLst>
                                          <p:attrName>style.visibility</p:attrName>
                                        </p:attrNameLst>
                                      </p:cBhvr>
                                      <p:to>
                                        <p:strVal val="visible"/>
                                      </p:to>
                                    </p:set>
                                    <p:animEffect transition="in" filter="blinds(horizontal)">
                                      <p:cBhvr>
                                        <p:cTn id="10" dur="500"/>
                                        <p:tgtEl>
                                          <p:spTgt spid="2263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9"/>
          <p:cNvSpPr>
            <a:spLocks noGrp="1" noChangeArrowheads="1"/>
          </p:cNvSpPr>
          <p:nvPr>
            <p:ph type="title"/>
          </p:nvPr>
        </p:nvSpPr>
        <p:spPr>
          <a:xfrm>
            <a:off x="533400" y="190500"/>
            <a:ext cx="7772400" cy="955675"/>
          </a:xfrm>
        </p:spPr>
        <p:txBody>
          <a:bodyPr/>
          <a:lstStyle/>
          <a:p>
            <a:r>
              <a:rPr lang="zh-CN" altLang="en-US" sz="3200" smtClean="0">
                <a:solidFill>
                  <a:srgbClr val="008000"/>
                </a:solidFill>
              </a:rPr>
              <a:t>航线功能的分层</a:t>
            </a:r>
            <a:endParaRPr lang="en-US" altLang="zh-CN" sz="3200" smtClean="0">
              <a:solidFill>
                <a:srgbClr val="008000"/>
              </a:solidFill>
            </a:endParaRPr>
          </a:p>
        </p:txBody>
      </p:sp>
      <p:sp>
        <p:nvSpPr>
          <p:cNvPr id="111656" name="Rectangle 40"/>
          <p:cNvSpPr>
            <a:spLocks noGrp="1" noChangeArrowheads="1"/>
          </p:cNvSpPr>
          <p:nvPr>
            <p:ph idx="1"/>
          </p:nvPr>
        </p:nvSpPr>
        <p:spPr>
          <a:xfrm>
            <a:off x="533400" y="4430713"/>
            <a:ext cx="7613650" cy="1763712"/>
          </a:xfrm>
        </p:spPr>
        <p:txBody>
          <a:bodyPr/>
          <a:lstStyle/>
          <a:p>
            <a:pPr eaLnBrk="1">
              <a:lnSpc>
                <a:spcPct val="90000"/>
              </a:lnSpc>
              <a:buFont typeface="Wingdings" pitchFamily="2" charset="2"/>
              <a:buChar char="m"/>
            </a:pPr>
            <a:r>
              <a:rPr lang="zh-CN" altLang="en-US" sz="2400" b="1" smtClean="0">
                <a:latin typeface="华文中宋" pitchFamily="2" charset="-122"/>
                <a:ea typeface="华文中宋" pitchFamily="2" charset="-122"/>
              </a:rPr>
              <a:t>每层分别实现一种服务；</a:t>
            </a:r>
          </a:p>
          <a:p>
            <a:pPr eaLnBrk="1">
              <a:lnSpc>
                <a:spcPct val="90000"/>
              </a:lnSpc>
              <a:buFont typeface="Wingdings" pitchFamily="2" charset="2"/>
              <a:buChar char="m"/>
            </a:pPr>
            <a:r>
              <a:rPr lang="zh-CN" altLang="en-US" sz="2400" b="1" smtClean="0">
                <a:latin typeface="华文中宋" pitchFamily="2" charset="-122"/>
                <a:ea typeface="华文中宋" pitchFamily="2" charset="-122"/>
              </a:rPr>
              <a:t>每层自己执行一些动作，如登机口；</a:t>
            </a:r>
            <a:r>
              <a:rPr lang="en-US" altLang="zh-CN" sz="2400" b="1" smtClean="0">
                <a:latin typeface="华文中宋" pitchFamily="2" charset="-122"/>
                <a:ea typeface="华文中宋" pitchFamily="2" charset="-122"/>
              </a:rPr>
              <a:t> </a:t>
            </a:r>
          </a:p>
          <a:p>
            <a:pPr eaLnBrk="1">
              <a:lnSpc>
                <a:spcPct val="90000"/>
              </a:lnSpc>
              <a:buFont typeface="Wingdings" pitchFamily="2" charset="2"/>
              <a:buChar char="m"/>
            </a:pPr>
            <a:r>
              <a:rPr lang="zh-CN" altLang="en-US" sz="2400" b="1" smtClean="0">
                <a:latin typeface="华文中宋" pitchFamily="2" charset="-122"/>
                <a:ea typeface="华文中宋" pitchFamily="2" charset="-122"/>
              </a:rPr>
              <a:t>每层可以使用相邻下一层的服务：如起飞</a:t>
            </a:r>
            <a:r>
              <a:rPr lang="en-US" altLang="zh-CN" sz="2400" b="1" smtClean="0">
                <a:latin typeface="华文中宋" pitchFamily="2" charset="-122"/>
                <a:ea typeface="华文中宋" pitchFamily="2" charset="-122"/>
              </a:rPr>
              <a:t>/</a:t>
            </a:r>
            <a:r>
              <a:rPr lang="zh-CN" altLang="en-US" sz="2400" b="1" smtClean="0">
                <a:latin typeface="华文中宋" pitchFamily="2" charset="-122"/>
                <a:ea typeface="华文中宋" pitchFamily="2" charset="-122"/>
              </a:rPr>
              <a:t>着陆层</a:t>
            </a:r>
            <a:r>
              <a:rPr lang="zh-CN" altLang="en-US" b="1" smtClean="0"/>
              <a:t>  </a:t>
            </a:r>
          </a:p>
        </p:txBody>
      </p:sp>
      <p:sp>
        <p:nvSpPr>
          <p:cNvPr id="153604" name="灯片编号占位符 5"/>
          <p:cNvSpPr>
            <a:spLocks noGrp="1"/>
          </p:cNvSpPr>
          <p:nvPr>
            <p:ph type="sldNum" sz="quarter" idx="12"/>
          </p:nvPr>
        </p:nvSpPr>
        <p:spPr>
          <a:noFill/>
          <a:ln>
            <a:miter lim="800000"/>
            <a:headEnd/>
            <a:tailEnd/>
          </a:ln>
        </p:spPr>
        <p:txBody>
          <a:bodyPr/>
          <a:lstStyle/>
          <a:p>
            <a:fld id="{3495D190-768A-4A09-822D-2F7FF3382B49}" type="slidenum">
              <a:rPr lang="en-US" altLang="zh-CN"/>
              <a:pPr/>
              <a:t>90</a:t>
            </a:fld>
            <a:endParaRPr lang="en-US" altLang="zh-CN"/>
          </a:p>
        </p:txBody>
      </p:sp>
      <p:sp>
        <p:nvSpPr>
          <p:cNvPr id="153605" name="Rectangle 2"/>
          <p:cNvSpPr>
            <a:spLocks noChangeArrowheads="1"/>
          </p:cNvSpPr>
          <p:nvPr/>
        </p:nvSpPr>
        <p:spPr bwMode="auto">
          <a:xfrm>
            <a:off x="444500" y="1838325"/>
            <a:ext cx="1631950" cy="1717675"/>
          </a:xfrm>
          <a:prstGeom prst="rect">
            <a:avLst/>
          </a:prstGeom>
          <a:solidFill>
            <a:schemeClr val="bg1"/>
          </a:solidFill>
          <a:ln w="19050">
            <a:solidFill>
              <a:schemeClr val="tx1"/>
            </a:solidFill>
            <a:miter lim="800000"/>
            <a:headEnd/>
            <a:tailEnd/>
          </a:ln>
          <a:effectLst/>
        </p:spPr>
        <p:txBody>
          <a:bodyPr wrap="none" anchor="ctr"/>
          <a:lstStyle/>
          <a:p>
            <a:pPr algn="ctr"/>
            <a:endParaRPr lang="zh-CN" altLang="en-US" b="1"/>
          </a:p>
        </p:txBody>
      </p:sp>
      <p:sp>
        <p:nvSpPr>
          <p:cNvPr id="153606" name="Text Box 3"/>
          <p:cNvSpPr txBox="1">
            <a:spLocks noChangeArrowheads="1"/>
          </p:cNvSpPr>
          <p:nvPr/>
        </p:nvSpPr>
        <p:spPr bwMode="auto">
          <a:xfrm>
            <a:off x="434975" y="1922463"/>
            <a:ext cx="1700213" cy="1620837"/>
          </a:xfrm>
          <a:prstGeom prst="rect">
            <a:avLst/>
          </a:prstGeom>
          <a:noFill/>
          <a:ln w="9525">
            <a:noFill/>
            <a:miter lim="800000"/>
            <a:headEnd/>
            <a:tailEnd/>
          </a:ln>
          <a:effectLst/>
        </p:spPr>
        <p:txBody>
          <a:bodyPr>
            <a:spAutoFit/>
          </a:bodyPr>
          <a:lstStyle/>
          <a:p>
            <a:pPr algn="ctr">
              <a:lnSpc>
                <a:spcPct val="80000"/>
              </a:lnSpc>
            </a:pPr>
            <a:r>
              <a:rPr lang="zh-CN" altLang="en-US" sz="1400">
                <a:latin typeface="Arial" pitchFamily="34" charset="0"/>
              </a:rPr>
              <a:t>票务（购买）</a:t>
            </a:r>
            <a:endParaRPr lang="en-US" altLang="zh-CN" sz="1400">
              <a:latin typeface="Arial" pitchFamily="34" charset="0"/>
            </a:endParaRPr>
          </a:p>
          <a:p>
            <a:pPr algn="ctr">
              <a:lnSpc>
                <a:spcPct val="80000"/>
              </a:lnSpc>
            </a:pPr>
            <a:endParaRPr lang="en-US" altLang="zh-CN" sz="1400">
              <a:latin typeface="Arial" pitchFamily="34" charset="0"/>
            </a:endParaRPr>
          </a:p>
          <a:p>
            <a:pPr algn="ctr">
              <a:lnSpc>
                <a:spcPct val="80000"/>
              </a:lnSpc>
            </a:pPr>
            <a:r>
              <a:rPr lang="zh-CN" altLang="en-US" sz="1400">
                <a:latin typeface="Arial" pitchFamily="34" charset="0"/>
              </a:rPr>
              <a:t>行李（托运）</a:t>
            </a:r>
            <a:endParaRPr lang="en-US" altLang="zh-CN" sz="1400">
              <a:latin typeface="Arial" pitchFamily="34" charset="0"/>
            </a:endParaRPr>
          </a:p>
          <a:p>
            <a:pPr algn="ctr">
              <a:lnSpc>
                <a:spcPct val="80000"/>
              </a:lnSpc>
            </a:pPr>
            <a:endParaRPr lang="en-US" altLang="zh-CN" sz="1400">
              <a:latin typeface="Arial" pitchFamily="34" charset="0"/>
            </a:endParaRPr>
          </a:p>
          <a:p>
            <a:pPr algn="ctr">
              <a:lnSpc>
                <a:spcPct val="80000"/>
              </a:lnSpc>
            </a:pPr>
            <a:r>
              <a:rPr lang="zh-CN" altLang="en-US" sz="1400">
                <a:latin typeface="Arial" pitchFamily="34" charset="0"/>
              </a:rPr>
              <a:t>登机口（登机）</a:t>
            </a:r>
            <a:endParaRPr lang="en-US" altLang="zh-CN" sz="1400">
              <a:latin typeface="Arial" pitchFamily="34" charset="0"/>
            </a:endParaRPr>
          </a:p>
          <a:p>
            <a:pPr algn="ctr">
              <a:lnSpc>
                <a:spcPct val="80000"/>
              </a:lnSpc>
            </a:pPr>
            <a:endParaRPr lang="en-US" altLang="zh-CN" sz="1400">
              <a:latin typeface="Arial" pitchFamily="34" charset="0"/>
            </a:endParaRPr>
          </a:p>
          <a:p>
            <a:pPr algn="ctr">
              <a:lnSpc>
                <a:spcPct val="80000"/>
              </a:lnSpc>
            </a:pPr>
            <a:r>
              <a:rPr lang="zh-CN" altLang="en-US" sz="1400">
                <a:latin typeface="Arial" pitchFamily="34" charset="0"/>
              </a:rPr>
              <a:t>起飞</a:t>
            </a:r>
          </a:p>
          <a:p>
            <a:pPr algn="ctr">
              <a:lnSpc>
                <a:spcPct val="80000"/>
              </a:lnSpc>
            </a:pPr>
            <a:endParaRPr lang="en-US" altLang="zh-CN" sz="1400">
              <a:latin typeface="Arial" pitchFamily="34" charset="0"/>
            </a:endParaRPr>
          </a:p>
          <a:p>
            <a:pPr algn="ctr">
              <a:lnSpc>
                <a:spcPct val="80000"/>
              </a:lnSpc>
            </a:pPr>
            <a:r>
              <a:rPr lang="zh-CN" altLang="en-US" sz="1400">
                <a:latin typeface="Arial" pitchFamily="34" charset="0"/>
              </a:rPr>
              <a:t>按路线飞行 </a:t>
            </a:r>
            <a:endParaRPr lang="en-US" altLang="zh-CN" sz="1400">
              <a:latin typeface="Arial" pitchFamily="34" charset="0"/>
            </a:endParaRPr>
          </a:p>
        </p:txBody>
      </p:sp>
      <p:sp>
        <p:nvSpPr>
          <p:cNvPr id="153607" name="Line 4"/>
          <p:cNvSpPr>
            <a:spLocks noChangeShapeType="1"/>
          </p:cNvSpPr>
          <p:nvPr/>
        </p:nvSpPr>
        <p:spPr bwMode="auto">
          <a:xfrm>
            <a:off x="455613" y="2197100"/>
            <a:ext cx="1620837" cy="1588"/>
          </a:xfrm>
          <a:prstGeom prst="line">
            <a:avLst/>
          </a:prstGeom>
          <a:noFill/>
          <a:ln w="19050">
            <a:solidFill>
              <a:schemeClr val="tx1"/>
            </a:solidFill>
            <a:round/>
            <a:headEnd/>
            <a:tailEnd/>
          </a:ln>
          <a:effectLst/>
        </p:spPr>
        <p:txBody>
          <a:bodyPr/>
          <a:lstStyle/>
          <a:p>
            <a:endParaRPr lang="zh-CN" altLang="en-US"/>
          </a:p>
        </p:txBody>
      </p:sp>
      <p:sp>
        <p:nvSpPr>
          <p:cNvPr id="153608" name="Line 5"/>
          <p:cNvSpPr>
            <a:spLocks noChangeShapeType="1"/>
          </p:cNvSpPr>
          <p:nvPr/>
        </p:nvSpPr>
        <p:spPr bwMode="auto">
          <a:xfrm>
            <a:off x="461963" y="2544763"/>
            <a:ext cx="1620837" cy="1587"/>
          </a:xfrm>
          <a:prstGeom prst="line">
            <a:avLst/>
          </a:prstGeom>
          <a:noFill/>
          <a:ln w="19050">
            <a:solidFill>
              <a:schemeClr val="tx1"/>
            </a:solidFill>
            <a:round/>
            <a:headEnd/>
            <a:tailEnd/>
          </a:ln>
          <a:effectLst/>
        </p:spPr>
        <p:txBody>
          <a:bodyPr/>
          <a:lstStyle/>
          <a:p>
            <a:endParaRPr lang="zh-CN" altLang="en-US"/>
          </a:p>
        </p:txBody>
      </p:sp>
      <p:sp>
        <p:nvSpPr>
          <p:cNvPr id="153609" name="Line 6"/>
          <p:cNvSpPr>
            <a:spLocks noChangeShapeType="1"/>
          </p:cNvSpPr>
          <p:nvPr/>
        </p:nvSpPr>
        <p:spPr bwMode="auto">
          <a:xfrm>
            <a:off x="455613" y="2890838"/>
            <a:ext cx="1620837" cy="1587"/>
          </a:xfrm>
          <a:prstGeom prst="line">
            <a:avLst/>
          </a:prstGeom>
          <a:noFill/>
          <a:ln w="19050">
            <a:solidFill>
              <a:schemeClr val="tx1"/>
            </a:solidFill>
            <a:round/>
            <a:headEnd/>
            <a:tailEnd/>
          </a:ln>
          <a:effectLst/>
        </p:spPr>
        <p:txBody>
          <a:bodyPr/>
          <a:lstStyle/>
          <a:p>
            <a:endParaRPr lang="zh-CN" altLang="en-US"/>
          </a:p>
        </p:txBody>
      </p:sp>
      <p:sp>
        <p:nvSpPr>
          <p:cNvPr id="153610" name="Line 7"/>
          <p:cNvSpPr>
            <a:spLocks noChangeShapeType="1"/>
          </p:cNvSpPr>
          <p:nvPr/>
        </p:nvSpPr>
        <p:spPr bwMode="auto">
          <a:xfrm>
            <a:off x="468313" y="3238500"/>
            <a:ext cx="1620837" cy="1588"/>
          </a:xfrm>
          <a:prstGeom prst="line">
            <a:avLst/>
          </a:prstGeom>
          <a:noFill/>
          <a:ln w="19050">
            <a:solidFill>
              <a:schemeClr val="tx1"/>
            </a:solidFill>
            <a:round/>
            <a:headEnd/>
            <a:tailEnd/>
          </a:ln>
          <a:effectLst/>
        </p:spPr>
        <p:txBody>
          <a:bodyPr/>
          <a:lstStyle/>
          <a:p>
            <a:endParaRPr lang="zh-CN" altLang="en-US"/>
          </a:p>
        </p:txBody>
      </p:sp>
      <p:sp>
        <p:nvSpPr>
          <p:cNvPr id="153611" name="Text Box 8"/>
          <p:cNvSpPr txBox="1">
            <a:spLocks noChangeArrowheads="1"/>
          </p:cNvSpPr>
          <p:nvPr/>
        </p:nvSpPr>
        <p:spPr bwMode="auto">
          <a:xfrm>
            <a:off x="718056" y="3676650"/>
            <a:ext cx="1011816" cy="338554"/>
          </a:xfrm>
          <a:prstGeom prst="rect">
            <a:avLst/>
          </a:prstGeom>
          <a:noFill/>
          <a:ln w="9525">
            <a:noFill/>
            <a:miter lim="800000"/>
            <a:headEnd/>
            <a:tailEnd/>
          </a:ln>
          <a:effectLst/>
        </p:spPr>
        <p:txBody>
          <a:bodyPr wrap="none">
            <a:spAutoFit/>
          </a:bodyPr>
          <a:lstStyle/>
          <a:p>
            <a:pPr algn="ctr" eaLnBrk="1" hangingPunct="1"/>
            <a:r>
              <a:rPr lang="zh-CN" altLang="en-US" sz="1600" b="1" dirty="0">
                <a:latin typeface="Arial" pitchFamily="34" charset="0"/>
              </a:rPr>
              <a:t>离开机场</a:t>
            </a:r>
          </a:p>
        </p:txBody>
      </p:sp>
      <p:sp>
        <p:nvSpPr>
          <p:cNvPr id="153612" name="Text Box 9"/>
          <p:cNvSpPr txBox="1">
            <a:spLocks noChangeArrowheads="1"/>
          </p:cNvSpPr>
          <p:nvPr/>
        </p:nvSpPr>
        <p:spPr bwMode="auto">
          <a:xfrm>
            <a:off x="5788531" y="3686175"/>
            <a:ext cx="1011816" cy="338554"/>
          </a:xfrm>
          <a:prstGeom prst="rect">
            <a:avLst/>
          </a:prstGeom>
          <a:noFill/>
          <a:ln w="9525">
            <a:noFill/>
            <a:miter lim="800000"/>
            <a:headEnd/>
            <a:tailEnd/>
          </a:ln>
          <a:effectLst/>
        </p:spPr>
        <p:txBody>
          <a:bodyPr wrap="none">
            <a:spAutoFit/>
          </a:bodyPr>
          <a:lstStyle/>
          <a:p>
            <a:pPr algn="ctr" eaLnBrk="1" hangingPunct="1"/>
            <a:r>
              <a:rPr lang="zh-CN" altLang="en-US" sz="1600" b="1">
                <a:latin typeface="Arial" pitchFamily="34" charset="0"/>
              </a:rPr>
              <a:t>到达机场</a:t>
            </a:r>
          </a:p>
        </p:txBody>
      </p:sp>
      <p:sp>
        <p:nvSpPr>
          <p:cNvPr id="153613" name="Text Box 10"/>
          <p:cNvSpPr txBox="1">
            <a:spLocks noChangeArrowheads="1"/>
          </p:cNvSpPr>
          <p:nvPr/>
        </p:nvSpPr>
        <p:spPr bwMode="auto">
          <a:xfrm>
            <a:off x="2677380" y="3681413"/>
            <a:ext cx="2252541" cy="338554"/>
          </a:xfrm>
          <a:prstGeom prst="rect">
            <a:avLst/>
          </a:prstGeom>
          <a:noFill/>
          <a:ln w="9525">
            <a:noFill/>
            <a:miter lim="800000"/>
            <a:headEnd/>
            <a:tailEnd/>
          </a:ln>
          <a:effectLst/>
        </p:spPr>
        <p:txBody>
          <a:bodyPr wrap="none">
            <a:spAutoFit/>
          </a:bodyPr>
          <a:lstStyle/>
          <a:p>
            <a:pPr algn="ctr" eaLnBrk="1" hangingPunct="1"/>
            <a:r>
              <a:rPr lang="zh-CN" altLang="en-US" sz="1600" b="1">
                <a:latin typeface="Arial" pitchFamily="34" charset="0"/>
              </a:rPr>
              <a:t>中间空中交通控制中心</a:t>
            </a:r>
            <a:endParaRPr lang="en-US" altLang="zh-CN" sz="1600" b="1">
              <a:latin typeface="Arial" pitchFamily="34" charset="0"/>
            </a:endParaRPr>
          </a:p>
        </p:txBody>
      </p:sp>
      <p:pic>
        <p:nvPicPr>
          <p:cNvPr id="153614" name="Picture 11" descr="yylgaifm[1]"/>
          <p:cNvPicPr>
            <a:picLocks noChangeAspect="1" noChangeArrowheads="1"/>
          </p:cNvPicPr>
          <p:nvPr/>
        </p:nvPicPr>
        <p:blipFill>
          <a:blip r:embed="rId3" cstate="print"/>
          <a:srcRect/>
          <a:stretch>
            <a:fillRect/>
          </a:stretch>
        </p:blipFill>
        <p:spPr bwMode="auto">
          <a:xfrm flipH="1">
            <a:off x="2930525" y="1474788"/>
            <a:ext cx="1528763" cy="460375"/>
          </a:xfrm>
          <a:prstGeom prst="rect">
            <a:avLst/>
          </a:prstGeom>
          <a:noFill/>
          <a:ln w="9525">
            <a:noFill/>
            <a:miter lim="800000"/>
            <a:headEnd/>
            <a:tailEnd/>
          </a:ln>
        </p:spPr>
      </p:pic>
      <p:sp>
        <p:nvSpPr>
          <p:cNvPr id="153615" name="Line 12"/>
          <p:cNvSpPr>
            <a:spLocks noChangeShapeType="1"/>
          </p:cNvSpPr>
          <p:nvPr/>
        </p:nvSpPr>
        <p:spPr bwMode="auto">
          <a:xfrm>
            <a:off x="3411538" y="1314450"/>
            <a:ext cx="450850" cy="1588"/>
          </a:xfrm>
          <a:prstGeom prst="line">
            <a:avLst/>
          </a:prstGeom>
          <a:noFill/>
          <a:ln w="9525">
            <a:solidFill>
              <a:schemeClr val="tx1"/>
            </a:solidFill>
            <a:round/>
            <a:headEnd/>
            <a:tailEnd/>
          </a:ln>
          <a:effectLst/>
        </p:spPr>
        <p:txBody>
          <a:bodyPr/>
          <a:lstStyle/>
          <a:p>
            <a:endParaRPr lang="zh-CN" altLang="en-US"/>
          </a:p>
        </p:txBody>
      </p:sp>
      <p:sp>
        <p:nvSpPr>
          <p:cNvPr id="153616" name="Line 13"/>
          <p:cNvSpPr>
            <a:spLocks noChangeShapeType="1"/>
          </p:cNvSpPr>
          <p:nvPr/>
        </p:nvSpPr>
        <p:spPr bwMode="auto">
          <a:xfrm>
            <a:off x="3563938" y="1466850"/>
            <a:ext cx="450850" cy="1588"/>
          </a:xfrm>
          <a:prstGeom prst="line">
            <a:avLst/>
          </a:prstGeom>
          <a:noFill/>
          <a:ln w="9525">
            <a:solidFill>
              <a:schemeClr val="tx1"/>
            </a:solidFill>
            <a:round/>
            <a:headEnd/>
            <a:tailEnd/>
          </a:ln>
          <a:effectLst/>
        </p:spPr>
        <p:txBody>
          <a:bodyPr/>
          <a:lstStyle/>
          <a:p>
            <a:endParaRPr lang="zh-CN" altLang="en-US"/>
          </a:p>
        </p:txBody>
      </p:sp>
      <p:sp>
        <p:nvSpPr>
          <p:cNvPr id="153617" name="Line 14"/>
          <p:cNvSpPr>
            <a:spLocks noChangeShapeType="1"/>
          </p:cNvSpPr>
          <p:nvPr/>
        </p:nvSpPr>
        <p:spPr bwMode="auto">
          <a:xfrm>
            <a:off x="3716338" y="1619250"/>
            <a:ext cx="450850" cy="1588"/>
          </a:xfrm>
          <a:prstGeom prst="line">
            <a:avLst/>
          </a:prstGeom>
          <a:noFill/>
          <a:ln w="9525">
            <a:solidFill>
              <a:schemeClr val="tx1"/>
            </a:solidFill>
            <a:round/>
            <a:headEnd/>
            <a:tailEnd/>
          </a:ln>
          <a:effectLst/>
        </p:spPr>
        <p:txBody>
          <a:bodyPr/>
          <a:lstStyle/>
          <a:p>
            <a:endParaRPr lang="zh-CN" altLang="en-US"/>
          </a:p>
        </p:txBody>
      </p:sp>
      <p:sp>
        <p:nvSpPr>
          <p:cNvPr id="153618" name="Rectangle 16"/>
          <p:cNvSpPr>
            <a:spLocks noChangeArrowheads="1"/>
          </p:cNvSpPr>
          <p:nvPr/>
        </p:nvSpPr>
        <p:spPr bwMode="auto">
          <a:xfrm>
            <a:off x="2311400" y="3262313"/>
            <a:ext cx="1382713" cy="295275"/>
          </a:xfrm>
          <a:prstGeom prst="rect">
            <a:avLst/>
          </a:prstGeom>
          <a:solidFill>
            <a:schemeClr val="bg1"/>
          </a:solidFill>
          <a:ln w="9525">
            <a:solidFill>
              <a:schemeClr val="tx1"/>
            </a:solidFill>
            <a:miter lim="800000"/>
            <a:headEnd/>
            <a:tailEnd/>
          </a:ln>
          <a:effectLst/>
        </p:spPr>
        <p:txBody>
          <a:bodyPr wrap="none" anchor="ctr"/>
          <a:lstStyle/>
          <a:p>
            <a:pPr algn="ctr"/>
            <a:endParaRPr lang="zh-CN" altLang="en-US"/>
          </a:p>
        </p:txBody>
      </p:sp>
      <p:sp>
        <p:nvSpPr>
          <p:cNvPr id="153619" name="Text Box 17"/>
          <p:cNvSpPr txBox="1">
            <a:spLocks noChangeArrowheads="1"/>
          </p:cNvSpPr>
          <p:nvPr/>
        </p:nvSpPr>
        <p:spPr bwMode="auto">
          <a:xfrm>
            <a:off x="2305050" y="3282950"/>
            <a:ext cx="1700213" cy="261938"/>
          </a:xfrm>
          <a:prstGeom prst="rect">
            <a:avLst/>
          </a:prstGeom>
          <a:noFill/>
          <a:ln w="9525">
            <a:noFill/>
            <a:miter lim="800000"/>
            <a:headEnd/>
            <a:tailEnd/>
          </a:ln>
          <a:effectLst/>
        </p:spPr>
        <p:txBody>
          <a:bodyPr>
            <a:spAutoFit/>
          </a:bodyPr>
          <a:lstStyle/>
          <a:p>
            <a:pPr>
              <a:lnSpc>
                <a:spcPct val="80000"/>
              </a:lnSpc>
            </a:pPr>
            <a:r>
              <a:rPr lang="en-US" altLang="zh-CN" sz="1400">
                <a:latin typeface="Arial" pitchFamily="34" charset="0"/>
              </a:rPr>
              <a:t>airplane routing</a:t>
            </a:r>
          </a:p>
        </p:txBody>
      </p:sp>
      <p:sp>
        <p:nvSpPr>
          <p:cNvPr id="153620" name="Rectangle 19"/>
          <p:cNvSpPr>
            <a:spLocks noChangeArrowheads="1"/>
          </p:cNvSpPr>
          <p:nvPr/>
        </p:nvSpPr>
        <p:spPr bwMode="auto">
          <a:xfrm>
            <a:off x="3868738" y="3262313"/>
            <a:ext cx="1382712" cy="295275"/>
          </a:xfrm>
          <a:prstGeom prst="rect">
            <a:avLst/>
          </a:prstGeom>
          <a:solidFill>
            <a:schemeClr val="bg1"/>
          </a:solidFill>
          <a:ln w="9525">
            <a:solidFill>
              <a:schemeClr val="tx1"/>
            </a:solidFill>
            <a:miter lim="800000"/>
            <a:headEnd/>
            <a:tailEnd/>
          </a:ln>
          <a:effectLst/>
        </p:spPr>
        <p:txBody>
          <a:bodyPr wrap="none" anchor="ctr"/>
          <a:lstStyle/>
          <a:p>
            <a:pPr algn="ctr"/>
            <a:endParaRPr lang="zh-CN" altLang="en-US"/>
          </a:p>
        </p:txBody>
      </p:sp>
      <p:sp>
        <p:nvSpPr>
          <p:cNvPr id="153621" name="Text Box 20"/>
          <p:cNvSpPr txBox="1">
            <a:spLocks noChangeArrowheads="1"/>
          </p:cNvSpPr>
          <p:nvPr/>
        </p:nvSpPr>
        <p:spPr bwMode="auto">
          <a:xfrm>
            <a:off x="3862388" y="3282950"/>
            <a:ext cx="1700212" cy="261938"/>
          </a:xfrm>
          <a:prstGeom prst="rect">
            <a:avLst/>
          </a:prstGeom>
          <a:noFill/>
          <a:ln w="9525">
            <a:noFill/>
            <a:miter lim="800000"/>
            <a:headEnd/>
            <a:tailEnd/>
          </a:ln>
          <a:effectLst/>
        </p:spPr>
        <p:txBody>
          <a:bodyPr>
            <a:spAutoFit/>
          </a:bodyPr>
          <a:lstStyle/>
          <a:p>
            <a:pPr>
              <a:lnSpc>
                <a:spcPct val="80000"/>
              </a:lnSpc>
            </a:pPr>
            <a:r>
              <a:rPr lang="en-US" altLang="zh-CN" sz="1400">
                <a:latin typeface="Arial" pitchFamily="34" charset="0"/>
              </a:rPr>
              <a:t>airplane routing</a:t>
            </a:r>
          </a:p>
        </p:txBody>
      </p:sp>
      <p:sp>
        <p:nvSpPr>
          <p:cNvPr id="153622" name="Rectangle 21"/>
          <p:cNvSpPr>
            <a:spLocks noChangeArrowheads="1"/>
          </p:cNvSpPr>
          <p:nvPr/>
        </p:nvSpPr>
        <p:spPr bwMode="auto">
          <a:xfrm>
            <a:off x="5495925" y="1849438"/>
            <a:ext cx="1631950" cy="1717675"/>
          </a:xfrm>
          <a:prstGeom prst="rect">
            <a:avLst/>
          </a:prstGeom>
          <a:solidFill>
            <a:schemeClr val="bg1"/>
          </a:solidFill>
          <a:ln w="19050">
            <a:solidFill>
              <a:schemeClr val="tx1"/>
            </a:solidFill>
            <a:miter lim="800000"/>
            <a:headEnd/>
            <a:tailEnd/>
          </a:ln>
          <a:effectLst/>
        </p:spPr>
        <p:txBody>
          <a:bodyPr wrap="none" anchor="ctr"/>
          <a:lstStyle/>
          <a:p>
            <a:pPr algn="ctr"/>
            <a:endParaRPr lang="zh-CN" altLang="en-US"/>
          </a:p>
        </p:txBody>
      </p:sp>
      <p:sp>
        <p:nvSpPr>
          <p:cNvPr id="153623" name="Text Box 22"/>
          <p:cNvSpPr txBox="1">
            <a:spLocks noChangeArrowheads="1"/>
          </p:cNvSpPr>
          <p:nvPr/>
        </p:nvSpPr>
        <p:spPr bwMode="auto">
          <a:xfrm>
            <a:off x="5441950" y="1924050"/>
            <a:ext cx="1700213" cy="1620838"/>
          </a:xfrm>
          <a:prstGeom prst="rect">
            <a:avLst/>
          </a:prstGeom>
          <a:noFill/>
          <a:ln w="9525">
            <a:noFill/>
            <a:miter lim="800000"/>
            <a:headEnd/>
            <a:tailEnd/>
          </a:ln>
          <a:effectLst/>
        </p:spPr>
        <p:txBody>
          <a:bodyPr>
            <a:spAutoFit/>
          </a:bodyPr>
          <a:lstStyle/>
          <a:p>
            <a:pPr algn="ctr">
              <a:lnSpc>
                <a:spcPct val="80000"/>
              </a:lnSpc>
            </a:pPr>
            <a:r>
              <a:rPr lang="zh-CN" altLang="en-US" sz="1400"/>
              <a:t>票务（投诉）</a:t>
            </a:r>
            <a:endParaRPr lang="en-US" altLang="zh-CN" sz="1400">
              <a:latin typeface="Arial" pitchFamily="34" charset="0"/>
            </a:endParaRPr>
          </a:p>
          <a:p>
            <a:pPr algn="ctr">
              <a:lnSpc>
                <a:spcPct val="80000"/>
              </a:lnSpc>
            </a:pPr>
            <a:endParaRPr lang="en-US" altLang="zh-CN" sz="1400">
              <a:latin typeface="Arial" pitchFamily="34" charset="0"/>
            </a:endParaRPr>
          </a:p>
          <a:p>
            <a:pPr algn="ctr">
              <a:lnSpc>
                <a:spcPct val="80000"/>
              </a:lnSpc>
            </a:pPr>
            <a:r>
              <a:rPr lang="zh-CN" altLang="en-US" sz="1400">
                <a:latin typeface="Arial" pitchFamily="34" charset="0"/>
              </a:rPr>
              <a:t>行李（认领）</a:t>
            </a:r>
            <a:endParaRPr lang="en-US" altLang="zh-CN" sz="1400">
              <a:latin typeface="Arial" pitchFamily="34" charset="0"/>
            </a:endParaRPr>
          </a:p>
          <a:p>
            <a:pPr algn="ctr">
              <a:lnSpc>
                <a:spcPct val="80000"/>
              </a:lnSpc>
            </a:pPr>
            <a:endParaRPr lang="en-US" altLang="zh-CN" sz="1400">
              <a:latin typeface="Arial" pitchFamily="34" charset="0"/>
            </a:endParaRPr>
          </a:p>
          <a:p>
            <a:pPr algn="ctr">
              <a:lnSpc>
                <a:spcPct val="80000"/>
              </a:lnSpc>
            </a:pPr>
            <a:r>
              <a:rPr lang="zh-CN" altLang="en-US" sz="1400">
                <a:latin typeface="Arial" pitchFamily="34" charset="0"/>
              </a:rPr>
              <a:t>登机口（离机）</a:t>
            </a:r>
            <a:endParaRPr lang="en-US" altLang="zh-CN" sz="1400">
              <a:latin typeface="Arial" pitchFamily="34" charset="0"/>
            </a:endParaRPr>
          </a:p>
          <a:p>
            <a:pPr algn="ctr">
              <a:lnSpc>
                <a:spcPct val="80000"/>
              </a:lnSpc>
            </a:pPr>
            <a:endParaRPr lang="en-US" altLang="zh-CN" sz="1400">
              <a:latin typeface="Arial" pitchFamily="34" charset="0"/>
            </a:endParaRPr>
          </a:p>
          <a:p>
            <a:pPr algn="ctr">
              <a:lnSpc>
                <a:spcPct val="80000"/>
              </a:lnSpc>
            </a:pPr>
            <a:r>
              <a:rPr lang="zh-CN" altLang="en-US" sz="1400">
                <a:latin typeface="Arial" pitchFamily="34" charset="0"/>
              </a:rPr>
              <a:t>着陆</a:t>
            </a:r>
            <a:endParaRPr lang="en-US" altLang="zh-CN" sz="1400">
              <a:latin typeface="Arial" pitchFamily="34" charset="0"/>
            </a:endParaRPr>
          </a:p>
          <a:p>
            <a:pPr algn="ctr">
              <a:lnSpc>
                <a:spcPct val="80000"/>
              </a:lnSpc>
            </a:pPr>
            <a:endParaRPr lang="en-US" altLang="zh-CN" sz="1400">
              <a:latin typeface="Arial" pitchFamily="34" charset="0"/>
            </a:endParaRPr>
          </a:p>
          <a:p>
            <a:pPr algn="ctr">
              <a:lnSpc>
                <a:spcPct val="80000"/>
              </a:lnSpc>
            </a:pPr>
            <a:r>
              <a:rPr lang="zh-CN" altLang="en-US" sz="1400">
                <a:latin typeface="Arial" pitchFamily="34" charset="0"/>
              </a:rPr>
              <a:t>按路线飞行</a:t>
            </a:r>
            <a:endParaRPr lang="en-US" altLang="zh-CN" sz="1400">
              <a:latin typeface="Arial" pitchFamily="34" charset="0"/>
            </a:endParaRPr>
          </a:p>
        </p:txBody>
      </p:sp>
      <p:sp>
        <p:nvSpPr>
          <p:cNvPr id="153624" name="Line 23"/>
          <p:cNvSpPr>
            <a:spLocks noChangeShapeType="1"/>
          </p:cNvSpPr>
          <p:nvPr/>
        </p:nvSpPr>
        <p:spPr bwMode="auto">
          <a:xfrm>
            <a:off x="5507038" y="2208213"/>
            <a:ext cx="1620837" cy="1587"/>
          </a:xfrm>
          <a:prstGeom prst="line">
            <a:avLst/>
          </a:prstGeom>
          <a:noFill/>
          <a:ln w="19050">
            <a:solidFill>
              <a:schemeClr val="tx1"/>
            </a:solidFill>
            <a:round/>
            <a:headEnd/>
            <a:tailEnd/>
          </a:ln>
          <a:effectLst/>
        </p:spPr>
        <p:txBody>
          <a:bodyPr/>
          <a:lstStyle/>
          <a:p>
            <a:endParaRPr lang="zh-CN" altLang="en-US"/>
          </a:p>
        </p:txBody>
      </p:sp>
      <p:sp>
        <p:nvSpPr>
          <p:cNvPr id="153625" name="Line 24"/>
          <p:cNvSpPr>
            <a:spLocks noChangeShapeType="1"/>
          </p:cNvSpPr>
          <p:nvPr/>
        </p:nvSpPr>
        <p:spPr bwMode="auto">
          <a:xfrm>
            <a:off x="5513388" y="2555875"/>
            <a:ext cx="1620837" cy="1588"/>
          </a:xfrm>
          <a:prstGeom prst="line">
            <a:avLst/>
          </a:prstGeom>
          <a:noFill/>
          <a:ln w="19050">
            <a:solidFill>
              <a:schemeClr val="tx1"/>
            </a:solidFill>
            <a:round/>
            <a:headEnd/>
            <a:tailEnd/>
          </a:ln>
          <a:effectLst/>
        </p:spPr>
        <p:txBody>
          <a:bodyPr/>
          <a:lstStyle/>
          <a:p>
            <a:endParaRPr lang="zh-CN" altLang="en-US"/>
          </a:p>
        </p:txBody>
      </p:sp>
      <p:sp>
        <p:nvSpPr>
          <p:cNvPr id="153626" name="Line 25"/>
          <p:cNvSpPr>
            <a:spLocks noChangeShapeType="1"/>
          </p:cNvSpPr>
          <p:nvPr/>
        </p:nvSpPr>
        <p:spPr bwMode="auto">
          <a:xfrm>
            <a:off x="5507038" y="2901950"/>
            <a:ext cx="1620837" cy="1588"/>
          </a:xfrm>
          <a:prstGeom prst="line">
            <a:avLst/>
          </a:prstGeom>
          <a:noFill/>
          <a:ln w="19050">
            <a:solidFill>
              <a:schemeClr val="tx1"/>
            </a:solidFill>
            <a:round/>
            <a:headEnd/>
            <a:tailEnd/>
          </a:ln>
          <a:effectLst/>
        </p:spPr>
        <p:txBody>
          <a:bodyPr/>
          <a:lstStyle/>
          <a:p>
            <a:endParaRPr lang="zh-CN" altLang="en-US"/>
          </a:p>
        </p:txBody>
      </p:sp>
      <p:sp>
        <p:nvSpPr>
          <p:cNvPr id="153627" name="Line 26"/>
          <p:cNvSpPr>
            <a:spLocks noChangeShapeType="1"/>
          </p:cNvSpPr>
          <p:nvPr/>
        </p:nvSpPr>
        <p:spPr bwMode="auto">
          <a:xfrm>
            <a:off x="5519738" y="3249613"/>
            <a:ext cx="1620837" cy="1587"/>
          </a:xfrm>
          <a:prstGeom prst="line">
            <a:avLst/>
          </a:prstGeom>
          <a:noFill/>
          <a:ln w="19050">
            <a:solidFill>
              <a:schemeClr val="tx1"/>
            </a:solidFill>
            <a:round/>
            <a:headEnd/>
            <a:tailEnd/>
          </a:ln>
          <a:effectLst/>
        </p:spPr>
        <p:txBody>
          <a:bodyPr/>
          <a:lstStyle/>
          <a:p>
            <a:endParaRPr lang="zh-CN" altLang="en-US"/>
          </a:p>
        </p:txBody>
      </p:sp>
      <p:sp>
        <p:nvSpPr>
          <p:cNvPr id="153628" name="Rectangle 27"/>
          <p:cNvSpPr>
            <a:spLocks noChangeArrowheads="1"/>
          </p:cNvSpPr>
          <p:nvPr/>
        </p:nvSpPr>
        <p:spPr bwMode="auto">
          <a:xfrm>
            <a:off x="450850" y="3317875"/>
            <a:ext cx="8402638" cy="184150"/>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a:effectLst/>
        </p:spPr>
        <p:txBody>
          <a:bodyPr wrap="none" anchor="ctr"/>
          <a:lstStyle/>
          <a:p>
            <a:pPr algn="ctr"/>
            <a:endParaRPr lang="zh-CN" altLang="en-US"/>
          </a:p>
        </p:txBody>
      </p:sp>
      <p:sp>
        <p:nvSpPr>
          <p:cNvPr id="153629" name="Rectangle 28"/>
          <p:cNvSpPr>
            <a:spLocks noChangeArrowheads="1"/>
          </p:cNvSpPr>
          <p:nvPr/>
        </p:nvSpPr>
        <p:spPr bwMode="auto">
          <a:xfrm>
            <a:off x="450850" y="2968625"/>
            <a:ext cx="8402638" cy="195263"/>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a:effectLst/>
        </p:spPr>
        <p:txBody>
          <a:bodyPr wrap="none" anchor="ctr"/>
          <a:lstStyle/>
          <a:p>
            <a:pPr algn="ctr"/>
            <a:endParaRPr lang="zh-CN" altLang="en-US"/>
          </a:p>
        </p:txBody>
      </p:sp>
      <p:sp>
        <p:nvSpPr>
          <p:cNvPr id="153630" name="Rectangle 29"/>
          <p:cNvSpPr>
            <a:spLocks noChangeArrowheads="1"/>
          </p:cNvSpPr>
          <p:nvPr/>
        </p:nvSpPr>
        <p:spPr bwMode="auto">
          <a:xfrm>
            <a:off x="450850" y="2641600"/>
            <a:ext cx="8402638" cy="184150"/>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a:effectLst/>
        </p:spPr>
        <p:txBody>
          <a:bodyPr wrap="none" anchor="ctr"/>
          <a:lstStyle/>
          <a:p>
            <a:pPr algn="ctr"/>
            <a:endParaRPr lang="zh-CN" altLang="en-US"/>
          </a:p>
        </p:txBody>
      </p:sp>
      <p:sp>
        <p:nvSpPr>
          <p:cNvPr id="153631" name="Rectangle 30"/>
          <p:cNvSpPr>
            <a:spLocks noChangeArrowheads="1"/>
          </p:cNvSpPr>
          <p:nvPr/>
        </p:nvSpPr>
        <p:spPr bwMode="auto">
          <a:xfrm>
            <a:off x="450850" y="2292350"/>
            <a:ext cx="8391525" cy="195263"/>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a:effectLst/>
        </p:spPr>
        <p:txBody>
          <a:bodyPr wrap="none" anchor="ctr"/>
          <a:lstStyle/>
          <a:p>
            <a:pPr algn="ctr"/>
            <a:endParaRPr lang="zh-CN" altLang="en-US"/>
          </a:p>
        </p:txBody>
      </p:sp>
      <p:sp>
        <p:nvSpPr>
          <p:cNvPr id="153632" name="Rectangle 31"/>
          <p:cNvSpPr>
            <a:spLocks noChangeArrowheads="1"/>
          </p:cNvSpPr>
          <p:nvPr/>
        </p:nvSpPr>
        <p:spPr bwMode="auto">
          <a:xfrm>
            <a:off x="434975" y="1935163"/>
            <a:ext cx="8393113" cy="195262"/>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a:effectLst/>
        </p:spPr>
        <p:txBody>
          <a:bodyPr wrap="none" anchor="ctr"/>
          <a:lstStyle/>
          <a:p>
            <a:pPr algn="ctr"/>
            <a:endParaRPr lang="zh-CN" altLang="en-US" b="1"/>
          </a:p>
        </p:txBody>
      </p:sp>
      <p:sp>
        <p:nvSpPr>
          <p:cNvPr id="153633" name="Text Box 32"/>
          <p:cNvSpPr txBox="1">
            <a:spLocks noChangeArrowheads="1"/>
          </p:cNvSpPr>
          <p:nvPr/>
        </p:nvSpPr>
        <p:spPr bwMode="auto">
          <a:xfrm>
            <a:off x="7642225" y="1908175"/>
            <a:ext cx="592138" cy="307975"/>
          </a:xfrm>
          <a:prstGeom prst="rect">
            <a:avLst/>
          </a:prstGeom>
          <a:noFill/>
          <a:ln w="9525">
            <a:noFill/>
            <a:miter lim="800000"/>
            <a:headEnd/>
            <a:tailEnd/>
          </a:ln>
          <a:effectLst/>
        </p:spPr>
        <p:txBody>
          <a:bodyPr wrap="none">
            <a:spAutoFit/>
          </a:bodyPr>
          <a:lstStyle/>
          <a:p>
            <a:pPr algn="ctr" eaLnBrk="1" hangingPunct="1"/>
            <a:r>
              <a:rPr lang="zh-CN" altLang="en-US" sz="1400" b="1">
                <a:latin typeface="Arial" pitchFamily="34" charset="0"/>
              </a:rPr>
              <a:t> 票务</a:t>
            </a:r>
          </a:p>
        </p:txBody>
      </p:sp>
      <p:sp>
        <p:nvSpPr>
          <p:cNvPr id="153634" name="Text Box 33"/>
          <p:cNvSpPr txBox="1">
            <a:spLocks noChangeArrowheads="1"/>
          </p:cNvSpPr>
          <p:nvPr/>
        </p:nvSpPr>
        <p:spPr bwMode="auto">
          <a:xfrm>
            <a:off x="7718425" y="2239963"/>
            <a:ext cx="542925" cy="307975"/>
          </a:xfrm>
          <a:prstGeom prst="rect">
            <a:avLst/>
          </a:prstGeom>
          <a:noFill/>
          <a:ln w="9525">
            <a:noFill/>
            <a:miter lim="800000"/>
            <a:headEnd/>
            <a:tailEnd/>
          </a:ln>
          <a:effectLst/>
        </p:spPr>
        <p:txBody>
          <a:bodyPr wrap="none">
            <a:spAutoFit/>
          </a:bodyPr>
          <a:lstStyle/>
          <a:p>
            <a:pPr algn="ctr" eaLnBrk="1" hangingPunct="1"/>
            <a:r>
              <a:rPr lang="zh-CN" altLang="en-US" sz="1400" b="1">
                <a:latin typeface="Arial" pitchFamily="34" charset="0"/>
              </a:rPr>
              <a:t>行李</a:t>
            </a:r>
          </a:p>
        </p:txBody>
      </p:sp>
      <p:sp>
        <p:nvSpPr>
          <p:cNvPr id="153635" name="Text Box 34"/>
          <p:cNvSpPr txBox="1">
            <a:spLocks noChangeArrowheads="1"/>
          </p:cNvSpPr>
          <p:nvPr/>
        </p:nvSpPr>
        <p:spPr bwMode="auto">
          <a:xfrm>
            <a:off x="7747000" y="2576513"/>
            <a:ext cx="365125" cy="307975"/>
          </a:xfrm>
          <a:prstGeom prst="rect">
            <a:avLst/>
          </a:prstGeom>
          <a:noFill/>
          <a:ln w="9525">
            <a:noFill/>
            <a:miter lim="800000"/>
            <a:headEnd/>
            <a:tailEnd/>
          </a:ln>
          <a:effectLst/>
        </p:spPr>
        <p:txBody>
          <a:bodyPr wrap="none">
            <a:spAutoFit/>
          </a:bodyPr>
          <a:lstStyle/>
          <a:p>
            <a:pPr algn="ctr" eaLnBrk="1" hangingPunct="1"/>
            <a:r>
              <a:rPr lang="zh-CN" altLang="en-US" sz="1400" b="1">
                <a:latin typeface="Arial" pitchFamily="34" charset="0"/>
              </a:rPr>
              <a:t>门</a:t>
            </a:r>
          </a:p>
        </p:txBody>
      </p:sp>
      <p:sp>
        <p:nvSpPr>
          <p:cNvPr id="153636" name="Text Box 35"/>
          <p:cNvSpPr txBox="1">
            <a:spLocks noChangeArrowheads="1"/>
          </p:cNvSpPr>
          <p:nvPr/>
        </p:nvSpPr>
        <p:spPr bwMode="auto">
          <a:xfrm>
            <a:off x="7702550" y="2919413"/>
            <a:ext cx="954088" cy="307975"/>
          </a:xfrm>
          <a:prstGeom prst="rect">
            <a:avLst/>
          </a:prstGeom>
          <a:noFill/>
          <a:ln w="9525">
            <a:noFill/>
            <a:miter lim="800000"/>
            <a:headEnd/>
            <a:tailEnd/>
          </a:ln>
          <a:effectLst/>
        </p:spPr>
        <p:txBody>
          <a:bodyPr wrap="none">
            <a:spAutoFit/>
          </a:bodyPr>
          <a:lstStyle/>
          <a:p>
            <a:pPr algn="ctr" eaLnBrk="1" hangingPunct="1"/>
            <a:r>
              <a:rPr lang="zh-CN" altLang="en-US" sz="1400" b="1">
                <a:latin typeface="Arial" pitchFamily="34" charset="0"/>
              </a:rPr>
              <a:t>起飞</a:t>
            </a:r>
            <a:r>
              <a:rPr lang="en-US" altLang="zh-CN" sz="1400" b="1">
                <a:latin typeface="Arial" pitchFamily="34" charset="0"/>
              </a:rPr>
              <a:t>/</a:t>
            </a:r>
            <a:r>
              <a:rPr lang="zh-CN" altLang="en-US" sz="1400" b="1">
                <a:latin typeface="Arial" pitchFamily="34" charset="0"/>
              </a:rPr>
              <a:t>着陆</a:t>
            </a:r>
          </a:p>
        </p:txBody>
      </p:sp>
      <p:sp>
        <p:nvSpPr>
          <p:cNvPr id="153637" name="Text Box 36"/>
          <p:cNvSpPr txBox="1">
            <a:spLocks noChangeArrowheads="1"/>
          </p:cNvSpPr>
          <p:nvPr/>
        </p:nvSpPr>
        <p:spPr bwMode="auto">
          <a:xfrm>
            <a:off x="7669213" y="3260725"/>
            <a:ext cx="1082675" cy="307975"/>
          </a:xfrm>
          <a:prstGeom prst="rect">
            <a:avLst/>
          </a:prstGeom>
          <a:noFill/>
          <a:ln w="9525">
            <a:noFill/>
            <a:miter lim="800000"/>
            <a:headEnd/>
            <a:tailEnd/>
          </a:ln>
          <a:effectLst/>
        </p:spPr>
        <p:txBody>
          <a:bodyPr wrap="none">
            <a:spAutoFit/>
          </a:bodyPr>
          <a:lstStyle/>
          <a:p>
            <a:pPr algn="ctr" eaLnBrk="1" hangingPunct="1"/>
            <a:r>
              <a:rPr lang="zh-CN" altLang="en-US" sz="1400" b="1">
                <a:latin typeface="Arial" pitchFamily="34" charset="0"/>
              </a:rPr>
              <a:t>按路线飞行</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1656">
                                            <p:txEl>
                                              <p:pRg st="0" end="0"/>
                                            </p:txEl>
                                          </p:spTgt>
                                        </p:tgtEl>
                                        <p:attrNameLst>
                                          <p:attrName>style.visibility</p:attrName>
                                        </p:attrNameLst>
                                      </p:cBhvr>
                                      <p:to>
                                        <p:strVal val="visible"/>
                                      </p:to>
                                    </p:set>
                                    <p:animEffect transition="in" filter="box(in)">
                                      <p:cBhvr>
                                        <p:cTn id="7" dur="500"/>
                                        <p:tgtEl>
                                          <p:spTgt spid="11165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1656">
                                            <p:txEl>
                                              <p:pRg st="1" end="1"/>
                                            </p:txEl>
                                          </p:spTgt>
                                        </p:tgtEl>
                                        <p:attrNameLst>
                                          <p:attrName>style.visibility</p:attrName>
                                        </p:attrNameLst>
                                      </p:cBhvr>
                                      <p:to>
                                        <p:strVal val="visible"/>
                                      </p:to>
                                    </p:set>
                                    <p:animEffect transition="in" filter="box(in)">
                                      <p:cBhvr>
                                        <p:cTn id="12" dur="500"/>
                                        <p:tgtEl>
                                          <p:spTgt spid="11165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1656">
                                            <p:txEl>
                                              <p:pRg st="2" end="2"/>
                                            </p:txEl>
                                          </p:spTgt>
                                        </p:tgtEl>
                                        <p:attrNameLst>
                                          <p:attrName>style.visibility</p:attrName>
                                        </p:attrNameLst>
                                      </p:cBhvr>
                                      <p:to>
                                        <p:strVal val="visible"/>
                                      </p:to>
                                    </p:set>
                                    <p:animEffect transition="in" filter="box(in)">
                                      <p:cBhvr>
                                        <p:cTn id="17" dur="500"/>
                                        <p:tgtEl>
                                          <p:spTgt spid="1116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56"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40"/>
          <p:cNvSpPr>
            <a:spLocks noGrp="1" noChangeArrowheads="1"/>
          </p:cNvSpPr>
          <p:nvPr>
            <p:ph type="title"/>
          </p:nvPr>
        </p:nvSpPr>
        <p:spPr>
          <a:xfrm>
            <a:off x="533400" y="228600"/>
            <a:ext cx="7772400" cy="1016000"/>
          </a:xfrm>
        </p:spPr>
        <p:txBody>
          <a:bodyPr/>
          <a:lstStyle/>
          <a:p>
            <a:r>
              <a:rPr lang="zh-CN" altLang="en-US" sz="3200" smtClean="0">
                <a:solidFill>
                  <a:srgbClr val="008000"/>
                </a:solidFill>
              </a:rPr>
              <a:t>分层结构</a:t>
            </a:r>
          </a:p>
        </p:txBody>
      </p:sp>
      <p:sp>
        <p:nvSpPr>
          <p:cNvPr id="155651" name="Rectangle 3"/>
          <p:cNvSpPr>
            <a:spLocks noGrp="1" noChangeArrowheads="1"/>
          </p:cNvSpPr>
          <p:nvPr>
            <p:ph type="body" sz="half" idx="1"/>
          </p:nvPr>
        </p:nvSpPr>
        <p:spPr>
          <a:xfrm>
            <a:off x="533400" y="1371600"/>
            <a:ext cx="7772400" cy="1274763"/>
          </a:xfrm>
        </p:spPr>
        <p:txBody>
          <a:bodyPr/>
          <a:lstStyle/>
          <a:p>
            <a:pPr eaLnBrk="1">
              <a:lnSpc>
                <a:spcPct val="125000"/>
              </a:lnSpc>
            </a:pPr>
            <a:r>
              <a:rPr lang="zh-CN" altLang="en-US" sz="2400" b="1" smtClean="0">
                <a:ea typeface="华文中宋" pitchFamily="2" charset="-122"/>
              </a:rPr>
              <a:t>为了研究和设计方便，一般采用分层的方法，</a:t>
            </a:r>
            <a:r>
              <a:rPr lang="zh-CN" altLang="en-US" sz="2400" b="1" smtClean="0">
                <a:solidFill>
                  <a:srgbClr val="FF0000"/>
                </a:solidFill>
                <a:ea typeface="华文中宋" pitchFamily="2" charset="-122"/>
              </a:rPr>
              <a:t>即按照功能划分为若干个层次。</a:t>
            </a:r>
            <a:r>
              <a:rPr lang="zh-CN" altLang="en-US" sz="2400" b="1" smtClean="0">
                <a:ea typeface="华文中宋" pitchFamily="2" charset="-122"/>
              </a:rPr>
              <a:t>如图：</a:t>
            </a:r>
          </a:p>
        </p:txBody>
      </p:sp>
      <p:graphicFrame>
        <p:nvGraphicFramePr>
          <p:cNvPr id="332846" name="Group 46"/>
          <p:cNvGraphicFramePr>
            <a:graphicFrameLocks noGrp="1"/>
          </p:cNvGraphicFramePr>
          <p:nvPr>
            <p:ph sz="half" idx="2"/>
          </p:nvPr>
        </p:nvGraphicFramePr>
        <p:xfrm>
          <a:off x="5849938" y="2865438"/>
          <a:ext cx="1711325" cy="2814638"/>
        </p:xfrm>
        <a:graphic>
          <a:graphicData uri="http://schemas.openxmlformats.org/drawingml/2006/table">
            <a:tbl>
              <a:tblPr/>
              <a:tblGrid>
                <a:gridCol w="1711325"/>
              </a:tblGrid>
              <a:tr h="51435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华文中宋" pitchFamily="2" charset="-122"/>
                        </a:rPr>
                        <a:t>第 </a:t>
                      </a:r>
                      <a:r>
                        <a:rPr kumimoji="0" lang="en-US" altLang="zh-CN" sz="2000" b="1" i="1" u="none" strike="noStrike" cap="none" normalizeH="0" baseline="0" smtClean="0">
                          <a:ln>
                            <a:noFill/>
                          </a:ln>
                          <a:solidFill>
                            <a:schemeClr val="tx1"/>
                          </a:solidFill>
                          <a:effectLst/>
                          <a:latin typeface="Times New Roman" pitchFamily="18" charset="0"/>
                          <a:ea typeface="华文中宋" pitchFamily="2" charset="-122"/>
                        </a:rPr>
                        <a:t>N </a:t>
                      </a:r>
                      <a:r>
                        <a:rPr kumimoji="0" lang="zh-CN" altLang="en-US" sz="2000" b="1" i="0" u="none" strike="noStrike" cap="none" normalizeH="0" baseline="0" smtClean="0">
                          <a:ln>
                            <a:noFill/>
                          </a:ln>
                          <a:solidFill>
                            <a:schemeClr val="tx1"/>
                          </a:solidFill>
                          <a:effectLst/>
                          <a:latin typeface="Times New Roman" pitchFamily="18" charset="0"/>
                          <a:ea typeface="华文中宋" pitchFamily="2" charset="-122"/>
                        </a:rPr>
                        <a:t>层</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1975">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华文中宋" pitchFamily="2" charset="-122"/>
                        </a:rPr>
                        <a:t>第 </a:t>
                      </a:r>
                      <a:r>
                        <a:rPr kumimoji="0" lang="en-US" altLang="zh-CN" sz="2000" b="1" i="1" u="none" strike="noStrike" cap="none" normalizeH="0" baseline="0" smtClean="0">
                          <a:ln>
                            <a:noFill/>
                          </a:ln>
                          <a:solidFill>
                            <a:schemeClr val="tx1"/>
                          </a:solidFill>
                          <a:effectLst/>
                          <a:latin typeface="Times New Roman" pitchFamily="18" charset="0"/>
                          <a:ea typeface="华文中宋" pitchFamily="2" charset="-122"/>
                        </a:rPr>
                        <a:t>N-</a:t>
                      </a:r>
                      <a:r>
                        <a:rPr kumimoji="0" lang="en-US" altLang="zh-CN" sz="2000" b="1" i="0" u="none" strike="noStrike" cap="none" normalizeH="0" baseline="0" smtClean="0">
                          <a:ln>
                            <a:noFill/>
                          </a:ln>
                          <a:solidFill>
                            <a:schemeClr val="tx1"/>
                          </a:solidFill>
                          <a:effectLst/>
                          <a:latin typeface="Times New Roman" pitchFamily="18" charset="0"/>
                          <a:ea typeface="华文中宋" pitchFamily="2" charset="-122"/>
                        </a:rPr>
                        <a:t>1 </a:t>
                      </a:r>
                      <a:r>
                        <a:rPr kumimoji="0" lang="zh-CN" altLang="en-US" sz="2000" b="1" i="0" u="none" strike="noStrike" cap="none" normalizeH="0" baseline="0" smtClean="0">
                          <a:ln>
                            <a:noFill/>
                          </a:ln>
                          <a:solidFill>
                            <a:schemeClr val="tx1"/>
                          </a:solidFill>
                          <a:effectLst/>
                          <a:latin typeface="Times New Roman" pitchFamily="18" charset="0"/>
                          <a:ea typeface="华文中宋" pitchFamily="2" charset="-122"/>
                        </a:rPr>
                        <a:t>层</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461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华文中宋" pitchFamily="2" charset="-122"/>
                        </a:rPr>
                        <a:t>……</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44513">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华文中宋" pitchFamily="2" charset="-122"/>
                        </a:rPr>
                        <a:t>第 </a:t>
                      </a:r>
                      <a:r>
                        <a:rPr kumimoji="0" lang="en-US" altLang="zh-CN" sz="2000" b="1" i="0" u="none" strike="noStrike" cap="none" normalizeH="0" baseline="0" smtClean="0">
                          <a:ln>
                            <a:noFill/>
                          </a:ln>
                          <a:solidFill>
                            <a:schemeClr val="tx1"/>
                          </a:solidFill>
                          <a:effectLst/>
                          <a:latin typeface="Times New Roman" pitchFamily="18" charset="0"/>
                          <a:ea typeface="华文中宋" pitchFamily="2" charset="-122"/>
                        </a:rPr>
                        <a:t>2 </a:t>
                      </a:r>
                      <a:r>
                        <a:rPr kumimoji="0" lang="zh-CN" altLang="en-US" sz="2000" b="1" i="0" u="none" strike="noStrike" cap="none" normalizeH="0" baseline="0" smtClean="0">
                          <a:ln>
                            <a:noFill/>
                          </a:ln>
                          <a:solidFill>
                            <a:schemeClr val="tx1"/>
                          </a:solidFill>
                          <a:effectLst/>
                          <a:latin typeface="Times New Roman" pitchFamily="18" charset="0"/>
                          <a:ea typeface="华文中宋" pitchFamily="2" charset="-122"/>
                        </a:rPr>
                        <a:t>层</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77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华文中宋" pitchFamily="2" charset="-122"/>
                        </a:rPr>
                        <a:t>第 </a:t>
                      </a:r>
                      <a:r>
                        <a:rPr kumimoji="0" lang="en-US" altLang="zh-CN" sz="2000" b="1" i="0" u="none" strike="noStrike" cap="none" normalizeH="0" baseline="0" smtClean="0">
                          <a:ln>
                            <a:noFill/>
                          </a:ln>
                          <a:solidFill>
                            <a:schemeClr val="tx1"/>
                          </a:solidFill>
                          <a:effectLst/>
                          <a:latin typeface="Times New Roman" pitchFamily="18" charset="0"/>
                          <a:ea typeface="华文中宋" pitchFamily="2" charset="-122"/>
                        </a:rPr>
                        <a:t>1 </a:t>
                      </a:r>
                      <a:r>
                        <a:rPr kumimoji="0" lang="zh-CN" altLang="en-US" sz="2000" b="1" i="0" u="none" strike="noStrike" cap="none" normalizeH="0" baseline="0" smtClean="0">
                          <a:ln>
                            <a:noFill/>
                          </a:ln>
                          <a:solidFill>
                            <a:schemeClr val="tx1"/>
                          </a:solidFill>
                          <a:effectLst/>
                          <a:latin typeface="Times New Roman" pitchFamily="18" charset="0"/>
                          <a:ea typeface="华文中宋" pitchFamily="2" charset="-122"/>
                        </a:rPr>
                        <a:t>层</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55666" name="灯片编号占位符 6"/>
          <p:cNvSpPr>
            <a:spLocks noGrp="1"/>
          </p:cNvSpPr>
          <p:nvPr>
            <p:ph type="sldNum" sz="quarter" idx="12"/>
          </p:nvPr>
        </p:nvSpPr>
        <p:spPr>
          <a:noFill/>
          <a:ln>
            <a:miter lim="800000"/>
            <a:headEnd/>
            <a:tailEnd/>
          </a:ln>
        </p:spPr>
        <p:txBody>
          <a:bodyPr/>
          <a:lstStyle/>
          <a:p>
            <a:fld id="{B8002C39-D3C4-4A1C-9F12-246CF2D9ECAD}" type="slidenum">
              <a:rPr lang="en-US" altLang="zh-CN"/>
              <a:pPr/>
              <a:t>91</a:t>
            </a:fld>
            <a:endParaRPr lang="en-US" altLang="zh-CN"/>
          </a:p>
        </p:txBody>
      </p:sp>
      <p:sp>
        <p:nvSpPr>
          <p:cNvPr id="332847" name="Line 47"/>
          <p:cNvSpPr>
            <a:spLocks noChangeShapeType="1"/>
          </p:cNvSpPr>
          <p:nvPr/>
        </p:nvSpPr>
        <p:spPr bwMode="auto">
          <a:xfrm flipV="1">
            <a:off x="8027988" y="2865438"/>
            <a:ext cx="0" cy="2814637"/>
          </a:xfrm>
          <a:prstGeom prst="line">
            <a:avLst/>
          </a:prstGeom>
          <a:noFill/>
          <a:ln w="38100">
            <a:solidFill>
              <a:srgbClr val="FF0000"/>
            </a:solidFill>
            <a:round/>
            <a:headEnd/>
            <a:tailEnd type="triangle" w="med" len="med"/>
          </a:ln>
        </p:spPr>
        <p:txBody>
          <a:bodyPr/>
          <a:lstStyle/>
          <a:p>
            <a:endParaRPr lang="zh-CN" altLang="en-US"/>
          </a:p>
        </p:txBody>
      </p:sp>
      <p:sp>
        <p:nvSpPr>
          <p:cNvPr id="332848" name="Text Box 48"/>
          <p:cNvSpPr txBox="1">
            <a:spLocks noChangeArrowheads="1"/>
          </p:cNvSpPr>
          <p:nvPr/>
        </p:nvSpPr>
        <p:spPr bwMode="auto">
          <a:xfrm>
            <a:off x="844550" y="2489200"/>
            <a:ext cx="4578350" cy="3325813"/>
          </a:xfrm>
          <a:prstGeom prst="rect">
            <a:avLst/>
          </a:prstGeom>
          <a:noFill/>
          <a:ln w="9525">
            <a:noFill/>
            <a:miter lim="800000"/>
            <a:headEnd/>
            <a:tailEnd/>
          </a:ln>
          <a:effectLst/>
        </p:spPr>
        <p:txBody>
          <a:bodyPr>
            <a:spAutoFit/>
          </a:bodyPr>
          <a:lstStyle/>
          <a:p>
            <a:pPr>
              <a:lnSpc>
                <a:spcPct val="120000"/>
              </a:lnSpc>
              <a:spcBef>
                <a:spcPct val="15000"/>
              </a:spcBef>
              <a:buSzPct val="85000"/>
              <a:buFont typeface="Wingdings" pitchFamily="2" charset="2"/>
              <a:buChar char="q"/>
            </a:pPr>
            <a:r>
              <a:rPr lang="zh-CN" altLang="en-US" b="1">
                <a:latin typeface="华文中宋" pitchFamily="2" charset="-122"/>
                <a:ea typeface="华文中宋" pitchFamily="2" charset="-122"/>
              </a:rPr>
              <a:t> </a:t>
            </a:r>
            <a:r>
              <a:rPr lang="zh-CN" altLang="en-US" b="1">
                <a:solidFill>
                  <a:schemeClr val="accent2"/>
                </a:solidFill>
                <a:latin typeface="楷体_GB2312"/>
                <a:ea typeface="楷体_GB2312"/>
                <a:cs typeface="楷体_GB2312"/>
              </a:rPr>
              <a:t>分层特点：</a:t>
            </a:r>
          </a:p>
          <a:p>
            <a:pPr>
              <a:lnSpc>
                <a:spcPct val="120000"/>
              </a:lnSpc>
              <a:spcBef>
                <a:spcPct val="15000"/>
              </a:spcBef>
              <a:buClr>
                <a:schemeClr val="accent2"/>
              </a:buClr>
              <a:buSzPct val="85000"/>
              <a:buFont typeface="Wingdings" pitchFamily="2" charset="2"/>
              <a:buChar char="ü"/>
            </a:pPr>
            <a:r>
              <a:rPr lang="zh-CN" altLang="en-US" b="1">
                <a:latin typeface="华文中宋" pitchFamily="2" charset="-122"/>
                <a:ea typeface="华文中宋" pitchFamily="2" charset="-122"/>
              </a:rPr>
              <a:t> 每层功能独立；</a:t>
            </a:r>
          </a:p>
          <a:p>
            <a:pPr>
              <a:lnSpc>
                <a:spcPct val="120000"/>
              </a:lnSpc>
              <a:spcBef>
                <a:spcPct val="15000"/>
              </a:spcBef>
              <a:buClr>
                <a:schemeClr val="accent2"/>
              </a:buClr>
              <a:buSzPct val="85000"/>
              <a:buFont typeface="Wingdings" pitchFamily="2" charset="2"/>
              <a:buChar char="ü"/>
            </a:pPr>
            <a:r>
              <a:rPr lang="zh-CN" altLang="en-US" b="1">
                <a:latin typeface="华文中宋" pitchFamily="2" charset="-122"/>
                <a:ea typeface="华文中宋" pitchFamily="2" charset="-122"/>
              </a:rPr>
              <a:t> 每两个相邻层之间有一</a:t>
            </a:r>
            <a:r>
              <a:rPr lang="zh-CN" altLang="en-US" b="1">
                <a:solidFill>
                  <a:srgbClr val="FF0000"/>
                </a:solidFill>
                <a:latin typeface="华文中宋" pitchFamily="2" charset="-122"/>
                <a:ea typeface="华文中宋" pitchFamily="2" charset="-122"/>
              </a:rPr>
              <a:t>逻辑接口</a:t>
            </a:r>
            <a:r>
              <a:rPr lang="zh-CN" altLang="en-US" b="1">
                <a:latin typeface="华文中宋" pitchFamily="2" charset="-122"/>
                <a:ea typeface="华文中宋" pitchFamily="2" charset="-122"/>
              </a:rPr>
              <a:t>，可交换信息；</a:t>
            </a:r>
          </a:p>
          <a:p>
            <a:pPr>
              <a:lnSpc>
                <a:spcPct val="120000"/>
              </a:lnSpc>
              <a:spcBef>
                <a:spcPct val="15000"/>
              </a:spcBef>
              <a:buClr>
                <a:schemeClr val="accent2"/>
              </a:buClr>
              <a:buSzPct val="85000"/>
              <a:buFont typeface="Wingdings" pitchFamily="2" charset="2"/>
              <a:buChar char="ü"/>
            </a:pPr>
            <a:r>
              <a:rPr lang="zh-CN" altLang="en-US" b="1">
                <a:latin typeface="华文中宋" pitchFamily="2" charset="-122"/>
                <a:ea typeface="华文中宋" pitchFamily="2" charset="-122"/>
              </a:rPr>
              <a:t> 上一层建立在下一层基础上，上一层可调用下一层的服务，下一层为上一层提供服务。</a:t>
            </a:r>
          </a:p>
        </p:txBody>
      </p:sp>
      <p:sp>
        <p:nvSpPr>
          <p:cNvPr id="155669" name="Text Box 49"/>
          <p:cNvSpPr txBox="1">
            <a:spLocks noChangeArrowheads="1"/>
          </p:cNvSpPr>
          <p:nvPr/>
        </p:nvSpPr>
        <p:spPr bwMode="auto">
          <a:xfrm>
            <a:off x="8428038" y="2722563"/>
            <a:ext cx="184150" cy="457200"/>
          </a:xfrm>
          <a:prstGeom prst="rect">
            <a:avLst/>
          </a:prstGeom>
          <a:noFill/>
          <a:ln w="9525">
            <a:noFill/>
            <a:miter lim="800000"/>
            <a:headEnd/>
            <a:tailEnd/>
          </a:ln>
          <a:effectLst/>
        </p:spPr>
        <p:txBody>
          <a:bodyPr wrap="none">
            <a:spAutoFit/>
          </a:bodyPr>
          <a:lstStyle/>
          <a:p>
            <a:pPr algn="ctr"/>
            <a:endParaRPr lang="zh-CN" altLang="en-US"/>
          </a:p>
        </p:txBody>
      </p:sp>
      <p:sp>
        <p:nvSpPr>
          <p:cNvPr id="332850" name="Text Box 50"/>
          <p:cNvSpPr txBox="1">
            <a:spLocks noChangeArrowheads="1"/>
          </p:cNvSpPr>
          <p:nvPr/>
        </p:nvSpPr>
        <p:spPr bwMode="auto">
          <a:xfrm>
            <a:off x="8305800" y="2838450"/>
            <a:ext cx="508000" cy="541338"/>
          </a:xfrm>
          <a:prstGeom prst="rect">
            <a:avLst/>
          </a:prstGeom>
          <a:solidFill>
            <a:srgbClr val="FFFFFF"/>
          </a:solidFill>
          <a:ln w="9525">
            <a:noFill/>
            <a:miter lim="800000"/>
            <a:headEnd/>
            <a:tailEnd/>
          </a:ln>
        </p:spPr>
        <p:txBody>
          <a:bodyPr/>
          <a:lstStyle/>
          <a:p>
            <a:pPr algn="just"/>
            <a:r>
              <a:rPr lang="zh-CN" altLang="en-US">
                <a:ea typeface="华文中宋" pitchFamily="2" charset="-122"/>
              </a:rPr>
              <a:t>高</a:t>
            </a:r>
          </a:p>
        </p:txBody>
      </p:sp>
      <p:sp>
        <p:nvSpPr>
          <p:cNvPr id="332851" name="Text Box 51"/>
          <p:cNvSpPr txBox="1">
            <a:spLocks noChangeArrowheads="1"/>
          </p:cNvSpPr>
          <p:nvPr/>
        </p:nvSpPr>
        <p:spPr bwMode="auto">
          <a:xfrm>
            <a:off x="8358188" y="5032375"/>
            <a:ext cx="508000" cy="541338"/>
          </a:xfrm>
          <a:prstGeom prst="rect">
            <a:avLst/>
          </a:prstGeom>
          <a:solidFill>
            <a:srgbClr val="FFFFFF"/>
          </a:solidFill>
          <a:ln w="9525">
            <a:noFill/>
            <a:miter lim="800000"/>
            <a:headEnd/>
            <a:tailEnd/>
          </a:ln>
        </p:spPr>
        <p:txBody>
          <a:bodyPr/>
          <a:lstStyle/>
          <a:p>
            <a:pPr algn="just"/>
            <a:r>
              <a:rPr lang="zh-CN" altLang="en-US">
                <a:ea typeface="华文中宋" pitchFamily="2" charset="-122"/>
              </a:rPr>
              <a:t>低</a:t>
            </a:r>
          </a:p>
        </p:txBody>
      </p:sp>
      <p:sp>
        <p:nvSpPr>
          <p:cNvPr id="332854" name="Line 54"/>
          <p:cNvSpPr>
            <a:spLocks noChangeShapeType="1"/>
          </p:cNvSpPr>
          <p:nvPr/>
        </p:nvSpPr>
        <p:spPr bwMode="auto">
          <a:xfrm>
            <a:off x="6057900" y="3179763"/>
            <a:ext cx="0" cy="401637"/>
          </a:xfrm>
          <a:prstGeom prst="line">
            <a:avLst/>
          </a:prstGeom>
          <a:noFill/>
          <a:ln w="28575">
            <a:solidFill>
              <a:schemeClr val="hlink"/>
            </a:solidFill>
            <a:round/>
            <a:headEnd type="triangle" w="med" len="med"/>
            <a:tailEnd type="triangle" w="med" len="med"/>
          </a:ln>
          <a:effectLst/>
        </p:spPr>
        <p:txBody>
          <a:bodyPr/>
          <a:lstStyle/>
          <a:p>
            <a:endParaRPr lang="zh-CN" altLang="en-US"/>
          </a:p>
        </p:txBody>
      </p:sp>
      <p:sp>
        <p:nvSpPr>
          <p:cNvPr id="332855" name="Oval 55"/>
          <p:cNvSpPr>
            <a:spLocks noChangeAspect="1" noChangeArrowheads="1"/>
          </p:cNvSpPr>
          <p:nvPr/>
        </p:nvSpPr>
        <p:spPr bwMode="auto">
          <a:xfrm>
            <a:off x="6026150" y="3349625"/>
            <a:ext cx="61913" cy="60325"/>
          </a:xfrm>
          <a:prstGeom prst="ellipse">
            <a:avLst/>
          </a:prstGeom>
          <a:solidFill>
            <a:srgbClr val="0033CC"/>
          </a:solidFill>
          <a:ln w="9525">
            <a:solidFill>
              <a:schemeClr val="tx1"/>
            </a:solidFill>
            <a:round/>
            <a:headEnd/>
            <a:tailEnd/>
          </a:ln>
          <a:effectLst/>
        </p:spPr>
        <p:txBody>
          <a:bodyPr wrap="none" anchor="ctr"/>
          <a:lstStyle/>
          <a:p>
            <a:pPr algn="ctr"/>
            <a:endParaRPr lang="zh-CN" altLang="en-US"/>
          </a:p>
        </p:txBody>
      </p:sp>
      <p:sp>
        <p:nvSpPr>
          <p:cNvPr id="332857" name="AutoShape 57"/>
          <p:cNvSpPr>
            <a:spLocks noChangeArrowheads="1"/>
          </p:cNvSpPr>
          <p:nvPr/>
        </p:nvSpPr>
        <p:spPr bwMode="auto">
          <a:xfrm>
            <a:off x="4262438" y="1371600"/>
            <a:ext cx="3527425" cy="1019175"/>
          </a:xfrm>
          <a:prstGeom prst="wedgeRoundRectCallout">
            <a:avLst>
              <a:gd name="adj1" fmla="val -1889"/>
              <a:gd name="adj2" fmla="val 142991"/>
              <a:gd name="adj3" fmla="val 16667"/>
            </a:avLst>
          </a:prstGeom>
          <a:solidFill>
            <a:srgbClr val="FFFF00"/>
          </a:solidFill>
          <a:ln w="9525">
            <a:solidFill>
              <a:schemeClr val="tx1"/>
            </a:solidFill>
            <a:miter lim="800000"/>
            <a:headEnd/>
            <a:tailEnd/>
          </a:ln>
          <a:effectLst/>
        </p:spPr>
        <p:txBody>
          <a:bodyPr/>
          <a:lstStyle/>
          <a:p>
            <a:r>
              <a:rPr lang="zh-CN" altLang="en-US" b="1">
                <a:solidFill>
                  <a:schemeClr val="hlink"/>
                </a:solidFill>
                <a:ea typeface="华文中宋" pitchFamily="2" charset="-122"/>
              </a:rPr>
              <a:t>服务访问点</a:t>
            </a:r>
            <a:r>
              <a:rPr lang="en-US" altLang="zh-CN" b="1">
                <a:solidFill>
                  <a:schemeClr val="hlink"/>
                </a:solidFill>
                <a:ea typeface="华文中宋" pitchFamily="2" charset="-122"/>
              </a:rPr>
              <a:t>SAP</a:t>
            </a:r>
            <a:endParaRPr lang="zh-CN" altLang="en-US" b="1">
              <a:solidFill>
                <a:schemeClr val="hlink"/>
              </a:solidFill>
              <a:ea typeface="华文中宋" pitchFamily="2" charset="-122"/>
            </a:endParaRPr>
          </a:p>
          <a:p>
            <a:r>
              <a:rPr lang="en-US" altLang="zh-CN" b="1">
                <a:solidFill>
                  <a:schemeClr val="hlink"/>
                </a:solidFill>
                <a:ea typeface="华文中宋" pitchFamily="2" charset="-122"/>
              </a:rPr>
              <a:t>Service Access Point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32846"/>
                                        </p:tgtEl>
                                        <p:attrNameLst>
                                          <p:attrName>style.visibility</p:attrName>
                                        </p:attrNameLst>
                                      </p:cBhvr>
                                      <p:to>
                                        <p:strVal val="visible"/>
                                      </p:to>
                                    </p:set>
                                    <p:animEffect transition="in" filter="wipe(down)">
                                      <p:cBhvr>
                                        <p:cTn id="7" dur="500"/>
                                        <p:tgtEl>
                                          <p:spTgt spid="33284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32847"/>
                                        </p:tgtEl>
                                        <p:attrNameLst>
                                          <p:attrName>style.visibility</p:attrName>
                                        </p:attrNameLst>
                                      </p:cBhvr>
                                      <p:to>
                                        <p:strVal val="visible"/>
                                      </p:to>
                                    </p:set>
                                    <p:animEffect transition="in" filter="wipe(down)">
                                      <p:cBhvr>
                                        <p:cTn id="10" dur="500"/>
                                        <p:tgtEl>
                                          <p:spTgt spid="33284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32850"/>
                                        </p:tgtEl>
                                        <p:attrNameLst>
                                          <p:attrName>style.visibility</p:attrName>
                                        </p:attrNameLst>
                                      </p:cBhvr>
                                      <p:to>
                                        <p:strVal val="visible"/>
                                      </p:to>
                                    </p:set>
                                    <p:animEffect transition="in" filter="wipe(down)">
                                      <p:cBhvr>
                                        <p:cTn id="13" dur="500"/>
                                        <p:tgtEl>
                                          <p:spTgt spid="33285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32851"/>
                                        </p:tgtEl>
                                        <p:attrNameLst>
                                          <p:attrName>style.visibility</p:attrName>
                                        </p:attrNameLst>
                                      </p:cBhvr>
                                      <p:to>
                                        <p:strVal val="visible"/>
                                      </p:to>
                                    </p:set>
                                    <p:animEffect transition="in" filter="wipe(down)">
                                      <p:cBhvr>
                                        <p:cTn id="16" dur="500"/>
                                        <p:tgtEl>
                                          <p:spTgt spid="33285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332848">
                                            <p:txEl>
                                              <p:pRg st="0" end="0"/>
                                            </p:txEl>
                                          </p:spTgt>
                                        </p:tgtEl>
                                        <p:attrNameLst>
                                          <p:attrName>style.visibility</p:attrName>
                                        </p:attrNameLst>
                                      </p:cBhvr>
                                      <p:to>
                                        <p:strVal val="visible"/>
                                      </p:to>
                                    </p:set>
                                    <p:animEffect transition="in" filter="wipe(down)">
                                      <p:cBhvr>
                                        <p:cTn id="21" dur="500"/>
                                        <p:tgtEl>
                                          <p:spTgt spid="332848">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nodeType="clickEffect">
                                  <p:stCondLst>
                                    <p:cond delay="0"/>
                                  </p:stCondLst>
                                  <p:childTnLst>
                                    <p:set>
                                      <p:cBhvr>
                                        <p:cTn id="25" dur="1" fill="hold">
                                          <p:stCondLst>
                                            <p:cond delay="0"/>
                                          </p:stCondLst>
                                        </p:cTn>
                                        <p:tgtEl>
                                          <p:spTgt spid="332848">
                                            <p:txEl>
                                              <p:pRg st="1" end="1"/>
                                            </p:txEl>
                                          </p:spTgt>
                                        </p:tgtEl>
                                        <p:attrNameLst>
                                          <p:attrName>style.visibility</p:attrName>
                                        </p:attrNameLst>
                                      </p:cBhvr>
                                      <p:to>
                                        <p:strVal val="visible"/>
                                      </p:to>
                                    </p:set>
                                    <p:animEffect transition="in" filter="wipe(down)">
                                      <p:cBhvr>
                                        <p:cTn id="26" dur="500"/>
                                        <p:tgtEl>
                                          <p:spTgt spid="332848">
                                            <p:txEl>
                                              <p:pRg st="1" end="1"/>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nodeType="clickEffect">
                                  <p:stCondLst>
                                    <p:cond delay="0"/>
                                  </p:stCondLst>
                                  <p:childTnLst>
                                    <p:set>
                                      <p:cBhvr>
                                        <p:cTn id="30" dur="1" fill="hold">
                                          <p:stCondLst>
                                            <p:cond delay="0"/>
                                          </p:stCondLst>
                                        </p:cTn>
                                        <p:tgtEl>
                                          <p:spTgt spid="332848">
                                            <p:txEl>
                                              <p:pRg st="2" end="2"/>
                                            </p:txEl>
                                          </p:spTgt>
                                        </p:tgtEl>
                                        <p:attrNameLst>
                                          <p:attrName>style.visibility</p:attrName>
                                        </p:attrNameLst>
                                      </p:cBhvr>
                                      <p:to>
                                        <p:strVal val="visible"/>
                                      </p:to>
                                    </p:set>
                                    <p:animEffect transition="in" filter="wipe(down)">
                                      <p:cBhvr>
                                        <p:cTn id="31" dur="500"/>
                                        <p:tgtEl>
                                          <p:spTgt spid="332848">
                                            <p:txEl>
                                              <p:pRg st="2" end="2"/>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32855"/>
                                        </p:tgtEl>
                                        <p:attrNameLst>
                                          <p:attrName>style.visibility</p:attrName>
                                        </p:attrNameLst>
                                      </p:cBhvr>
                                      <p:to>
                                        <p:strVal val="visible"/>
                                      </p:to>
                                    </p:set>
                                    <p:animEffect transition="in" filter="wipe(down)">
                                      <p:cBhvr>
                                        <p:cTn id="36" dur="500"/>
                                        <p:tgtEl>
                                          <p:spTgt spid="332855"/>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32854"/>
                                        </p:tgtEl>
                                        <p:attrNameLst>
                                          <p:attrName>style.visibility</p:attrName>
                                        </p:attrNameLst>
                                      </p:cBhvr>
                                      <p:to>
                                        <p:strVal val="visible"/>
                                      </p:to>
                                    </p:set>
                                    <p:animEffect transition="in" filter="wipe(down)">
                                      <p:cBhvr>
                                        <p:cTn id="39" dur="500"/>
                                        <p:tgtEl>
                                          <p:spTgt spid="33285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32857"/>
                                        </p:tgtEl>
                                        <p:attrNameLst>
                                          <p:attrName>style.visibility</p:attrName>
                                        </p:attrNameLst>
                                      </p:cBhvr>
                                      <p:to>
                                        <p:strVal val="visible"/>
                                      </p:to>
                                    </p:set>
                                    <p:animEffect transition="in" filter="dissolve">
                                      <p:cBhvr>
                                        <p:cTn id="44" dur="500"/>
                                        <p:tgtEl>
                                          <p:spTgt spid="33285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nodeType="clickEffect">
                                  <p:stCondLst>
                                    <p:cond delay="0"/>
                                  </p:stCondLst>
                                  <p:childTnLst>
                                    <p:set>
                                      <p:cBhvr>
                                        <p:cTn id="48" dur="1" fill="hold">
                                          <p:stCondLst>
                                            <p:cond delay="0"/>
                                          </p:stCondLst>
                                        </p:cTn>
                                        <p:tgtEl>
                                          <p:spTgt spid="332848">
                                            <p:txEl>
                                              <p:pRg st="3" end="3"/>
                                            </p:txEl>
                                          </p:spTgt>
                                        </p:tgtEl>
                                        <p:attrNameLst>
                                          <p:attrName>style.visibility</p:attrName>
                                        </p:attrNameLst>
                                      </p:cBhvr>
                                      <p:to>
                                        <p:strVal val="visible"/>
                                      </p:to>
                                    </p:set>
                                    <p:animEffect transition="in" filter="wipe(down)">
                                      <p:cBhvr>
                                        <p:cTn id="49" dur="500"/>
                                        <p:tgtEl>
                                          <p:spTgt spid="33284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47" grpId="0" animBg="1"/>
      <p:bldP spid="332850" grpId="0" animBg="1"/>
      <p:bldP spid="332851" grpId="0" animBg="1"/>
      <p:bldP spid="332854" grpId="0" animBg="1"/>
      <p:bldP spid="332855" grpId="0" animBg="1"/>
      <p:bldP spid="33285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533400" y="228600"/>
            <a:ext cx="7772400" cy="990600"/>
          </a:xfrm>
        </p:spPr>
        <p:txBody>
          <a:bodyPr/>
          <a:lstStyle/>
          <a:p>
            <a:r>
              <a:rPr lang="zh-CN" altLang="en-US" sz="3200" smtClean="0">
                <a:solidFill>
                  <a:srgbClr val="008000"/>
                </a:solidFill>
              </a:rPr>
              <a:t>分层结构主要优点</a:t>
            </a:r>
            <a:endParaRPr lang="en-US" altLang="zh-CN" sz="3200" smtClean="0">
              <a:solidFill>
                <a:srgbClr val="008000"/>
              </a:solidFill>
            </a:endParaRPr>
          </a:p>
        </p:txBody>
      </p:sp>
      <p:sp>
        <p:nvSpPr>
          <p:cNvPr id="104451" name="Rectangle 3"/>
          <p:cNvSpPr>
            <a:spLocks noGrp="1" noChangeArrowheads="1"/>
          </p:cNvSpPr>
          <p:nvPr>
            <p:ph idx="1"/>
          </p:nvPr>
        </p:nvSpPr>
        <p:spPr>
          <a:xfrm>
            <a:off x="546100" y="1346200"/>
            <a:ext cx="7772400" cy="4648200"/>
          </a:xfrm>
        </p:spPr>
        <p:txBody>
          <a:bodyPr/>
          <a:lstStyle/>
          <a:p>
            <a:pPr eaLnBrk="1">
              <a:buClr>
                <a:srgbClr val="4D4D4D"/>
              </a:buClr>
            </a:pPr>
            <a:r>
              <a:rPr lang="zh-CN" altLang="en-US" sz="2400" b="1" smtClean="0">
                <a:solidFill>
                  <a:schemeClr val="accent2"/>
                </a:solidFill>
                <a:ea typeface="楷体_GB2312"/>
                <a:cs typeface="楷体_GB2312"/>
              </a:rPr>
              <a:t>使复杂系统简化：</a:t>
            </a:r>
          </a:p>
          <a:p>
            <a:pPr eaLnBrk="1">
              <a:buClr>
                <a:srgbClr val="4D4D4D"/>
              </a:buClr>
              <a:buFont typeface="Wingdings" pitchFamily="2" charset="2"/>
              <a:buNone/>
            </a:pPr>
            <a:r>
              <a:rPr lang="zh-CN" altLang="en-US" sz="2400" b="1" smtClean="0">
                <a:ea typeface="华文中宋" pitchFamily="2" charset="-122"/>
              </a:rPr>
              <a:t>           将一个大而复杂系统划分为若干个明确、特定的部分，分别讨论研究。</a:t>
            </a:r>
          </a:p>
          <a:p>
            <a:pPr eaLnBrk="1">
              <a:lnSpc>
                <a:spcPct val="120000"/>
              </a:lnSpc>
              <a:buClr>
                <a:srgbClr val="4D4D4D"/>
              </a:buClr>
            </a:pPr>
            <a:r>
              <a:rPr lang="zh-CN" altLang="en-US" sz="2400" b="1" smtClean="0">
                <a:solidFill>
                  <a:schemeClr val="accent2"/>
                </a:solidFill>
                <a:ea typeface="楷体_GB2312"/>
                <a:cs typeface="楷体_GB2312"/>
              </a:rPr>
              <a:t>易于维护、系统的更新</a:t>
            </a:r>
            <a:endParaRPr lang="en-US" altLang="zh-CN" sz="2400" b="1" smtClean="0">
              <a:solidFill>
                <a:schemeClr val="accent2"/>
              </a:solidFill>
              <a:ea typeface="楷体_GB2312"/>
              <a:cs typeface="楷体_GB2312"/>
            </a:endParaRPr>
          </a:p>
          <a:p>
            <a:pPr lvl="1" eaLnBrk="1">
              <a:lnSpc>
                <a:spcPct val="120000"/>
              </a:lnSpc>
            </a:pPr>
            <a:r>
              <a:rPr lang="zh-CN" altLang="en-US" b="1" smtClean="0">
                <a:solidFill>
                  <a:srgbClr val="FF0000"/>
                </a:solidFill>
                <a:ea typeface="华文中宋" pitchFamily="2" charset="-122"/>
              </a:rPr>
              <a:t>某层功能变化，不会影响系统其余部分：</a:t>
            </a:r>
          </a:p>
          <a:p>
            <a:pPr lvl="1" eaLnBrk="1">
              <a:lnSpc>
                <a:spcPct val="120000"/>
              </a:lnSpc>
              <a:buFont typeface="ZapfDingbats" pitchFamily="82" charset="2"/>
              <a:buNone/>
            </a:pPr>
            <a:r>
              <a:rPr lang="zh-CN" altLang="en-US" b="1" smtClean="0">
                <a:ea typeface="华文中宋" pitchFamily="2" charset="-122"/>
              </a:rPr>
              <a:t>           只要保持对其上层提供的服务，及其使用下层的服务不变。</a:t>
            </a:r>
          </a:p>
          <a:p>
            <a:pPr lvl="1" eaLnBrk="1">
              <a:lnSpc>
                <a:spcPct val="120000"/>
              </a:lnSpc>
              <a:buFont typeface="ZapfDingbats" pitchFamily="82" charset="2"/>
              <a:buNone/>
            </a:pPr>
            <a:r>
              <a:rPr lang="zh-CN" altLang="en-US" b="1" smtClean="0">
                <a:ea typeface="华文中宋" pitchFamily="2" charset="-122"/>
              </a:rPr>
              <a:t>          如，改变登机过程不影响系统的其他部分。</a:t>
            </a:r>
          </a:p>
        </p:txBody>
      </p:sp>
      <p:sp>
        <p:nvSpPr>
          <p:cNvPr id="156676" name="灯片编号占位符 5"/>
          <p:cNvSpPr>
            <a:spLocks noGrp="1"/>
          </p:cNvSpPr>
          <p:nvPr>
            <p:ph type="sldNum" sz="quarter" idx="12"/>
          </p:nvPr>
        </p:nvSpPr>
        <p:spPr>
          <a:noFill/>
          <a:ln>
            <a:miter lim="800000"/>
            <a:headEnd/>
            <a:tailEnd/>
          </a:ln>
        </p:spPr>
        <p:txBody>
          <a:bodyPr/>
          <a:lstStyle/>
          <a:p>
            <a:fld id="{56DAE8E5-7A02-4DA6-B067-66D54C1DD800}" type="slidenum">
              <a:rPr lang="en-US" altLang="zh-CN"/>
              <a:pPr/>
              <a:t>92</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Effect transition="in" filter="wipe(down)">
                                      <p:cBhvr>
                                        <p:cTn id="7" dur="500"/>
                                        <p:tgtEl>
                                          <p:spTgt spid="104451">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04451">
                                            <p:txEl>
                                              <p:pRg st="1" end="1"/>
                                            </p:txEl>
                                          </p:spTgt>
                                        </p:tgtEl>
                                        <p:attrNameLst>
                                          <p:attrName>style.visibility</p:attrName>
                                        </p:attrNameLst>
                                      </p:cBhvr>
                                      <p:to>
                                        <p:strVal val="visible"/>
                                      </p:to>
                                    </p:set>
                                    <p:animEffect transition="in" filter="wipe(down)">
                                      <p:cBhvr>
                                        <p:cTn id="10" dur="500"/>
                                        <p:tgtEl>
                                          <p:spTgt spid="10445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104451">
                                            <p:txEl>
                                              <p:pRg st="2" end="2"/>
                                            </p:txEl>
                                          </p:spTgt>
                                        </p:tgtEl>
                                        <p:attrNameLst>
                                          <p:attrName>style.visibility</p:attrName>
                                        </p:attrNameLst>
                                      </p:cBhvr>
                                      <p:to>
                                        <p:strVal val="visible"/>
                                      </p:to>
                                    </p:set>
                                    <p:animEffect transition="in" filter="wipe(down)">
                                      <p:cBhvr>
                                        <p:cTn id="15" dur="500"/>
                                        <p:tgtEl>
                                          <p:spTgt spid="104451">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04451">
                                            <p:txEl>
                                              <p:pRg st="3" end="3"/>
                                            </p:txEl>
                                          </p:spTgt>
                                        </p:tgtEl>
                                        <p:attrNameLst>
                                          <p:attrName>style.visibility</p:attrName>
                                        </p:attrNameLst>
                                      </p:cBhvr>
                                      <p:to>
                                        <p:strVal val="visible"/>
                                      </p:to>
                                    </p:set>
                                    <p:animEffect transition="in" filter="wipe(down)">
                                      <p:cBhvr>
                                        <p:cTn id="18" dur="500"/>
                                        <p:tgtEl>
                                          <p:spTgt spid="104451">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104451">
                                            <p:txEl>
                                              <p:pRg st="4" end="4"/>
                                            </p:txEl>
                                          </p:spTgt>
                                        </p:tgtEl>
                                        <p:attrNameLst>
                                          <p:attrName>style.visibility</p:attrName>
                                        </p:attrNameLst>
                                      </p:cBhvr>
                                      <p:to>
                                        <p:strVal val="visible"/>
                                      </p:to>
                                    </p:set>
                                    <p:animEffect transition="in" filter="wipe(down)">
                                      <p:cBhvr>
                                        <p:cTn id="23" dur="500"/>
                                        <p:tgtEl>
                                          <p:spTgt spid="104451">
                                            <p:txEl>
                                              <p:pRg st="4" end="4"/>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104451">
                                            <p:txEl>
                                              <p:pRg st="5" end="5"/>
                                            </p:txEl>
                                          </p:spTgt>
                                        </p:tgtEl>
                                        <p:attrNameLst>
                                          <p:attrName>style.visibility</p:attrName>
                                        </p:attrNameLst>
                                      </p:cBhvr>
                                      <p:to>
                                        <p:strVal val="visible"/>
                                      </p:to>
                                    </p:set>
                                    <p:animEffect transition="in" filter="wipe(down)">
                                      <p:cBhvr>
                                        <p:cTn id="26" dur="500"/>
                                        <p:tgtEl>
                                          <p:spTgt spid="1044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533400" y="228600"/>
            <a:ext cx="7772400" cy="1016000"/>
          </a:xfrm>
        </p:spPr>
        <p:txBody>
          <a:bodyPr/>
          <a:lstStyle/>
          <a:p>
            <a:r>
              <a:rPr lang="zh-CN" altLang="en-US" sz="3200" smtClean="0">
                <a:solidFill>
                  <a:srgbClr val="008000"/>
                </a:solidFill>
              </a:rPr>
              <a:t>协议分层</a:t>
            </a:r>
          </a:p>
        </p:txBody>
      </p:sp>
      <p:sp>
        <p:nvSpPr>
          <p:cNvPr id="334851" name="Rectangle 3"/>
          <p:cNvSpPr>
            <a:spLocks noGrp="1" noChangeArrowheads="1"/>
          </p:cNvSpPr>
          <p:nvPr>
            <p:ph idx="1"/>
          </p:nvPr>
        </p:nvSpPr>
        <p:spPr>
          <a:xfrm>
            <a:off x="533399" y="1244600"/>
            <a:ext cx="7907215" cy="5003800"/>
          </a:xfrm>
        </p:spPr>
        <p:txBody>
          <a:bodyPr/>
          <a:lstStyle/>
          <a:p>
            <a:pPr eaLnBrk="1">
              <a:spcBef>
                <a:spcPts val="1200"/>
              </a:spcBef>
              <a:buClr>
                <a:srgbClr val="4D4D4D"/>
              </a:buClr>
            </a:pPr>
            <a:r>
              <a:rPr lang="zh-CN" altLang="en-US" sz="2400" b="1" dirty="0" smtClean="0">
                <a:ea typeface="华文中宋" pitchFamily="2" charset="-122"/>
              </a:rPr>
              <a:t>采用</a:t>
            </a:r>
            <a:r>
              <a:rPr lang="zh-CN" altLang="en-US" sz="2400" b="1" dirty="0" smtClean="0">
                <a:solidFill>
                  <a:srgbClr val="FF0000"/>
                </a:solidFill>
                <a:ea typeface="华文中宋" pitchFamily="2" charset="-122"/>
              </a:rPr>
              <a:t>分层</a:t>
            </a:r>
            <a:r>
              <a:rPr lang="en-US" altLang="zh-CN" sz="2400" b="1" dirty="0" smtClean="0">
                <a:solidFill>
                  <a:srgbClr val="FF0000"/>
                </a:solidFill>
                <a:ea typeface="华文中宋" pitchFamily="2" charset="-122"/>
              </a:rPr>
              <a:t>(layer)</a:t>
            </a:r>
            <a:r>
              <a:rPr lang="zh-CN" altLang="en-US" sz="2400" b="1" dirty="0" smtClean="0">
                <a:solidFill>
                  <a:srgbClr val="FF0000"/>
                </a:solidFill>
                <a:ea typeface="华文中宋" pitchFamily="2" charset="-122"/>
              </a:rPr>
              <a:t>的方式</a:t>
            </a:r>
            <a:r>
              <a:rPr lang="zh-CN" altLang="en-US" sz="2400" b="1" dirty="0" smtClean="0">
                <a:ea typeface="华文中宋" pitchFamily="2" charset="-122"/>
              </a:rPr>
              <a:t>组织协议及实现协议的网络硬件和软件。</a:t>
            </a:r>
            <a:endParaRPr lang="en-US" altLang="zh-CN" sz="2400" b="1" dirty="0" smtClean="0">
              <a:ea typeface="华文中宋" pitchFamily="2" charset="-122"/>
            </a:endParaRPr>
          </a:p>
          <a:p>
            <a:pPr lvl="1" eaLnBrk="1">
              <a:lnSpc>
                <a:spcPct val="120000"/>
              </a:lnSpc>
              <a:buFont typeface="Wingdings" pitchFamily="2" charset="2"/>
              <a:buChar char="ü"/>
            </a:pPr>
            <a:r>
              <a:rPr lang="zh-CN" altLang="en-US" sz="2000" dirty="0" smtClean="0">
                <a:ea typeface="华文中宋" pitchFamily="2" charset="-122"/>
              </a:rPr>
              <a:t>每</a:t>
            </a:r>
            <a:r>
              <a:rPr lang="zh-CN" altLang="en-US" sz="2000" dirty="0">
                <a:ea typeface="华文中宋" pitchFamily="2" charset="-122"/>
              </a:rPr>
              <a:t>层都有相应的一系列协议，如</a:t>
            </a:r>
            <a:r>
              <a:rPr lang="en-US" altLang="zh-CN" sz="2000" dirty="0">
                <a:ea typeface="华文中宋" pitchFamily="2" charset="-122"/>
              </a:rPr>
              <a:t>TCP</a:t>
            </a:r>
            <a:r>
              <a:rPr lang="zh-CN" altLang="en-US" sz="2000" dirty="0">
                <a:ea typeface="华文中宋" pitchFamily="2" charset="-122"/>
              </a:rPr>
              <a:t>、</a:t>
            </a:r>
            <a:r>
              <a:rPr lang="en-US" altLang="zh-CN" sz="2000" dirty="0">
                <a:ea typeface="华文中宋" pitchFamily="2" charset="-122"/>
              </a:rPr>
              <a:t>HTTP</a:t>
            </a:r>
            <a:r>
              <a:rPr lang="zh-CN" altLang="en-US" sz="2000" dirty="0" smtClean="0">
                <a:ea typeface="华文中宋" pitchFamily="2" charset="-122"/>
              </a:rPr>
              <a:t>；</a:t>
            </a:r>
            <a:endParaRPr lang="en-US" altLang="zh-CN" sz="2000" dirty="0" smtClean="0">
              <a:ea typeface="华文中宋" pitchFamily="2" charset="-122"/>
            </a:endParaRPr>
          </a:p>
          <a:p>
            <a:pPr lvl="1" eaLnBrk="1">
              <a:lnSpc>
                <a:spcPct val="120000"/>
              </a:lnSpc>
              <a:buFont typeface="Wingdings" pitchFamily="2" charset="2"/>
              <a:buChar char="ü"/>
            </a:pPr>
            <a:r>
              <a:rPr lang="zh-CN" altLang="en-US" sz="2000" dirty="0" smtClean="0">
                <a:ea typeface="华文中宋" pitchFamily="2" charset="-122"/>
              </a:rPr>
              <a:t>每</a:t>
            </a:r>
            <a:r>
              <a:rPr lang="zh-CN" altLang="en-US" sz="2000" dirty="0">
                <a:ea typeface="华文中宋" pitchFamily="2" charset="-122"/>
              </a:rPr>
              <a:t>层协议通过软件、硬件或两者结合实现</a:t>
            </a:r>
            <a:r>
              <a:rPr lang="zh-CN" altLang="en-US" sz="2000" dirty="0" smtClean="0">
                <a:ea typeface="华文中宋" pitchFamily="2" charset="-122"/>
              </a:rPr>
              <a:t>。</a:t>
            </a:r>
            <a:endParaRPr lang="en-US" altLang="zh-CN" sz="2000" dirty="0" smtClean="0">
              <a:ea typeface="华文中宋" pitchFamily="2" charset="-122"/>
            </a:endParaRPr>
          </a:p>
          <a:p>
            <a:pPr lvl="1" eaLnBrk="1">
              <a:lnSpc>
                <a:spcPct val="120000"/>
              </a:lnSpc>
              <a:buFont typeface="Wingdings" pitchFamily="2" charset="2"/>
              <a:buChar char="ü"/>
            </a:pPr>
            <a:r>
              <a:rPr lang="zh-CN" altLang="en-US" sz="2000" dirty="0" smtClean="0">
                <a:ea typeface="华文中宋" pitchFamily="2" charset="-122"/>
              </a:rPr>
              <a:t>每</a:t>
            </a:r>
            <a:r>
              <a:rPr lang="zh-CN" altLang="en-US" sz="2000" dirty="0">
                <a:ea typeface="华文中宋" pitchFamily="2" charset="-122"/>
              </a:rPr>
              <a:t>层协议可分布在网络的不同组件中：如端系统、分组交换机</a:t>
            </a:r>
            <a:r>
              <a:rPr lang="zh-CN" altLang="en-US" sz="2000" dirty="0" smtClean="0">
                <a:ea typeface="华文中宋" pitchFamily="2" charset="-122"/>
              </a:rPr>
              <a:t>。</a:t>
            </a:r>
            <a:r>
              <a:rPr lang="zh-CN" altLang="en-US" sz="2000" dirty="0" smtClean="0">
                <a:ea typeface="华文中宋" pitchFamily="2" charset="-122"/>
                <a:sym typeface="Wingdings" pitchFamily="2" charset="2"/>
              </a:rPr>
              <a:t>如</a:t>
            </a:r>
            <a:r>
              <a:rPr lang="zh-CN" altLang="en-US" sz="2000" dirty="0">
                <a:ea typeface="华文中宋" pitchFamily="2" charset="-122"/>
                <a:sym typeface="Wingdings" pitchFamily="2" charset="2"/>
              </a:rPr>
              <a:t>应用层协议在端系统中用软件实现</a:t>
            </a:r>
            <a:r>
              <a:rPr lang="zh-CN" altLang="en-US" sz="2000" dirty="0" smtClean="0">
                <a:ea typeface="华文中宋" pitchFamily="2" charset="-122"/>
                <a:sym typeface="Wingdings" pitchFamily="2" charset="2"/>
              </a:rPr>
              <a:t>。</a:t>
            </a:r>
            <a:endParaRPr lang="en-US" altLang="zh-CN" sz="2000" dirty="0" smtClean="0">
              <a:ea typeface="华文中宋" pitchFamily="2" charset="-122"/>
              <a:sym typeface="Wingdings" pitchFamily="2" charset="2"/>
            </a:endParaRPr>
          </a:p>
          <a:p>
            <a:pPr lvl="1" eaLnBrk="1">
              <a:lnSpc>
                <a:spcPct val="120000"/>
              </a:lnSpc>
              <a:buFont typeface="Wingdings" pitchFamily="2" charset="2"/>
              <a:buChar char="ü"/>
            </a:pPr>
            <a:r>
              <a:rPr lang="zh-CN" altLang="en-US" sz="2000" i="1" dirty="0" smtClean="0">
                <a:solidFill>
                  <a:srgbClr val="FF0000"/>
                </a:solidFill>
                <a:ea typeface="华文中宋" pitchFamily="2" charset="-122"/>
              </a:rPr>
              <a:t>协议</a:t>
            </a:r>
            <a:r>
              <a:rPr lang="zh-CN" altLang="en-US" sz="2000" i="1" dirty="0">
                <a:solidFill>
                  <a:srgbClr val="FF0000"/>
                </a:solidFill>
                <a:ea typeface="华文中宋" pitchFamily="2" charset="-122"/>
              </a:rPr>
              <a:t>栈</a:t>
            </a:r>
            <a:r>
              <a:rPr lang="zh-CN" altLang="en-US" sz="2000" dirty="0">
                <a:ea typeface="华文中宋" pitchFamily="2" charset="-122"/>
              </a:rPr>
              <a:t> </a:t>
            </a:r>
            <a:r>
              <a:rPr lang="en-US" altLang="zh-CN" sz="2000" dirty="0">
                <a:ea typeface="华文中宋" pitchFamily="2" charset="-122"/>
              </a:rPr>
              <a:t>(protocol stack)</a:t>
            </a:r>
            <a:r>
              <a:rPr lang="zh-CN" altLang="en-US" sz="2000" dirty="0">
                <a:ea typeface="华文中宋" pitchFamily="2" charset="-122"/>
              </a:rPr>
              <a:t>：各层所有协议的集合</a:t>
            </a:r>
            <a:r>
              <a:rPr lang="zh-CN" altLang="en-US" sz="2000" dirty="0" smtClean="0">
                <a:ea typeface="华文中宋" pitchFamily="2" charset="-122"/>
              </a:rPr>
              <a:t>。</a:t>
            </a:r>
            <a:endParaRPr lang="en-US" altLang="zh-CN" sz="2000" dirty="0" smtClean="0">
              <a:ea typeface="华文中宋" pitchFamily="2" charset="-122"/>
            </a:endParaRPr>
          </a:p>
          <a:p>
            <a:pPr lvl="1" eaLnBrk="1">
              <a:lnSpc>
                <a:spcPct val="120000"/>
              </a:lnSpc>
              <a:buFont typeface="Wingdings" pitchFamily="2" charset="2"/>
              <a:buChar char="ü"/>
            </a:pPr>
            <a:endParaRPr lang="en-US" altLang="zh-CN" sz="2000" dirty="0" smtClean="0">
              <a:ea typeface="华文中宋" pitchFamily="2" charset="-122"/>
            </a:endParaRPr>
          </a:p>
          <a:p>
            <a:pPr eaLnBrk="1">
              <a:lnSpc>
                <a:spcPct val="120000"/>
              </a:lnSpc>
            </a:pPr>
            <a:r>
              <a:rPr lang="zh-CN" altLang="en-US" sz="2400" b="1" dirty="0" smtClean="0">
                <a:latin typeface="华文中宋" panose="02010600040101010101" pitchFamily="2" charset="-122"/>
                <a:ea typeface="华文中宋" panose="02010600040101010101" pitchFamily="2" charset="-122"/>
              </a:rPr>
              <a:t>分层缺点</a:t>
            </a:r>
            <a:endParaRPr lang="en-US" altLang="zh-CN" sz="2400" b="1" dirty="0" smtClean="0">
              <a:latin typeface="华文中宋" panose="02010600040101010101" pitchFamily="2" charset="-122"/>
              <a:ea typeface="华文中宋" panose="02010600040101010101" pitchFamily="2" charset="-122"/>
            </a:endParaRPr>
          </a:p>
          <a:p>
            <a:pPr lvl="1" eaLnBrk="1">
              <a:lnSpc>
                <a:spcPct val="120000"/>
              </a:lnSpc>
              <a:buFont typeface="Wingdings" panose="05000000000000000000" pitchFamily="2" charset="2"/>
              <a:buChar char="ü"/>
            </a:pPr>
            <a:r>
              <a:rPr lang="zh-CN" altLang="en-US" sz="2000" dirty="0" smtClean="0">
                <a:latin typeface="华文中宋" panose="02010600040101010101" pitchFamily="2" charset="-122"/>
                <a:ea typeface="华文中宋" panose="02010600040101010101" pitchFamily="2" charset="-122"/>
              </a:rPr>
              <a:t>有些</a:t>
            </a:r>
            <a:r>
              <a:rPr lang="zh-CN" altLang="en-US" sz="2000" dirty="0">
                <a:latin typeface="华文中宋" panose="02010600040101010101" pitchFamily="2" charset="-122"/>
                <a:ea typeface="华文中宋" panose="02010600040101010101" pitchFamily="2" charset="-122"/>
              </a:rPr>
              <a:t>功能可能在不同层重复出现：</a:t>
            </a:r>
          </a:p>
          <a:p>
            <a:pPr eaLnBrk="1">
              <a:lnSpc>
                <a:spcPct val="120000"/>
              </a:lnSpc>
              <a:buNone/>
            </a:pPr>
            <a:r>
              <a:rPr lang="zh-CN" altLang="en-US" sz="2000" dirty="0">
                <a:latin typeface="华文中宋" panose="02010600040101010101" pitchFamily="2" charset="-122"/>
                <a:ea typeface="华文中宋" panose="02010600040101010101" pitchFamily="2" charset="-122"/>
              </a:rPr>
              <a:t>     如，基于链路和基于端到端传输的差错恢复；</a:t>
            </a:r>
          </a:p>
          <a:p>
            <a:pPr lvl="1" eaLnBrk="1">
              <a:lnSpc>
                <a:spcPct val="120000"/>
              </a:lnSpc>
              <a:buFont typeface="Wingdings" panose="05000000000000000000" pitchFamily="2" charset="2"/>
              <a:buChar char="ü"/>
            </a:pPr>
            <a:r>
              <a:rPr lang="zh-CN" altLang="en-US" sz="2000" dirty="0">
                <a:latin typeface="华文中宋" panose="02010600040101010101" pitchFamily="2" charset="-122"/>
                <a:ea typeface="华文中宋" panose="02010600040101010101" pitchFamily="2" charset="-122"/>
              </a:rPr>
              <a:t> 某层的功能可能需要仅存在其他某层的信息（如时间戳值）</a:t>
            </a:r>
            <a:r>
              <a:rPr lang="zh-CN" altLang="en-US" sz="2000" dirty="0" smtClean="0">
                <a:latin typeface="华文中宋" panose="02010600040101010101" pitchFamily="2" charset="-122"/>
                <a:ea typeface="华文中宋" panose="02010600040101010101" pitchFamily="2" charset="-122"/>
              </a:rPr>
              <a:t>。</a:t>
            </a:r>
            <a:endParaRPr lang="zh-CN" altLang="en-US" sz="2000" dirty="0" smtClean="0">
              <a:ea typeface="华文中宋" pitchFamily="2" charset="-122"/>
            </a:endParaRPr>
          </a:p>
        </p:txBody>
      </p:sp>
      <p:sp>
        <p:nvSpPr>
          <p:cNvPr id="158724" name="灯片编号占位符 5"/>
          <p:cNvSpPr>
            <a:spLocks noGrp="1"/>
          </p:cNvSpPr>
          <p:nvPr>
            <p:ph type="sldNum" sz="quarter" idx="12"/>
          </p:nvPr>
        </p:nvSpPr>
        <p:spPr>
          <a:noFill/>
          <a:ln>
            <a:miter lim="800000"/>
            <a:headEnd/>
            <a:tailEnd/>
          </a:ln>
        </p:spPr>
        <p:txBody>
          <a:bodyPr/>
          <a:lstStyle/>
          <a:p>
            <a:fld id="{9045E859-DE20-4550-A61D-8743B06974DE}" type="slidenum">
              <a:rPr lang="en-US" altLang="zh-CN"/>
              <a:pPr/>
              <a:t>93</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334851">
                                            <p:txEl>
                                              <p:pRg st="0" end="0"/>
                                            </p:txEl>
                                          </p:spTgt>
                                        </p:tgtEl>
                                        <p:attrNameLst>
                                          <p:attrName>style.visibility</p:attrName>
                                        </p:attrNameLst>
                                      </p:cBhvr>
                                      <p:to>
                                        <p:strVal val="visible"/>
                                      </p:to>
                                    </p:set>
                                    <p:animEffect transition="in" filter="wipe(down)">
                                      <p:cBhvr>
                                        <p:cTn id="7" dur="500"/>
                                        <p:tgtEl>
                                          <p:spTgt spid="334851">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34851">
                                            <p:txEl>
                                              <p:pRg st="1" end="1"/>
                                            </p:txEl>
                                          </p:spTgt>
                                        </p:tgtEl>
                                        <p:attrNameLst>
                                          <p:attrName>style.visibility</p:attrName>
                                        </p:attrNameLst>
                                      </p:cBhvr>
                                      <p:to>
                                        <p:strVal val="visible"/>
                                      </p:to>
                                    </p:set>
                                    <p:animEffect transition="in" filter="wipe(down)">
                                      <p:cBhvr>
                                        <p:cTn id="10" dur="500"/>
                                        <p:tgtEl>
                                          <p:spTgt spid="334851">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34851">
                                            <p:txEl>
                                              <p:pRg st="2" end="2"/>
                                            </p:txEl>
                                          </p:spTgt>
                                        </p:tgtEl>
                                        <p:attrNameLst>
                                          <p:attrName>style.visibility</p:attrName>
                                        </p:attrNameLst>
                                      </p:cBhvr>
                                      <p:to>
                                        <p:strVal val="visible"/>
                                      </p:to>
                                    </p:set>
                                    <p:animEffect transition="in" filter="wipe(down)">
                                      <p:cBhvr>
                                        <p:cTn id="13" dur="500"/>
                                        <p:tgtEl>
                                          <p:spTgt spid="334851">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34851">
                                            <p:txEl>
                                              <p:pRg st="3" end="3"/>
                                            </p:txEl>
                                          </p:spTgt>
                                        </p:tgtEl>
                                        <p:attrNameLst>
                                          <p:attrName>style.visibility</p:attrName>
                                        </p:attrNameLst>
                                      </p:cBhvr>
                                      <p:to>
                                        <p:strVal val="visible"/>
                                      </p:to>
                                    </p:set>
                                    <p:animEffect transition="in" filter="wipe(down)">
                                      <p:cBhvr>
                                        <p:cTn id="16" dur="500"/>
                                        <p:tgtEl>
                                          <p:spTgt spid="334851">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34851">
                                            <p:txEl>
                                              <p:pRg st="4" end="4"/>
                                            </p:txEl>
                                          </p:spTgt>
                                        </p:tgtEl>
                                        <p:attrNameLst>
                                          <p:attrName>style.visibility</p:attrName>
                                        </p:attrNameLst>
                                      </p:cBhvr>
                                      <p:to>
                                        <p:strVal val="visible"/>
                                      </p:to>
                                    </p:set>
                                    <p:animEffect transition="in" filter="wipe(down)">
                                      <p:cBhvr>
                                        <p:cTn id="19" dur="500"/>
                                        <p:tgtEl>
                                          <p:spTgt spid="33485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4851">
                                            <p:txEl>
                                              <p:pRg st="6" end="6"/>
                                            </p:txEl>
                                          </p:spTgt>
                                        </p:tgtEl>
                                        <p:attrNameLst>
                                          <p:attrName>style.visibility</p:attrName>
                                        </p:attrNameLst>
                                      </p:cBhvr>
                                      <p:to>
                                        <p:strVal val="visible"/>
                                      </p:to>
                                    </p:set>
                                    <p:animEffect transition="in" filter="wipe(down)">
                                      <p:cBhvr>
                                        <p:cTn id="24" dur="500"/>
                                        <p:tgtEl>
                                          <p:spTgt spid="334851">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34851">
                                            <p:txEl>
                                              <p:pRg st="7" end="7"/>
                                            </p:txEl>
                                          </p:spTgt>
                                        </p:tgtEl>
                                        <p:attrNameLst>
                                          <p:attrName>style.visibility</p:attrName>
                                        </p:attrNameLst>
                                      </p:cBhvr>
                                      <p:to>
                                        <p:strVal val="visible"/>
                                      </p:to>
                                    </p:set>
                                    <p:animEffect transition="in" filter="wipe(down)">
                                      <p:cBhvr>
                                        <p:cTn id="27" dur="500"/>
                                        <p:tgtEl>
                                          <p:spTgt spid="334851">
                                            <p:txEl>
                                              <p:pRg st="7" end="7"/>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34851">
                                            <p:txEl>
                                              <p:pRg st="8" end="8"/>
                                            </p:txEl>
                                          </p:spTgt>
                                        </p:tgtEl>
                                        <p:attrNameLst>
                                          <p:attrName>style.visibility</p:attrName>
                                        </p:attrNameLst>
                                      </p:cBhvr>
                                      <p:to>
                                        <p:strVal val="visible"/>
                                      </p:to>
                                    </p:set>
                                    <p:animEffect transition="in" filter="wipe(down)">
                                      <p:cBhvr>
                                        <p:cTn id="30" dur="500"/>
                                        <p:tgtEl>
                                          <p:spTgt spid="334851">
                                            <p:txEl>
                                              <p:pRg st="8" end="8"/>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334851">
                                            <p:txEl>
                                              <p:pRg st="9" end="9"/>
                                            </p:txEl>
                                          </p:spTgt>
                                        </p:tgtEl>
                                        <p:attrNameLst>
                                          <p:attrName>style.visibility</p:attrName>
                                        </p:attrNameLst>
                                      </p:cBhvr>
                                      <p:to>
                                        <p:strVal val="visible"/>
                                      </p:to>
                                    </p:set>
                                    <p:animEffect transition="in" filter="wipe(down)">
                                      <p:cBhvr>
                                        <p:cTn id="33" dur="500"/>
                                        <p:tgtEl>
                                          <p:spTgt spid="33485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3"/>
          <p:cNvSpPr>
            <a:spLocks noGrp="1" noChangeArrowheads="1"/>
          </p:cNvSpPr>
          <p:nvPr>
            <p:ph type="title"/>
          </p:nvPr>
        </p:nvSpPr>
        <p:spPr>
          <a:xfrm>
            <a:off x="533400" y="228600"/>
            <a:ext cx="7772400" cy="1041400"/>
          </a:xfrm>
        </p:spPr>
        <p:txBody>
          <a:bodyPr/>
          <a:lstStyle/>
          <a:p>
            <a:r>
              <a:rPr lang="zh-CN" altLang="en-US" sz="3200" dirty="0" smtClean="0">
                <a:solidFill>
                  <a:srgbClr val="008000"/>
                </a:solidFill>
              </a:rPr>
              <a:t>因特网协议栈</a:t>
            </a:r>
          </a:p>
        </p:txBody>
      </p:sp>
      <p:sp>
        <p:nvSpPr>
          <p:cNvPr id="162819" name="灯片编号占位符 6"/>
          <p:cNvSpPr>
            <a:spLocks noGrp="1"/>
          </p:cNvSpPr>
          <p:nvPr>
            <p:ph type="sldNum" sz="quarter" idx="12"/>
          </p:nvPr>
        </p:nvSpPr>
        <p:spPr>
          <a:noFill/>
          <a:ln>
            <a:miter lim="800000"/>
            <a:headEnd/>
            <a:tailEnd/>
          </a:ln>
        </p:spPr>
        <p:txBody>
          <a:bodyPr/>
          <a:lstStyle/>
          <a:p>
            <a:fld id="{43C66D5B-F773-4CF0-BC7B-C9F66DB7DA93}" type="slidenum">
              <a:rPr lang="en-US" altLang="zh-CN"/>
              <a:pPr/>
              <a:t>94</a:t>
            </a:fld>
            <a:endParaRPr lang="en-US" altLang="zh-CN"/>
          </a:p>
        </p:txBody>
      </p:sp>
      <p:sp>
        <p:nvSpPr>
          <p:cNvPr id="119821" name="Text Box 13"/>
          <p:cNvSpPr txBox="1">
            <a:spLocks noChangeArrowheads="1"/>
          </p:cNvSpPr>
          <p:nvPr/>
        </p:nvSpPr>
        <p:spPr bwMode="auto">
          <a:xfrm>
            <a:off x="5021263" y="1900238"/>
            <a:ext cx="900112" cy="3459162"/>
          </a:xfrm>
          <a:prstGeom prst="rect">
            <a:avLst/>
          </a:prstGeom>
          <a:solidFill>
            <a:srgbClr val="FFFFFF"/>
          </a:solidFill>
          <a:ln w="9525">
            <a:noFill/>
            <a:miter lim="800000"/>
            <a:headEnd/>
            <a:tailEnd/>
          </a:ln>
          <a:effectLst/>
        </p:spPr>
        <p:txBody>
          <a:bodyPr/>
          <a:lstStyle/>
          <a:p>
            <a:pPr algn="just">
              <a:lnSpc>
                <a:spcPct val="150000"/>
              </a:lnSpc>
              <a:spcBef>
                <a:spcPct val="50000"/>
              </a:spcBef>
            </a:pPr>
            <a:r>
              <a:rPr lang="zh-CN" altLang="en-US" sz="2200" b="1">
                <a:solidFill>
                  <a:srgbClr val="FF0000"/>
                </a:solidFill>
                <a:ea typeface="华文中宋" pitchFamily="2" charset="-122"/>
              </a:rPr>
              <a:t>第</a:t>
            </a:r>
            <a:r>
              <a:rPr lang="en-US" altLang="zh-CN" sz="2200" b="1">
                <a:solidFill>
                  <a:srgbClr val="FF0000"/>
                </a:solidFill>
                <a:ea typeface="华文中宋" pitchFamily="2" charset="-122"/>
              </a:rPr>
              <a:t>5</a:t>
            </a:r>
            <a:r>
              <a:rPr lang="zh-CN" altLang="en-US" sz="2200" b="1">
                <a:solidFill>
                  <a:srgbClr val="FF0000"/>
                </a:solidFill>
                <a:ea typeface="华文中宋" pitchFamily="2" charset="-122"/>
              </a:rPr>
              <a:t>层</a:t>
            </a:r>
          </a:p>
          <a:p>
            <a:pPr algn="just">
              <a:lnSpc>
                <a:spcPct val="150000"/>
              </a:lnSpc>
              <a:spcBef>
                <a:spcPct val="50000"/>
              </a:spcBef>
            </a:pPr>
            <a:r>
              <a:rPr lang="zh-CN" altLang="en-US" sz="2200" b="1">
                <a:solidFill>
                  <a:srgbClr val="FF0000"/>
                </a:solidFill>
                <a:ea typeface="华文中宋" pitchFamily="2" charset="-122"/>
              </a:rPr>
              <a:t>第</a:t>
            </a:r>
            <a:r>
              <a:rPr lang="en-US" altLang="zh-CN" sz="2200" b="1">
                <a:solidFill>
                  <a:srgbClr val="FF0000"/>
                </a:solidFill>
                <a:ea typeface="华文中宋" pitchFamily="2" charset="-122"/>
              </a:rPr>
              <a:t>4</a:t>
            </a:r>
            <a:r>
              <a:rPr lang="zh-CN" altLang="en-US" sz="2200" b="1">
                <a:solidFill>
                  <a:srgbClr val="FF0000"/>
                </a:solidFill>
                <a:ea typeface="华文中宋" pitchFamily="2" charset="-122"/>
              </a:rPr>
              <a:t>层</a:t>
            </a:r>
          </a:p>
          <a:p>
            <a:pPr algn="just">
              <a:lnSpc>
                <a:spcPct val="150000"/>
              </a:lnSpc>
              <a:spcBef>
                <a:spcPct val="50000"/>
              </a:spcBef>
            </a:pPr>
            <a:r>
              <a:rPr lang="zh-CN" altLang="en-US" sz="2200" b="1">
                <a:solidFill>
                  <a:srgbClr val="FF0000"/>
                </a:solidFill>
                <a:ea typeface="华文中宋" pitchFamily="2" charset="-122"/>
              </a:rPr>
              <a:t>第</a:t>
            </a:r>
            <a:r>
              <a:rPr lang="en-US" altLang="zh-CN" sz="2200" b="1">
                <a:solidFill>
                  <a:srgbClr val="FF0000"/>
                </a:solidFill>
                <a:ea typeface="华文中宋" pitchFamily="2" charset="-122"/>
              </a:rPr>
              <a:t>3</a:t>
            </a:r>
            <a:r>
              <a:rPr lang="zh-CN" altLang="en-US" sz="2200" b="1">
                <a:solidFill>
                  <a:srgbClr val="FF0000"/>
                </a:solidFill>
                <a:ea typeface="华文中宋" pitchFamily="2" charset="-122"/>
              </a:rPr>
              <a:t>层</a:t>
            </a:r>
          </a:p>
          <a:p>
            <a:pPr algn="just">
              <a:lnSpc>
                <a:spcPct val="150000"/>
              </a:lnSpc>
              <a:spcBef>
                <a:spcPct val="50000"/>
              </a:spcBef>
            </a:pPr>
            <a:r>
              <a:rPr lang="zh-CN" altLang="en-US" sz="2200" b="1">
                <a:solidFill>
                  <a:srgbClr val="FF0000"/>
                </a:solidFill>
                <a:ea typeface="华文中宋" pitchFamily="2" charset="-122"/>
              </a:rPr>
              <a:t>第</a:t>
            </a:r>
            <a:r>
              <a:rPr lang="en-US" altLang="zh-CN" sz="2200" b="1">
                <a:solidFill>
                  <a:srgbClr val="FF0000"/>
                </a:solidFill>
                <a:ea typeface="华文中宋" pitchFamily="2" charset="-122"/>
              </a:rPr>
              <a:t>2</a:t>
            </a:r>
            <a:r>
              <a:rPr lang="zh-CN" altLang="en-US" sz="2200" b="1">
                <a:solidFill>
                  <a:srgbClr val="FF0000"/>
                </a:solidFill>
                <a:ea typeface="华文中宋" pitchFamily="2" charset="-122"/>
              </a:rPr>
              <a:t>层</a:t>
            </a:r>
          </a:p>
          <a:p>
            <a:pPr algn="just">
              <a:lnSpc>
                <a:spcPct val="150000"/>
              </a:lnSpc>
              <a:spcBef>
                <a:spcPct val="50000"/>
              </a:spcBef>
            </a:pPr>
            <a:r>
              <a:rPr lang="zh-CN" altLang="en-US" sz="2200" b="1">
                <a:solidFill>
                  <a:srgbClr val="FF0000"/>
                </a:solidFill>
                <a:ea typeface="华文中宋" pitchFamily="2" charset="-122"/>
              </a:rPr>
              <a:t>第</a:t>
            </a:r>
            <a:r>
              <a:rPr lang="en-US" altLang="zh-CN" sz="2200" b="1">
                <a:solidFill>
                  <a:srgbClr val="FF0000"/>
                </a:solidFill>
                <a:ea typeface="华文中宋" pitchFamily="2" charset="-122"/>
              </a:rPr>
              <a:t>1</a:t>
            </a:r>
            <a:r>
              <a:rPr lang="zh-CN" altLang="en-US" sz="2200" b="1">
                <a:solidFill>
                  <a:srgbClr val="FF0000"/>
                </a:solidFill>
                <a:ea typeface="华文中宋" pitchFamily="2" charset="-122"/>
              </a:rPr>
              <a:t>层</a:t>
            </a:r>
          </a:p>
        </p:txBody>
      </p:sp>
      <p:sp>
        <p:nvSpPr>
          <p:cNvPr id="119822" name="Text Box 14"/>
          <p:cNvSpPr txBox="1">
            <a:spLocks noChangeArrowheads="1"/>
          </p:cNvSpPr>
          <p:nvPr/>
        </p:nvSpPr>
        <p:spPr bwMode="auto">
          <a:xfrm>
            <a:off x="7883525" y="1900238"/>
            <a:ext cx="1093788" cy="3459162"/>
          </a:xfrm>
          <a:prstGeom prst="rect">
            <a:avLst/>
          </a:prstGeom>
          <a:solidFill>
            <a:srgbClr val="FFFFFF"/>
          </a:solidFill>
          <a:ln w="9525">
            <a:noFill/>
            <a:miter lim="800000"/>
            <a:headEnd/>
            <a:tailEnd/>
          </a:ln>
          <a:effectLst/>
        </p:spPr>
        <p:txBody>
          <a:bodyPr/>
          <a:lstStyle/>
          <a:p>
            <a:pPr algn="just"/>
            <a:r>
              <a:rPr lang="zh-CN" altLang="en-US" sz="2200" b="1">
                <a:solidFill>
                  <a:srgbClr val="FF0000"/>
                </a:solidFill>
                <a:ea typeface="华文中宋" pitchFamily="2" charset="-122"/>
              </a:rPr>
              <a:t>报文</a:t>
            </a:r>
            <a:endParaRPr lang="en-US" altLang="zh-CN" sz="2200" b="1">
              <a:solidFill>
                <a:srgbClr val="FF0000"/>
              </a:solidFill>
              <a:ea typeface="华文中宋" pitchFamily="2" charset="-122"/>
            </a:endParaRPr>
          </a:p>
          <a:p>
            <a:pPr algn="just"/>
            <a:endParaRPr lang="zh-CN" altLang="en-US" sz="2200" b="1" i="1">
              <a:solidFill>
                <a:srgbClr val="FF0000"/>
              </a:solidFill>
              <a:ea typeface="华文中宋" pitchFamily="2" charset="-122"/>
            </a:endParaRPr>
          </a:p>
          <a:p>
            <a:r>
              <a:rPr lang="zh-CN" altLang="en-US" sz="2200" b="1">
                <a:solidFill>
                  <a:srgbClr val="FF0000"/>
                </a:solidFill>
                <a:ea typeface="华文中宋" pitchFamily="2" charset="-122"/>
              </a:rPr>
              <a:t>报文段</a:t>
            </a:r>
            <a:endParaRPr lang="en-US" altLang="zh-CN" sz="2200" b="1">
              <a:solidFill>
                <a:srgbClr val="FF0000"/>
              </a:solidFill>
              <a:ea typeface="华文中宋" pitchFamily="2" charset="-122"/>
            </a:endParaRPr>
          </a:p>
          <a:p>
            <a:endParaRPr lang="en-US" altLang="zh-CN" sz="2200" b="1">
              <a:solidFill>
                <a:srgbClr val="FF0000"/>
              </a:solidFill>
              <a:ea typeface="华文中宋" pitchFamily="2" charset="-122"/>
            </a:endParaRPr>
          </a:p>
          <a:p>
            <a:pPr algn="just">
              <a:spcBef>
                <a:spcPts val="600"/>
              </a:spcBef>
            </a:pPr>
            <a:r>
              <a:rPr lang="zh-CN" altLang="en-US" sz="2200" b="1">
                <a:solidFill>
                  <a:srgbClr val="FF0000"/>
                </a:solidFill>
                <a:ea typeface="华文中宋" pitchFamily="2" charset="-122"/>
              </a:rPr>
              <a:t>数据报</a:t>
            </a:r>
            <a:endParaRPr lang="en-US" altLang="zh-CN" sz="2200" b="1">
              <a:solidFill>
                <a:srgbClr val="FF0000"/>
              </a:solidFill>
              <a:ea typeface="华文中宋" pitchFamily="2" charset="-122"/>
            </a:endParaRPr>
          </a:p>
          <a:p>
            <a:pPr algn="just">
              <a:spcBef>
                <a:spcPts val="600"/>
              </a:spcBef>
            </a:pPr>
            <a:endParaRPr lang="zh-CN" altLang="en-US" sz="2200" b="1">
              <a:solidFill>
                <a:srgbClr val="FF0000"/>
              </a:solidFill>
              <a:ea typeface="华文中宋" pitchFamily="2" charset="-122"/>
            </a:endParaRPr>
          </a:p>
          <a:p>
            <a:pPr algn="just">
              <a:spcBef>
                <a:spcPts val="600"/>
              </a:spcBef>
            </a:pPr>
            <a:r>
              <a:rPr lang="zh-CN" altLang="en-US" sz="2200" b="1">
                <a:solidFill>
                  <a:srgbClr val="FF0000"/>
                </a:solidFill>
                <a:ea typeface="华文中宋" pitchFamily="2" charset="-122"/>
              </a:rPr>
              <a:t>帧</a:t>
            </a:r>
            <a:endParaRPr lang="en-US" altLang="zh-CN" sz="2200" b="1">
              <a:solidFill>
                <a:srgbClr val="FF0000"/>
              </a:solidFill>
              <a:ea typeface="华文中宋" pitchFamily="2" charset="-122"/>
            </a:endParaRPr>
          </a:p>
          <a:p>
            <a:pPr algn="just">
              <a:spcBef>
                <a:spcPts val="600"/>
              </a:spcBef>
            </a:pPr>
            <a:endParaRPr lang="zh-CN" altLang="en-US" sz="2200" b="1">
              <a:solidFill>
                <a:srgbClr val="FF0000"/>
              </a:solidFill>
              <a:ea typeface="华文中宋" pitchFamily="2" charset="-122"/>
            </a:endParaRPr>
          </a:p>
          <a:p>
            <a:pPr algn="just">
              <a:spcBef>
                <a:spcPts val="600"/>
              </a:spcBef>
            </a:pPr>
            <a:r>
              <a:rPr lang="zh-CN" altLang="en-US" sz="2200" b="1">
                <a:solidFill>
                  <a:srgbClr val="FF0000"/>
                </a:solidFill>
                <a:ea typeface="华文中宋" pitchFamily="2" charset="-122"/>
              </a:rPr>
              <a:t>比特</a:t>
            </a:r>
          </a:p>
        </p:txBody>
      </p:sp>
      <p:grpSp>
        <p:nvGrpSpPr>
          <p:cNvPr id="119820" name="Group 12"/>
          <p:cNvGrpSpPr>
            <a:grpSpLocks/>
          </p:cNvGrpSpPr>
          <p:nvPr/>
        </p:nvGrpSpPr>
        <p:grpSpPr bwMode="auto">
          <a:xfrm>
            <a:off x="5921375" y="1714500"/>
            <a:ext cx="1962150" cy="3644900"/>
            <a:chOff x="4100" y="1080"/>
            <a:chExt cx="1236" cy="2296"/>
          </a:xfrm>
        </p:grpSpPr>
        <p:sp>
          <p:nvSpPr>
            <p:cNvPr id="162825" name="Rectangle 2"/>
            <p:cNvSpPr>
              <a:spLocks noChangeArrowheads="1"/>
            </p:cNvSpPr>
            <p:nvPr/>
          </p:nvSpPr>
          <p:spPr bwMode="auto">
            <a:xfrm>
              <a:off x="4144" y="1080"/>
              <a:ext cx="1192" cy="2224"/>
            </a:xfrm>
            <a:prstGeom prst="rect">
              <a:avLst/>
            </a:prstGeom>
            <a:solidFill>
              <a:schemeClr val="accent2"/>
            </a:solidFill>
            <a:ln w="38100">
              <a:solidFill>
                <a:schemeClr val="accent2"/>
              </a:solidFill>
              <a:miter lim="800000"/>
              <a:headEnd/>
              <a:tailEnd/>
            </a:ln>
            <a:effectLst/>
          </p:spPr>
          <p:txBody>
            <a:bodyPr wrap="none" anchor="ctr"/>
            <a:lstStyle/>
            <a:p>
              <a:pPr algn="ctr"/>
              <a:endParaRPr lang="zh-CN" altLang="en-US"/>
            </a:p>
          </p:txBody>
        </p:sp>
        <p:grpSp>
          <p:nvGrpSpPr>
            <p:cNvPr id="162826" name="Group 5"/>
            <p:cNvGrpSpPr>
              <a:grpSpLocks/>
            </p:cNvGrpSpPr>
            <p:nvPr/>
          </p:nvGrpSpPr>
          <p:grpSpPr bwMode="auto">
            <a:xfrm>
              <a:off x="4100" y="1152"/>
              <a:ext cx="1196" cy="2224"/>
              <a:chOff x="3076" y="888"/>
              <a:chExt cx="1196" cy="2224"/>
            </a:xfrm>
          </p:grpSpPr>
          <p:sp>
            <p:nvSpPr>
              <p:cNvPr id="162827" name="Rectangle 6"/>
              <p:cNvSpPr>
                <a:spLocks noChangeArrowheads="1"/>
              </p:cNvSpPr>
              <p:nvPr/>
            </p:nvSpPr>
            <p:spPr bwMode="auto">
              <a:xfrm>
                <a:off x="3080" y="888"/>
                <a:ext cx="1192" cy="2224"/>
              </a:xfrm>
              <a:prstGeom prst="rect">
                <a:avLst/>
              </a:prstGeom>
              <a:solidFill>
                <a:schemeClr val="bg1"/>
              </a:solidFill>
              <a:ln w="38100">
                <a:solidFill>
                  <a:schemeClr val="accent2"/>
                </a:solidFill>
                <a:miter lim="800000"/>
                <a:headEnd/>
                <a:tailEnd/>
              </a:ln>
              <a:effectLst/>
            </p:spPr>
            <p:txBody>
              <a:bodyPr wrap="none" anchor="ctr"/>
              <a:lstStyle/>
              <a:p>
                <a:pPr algn="ctr"/>
                <a:endParaRPr lang="zh-CN" altLang="en-US" sz="2000" b="1" dirty="0"/>
              </a:p>
            </p:txBody>
          </p:sp>
          <p:sp>
            <p:nvSpPr>
              <p:cNvPr id="162829" name="Line 8"/>
              <p:cNvSpPr>
                <a:spLocks noChangeShapeType="1"/>
              </p:cNvSpPr>
              <p:nvPr/>
            </p:nvSpPr>
            <p:spPr bwMode="auto">
              <a:xfrm>
                <a:off x="3076" y="1324"/>
                <a:ext cx="1188" cy="0"/>
              </a:xfrm>
              <a:prstGeom prst="line">
                <a:avLst/>
              </a:prstGeom>
              <a:noFill/>
              <a:ln w="38100">
                <a:solidFill>
                  <a:schemeClr val="accent2"/>
                </a:solidFill>
                <a:round/>
                <a:headEnd/>
                <a:tailEnd/>
              </a:ln>
              <a:effectLst/>
            </p:spPr>
            <p:txBody>
              <a:bodyPr wrap="none" anchor="ctr"/>
              <a:lstStyle/>
              <a:p>
                <a:endParaRPr lang="zh-CN" altLang="en-US"/>
              </a:p>
            </p:txBody>
          </p:sp>
          <p:sp>
            <p:nvSpPr>
              <p:cNvPr id="162830" name="Line 9"/>
              <p:cNvSpPr>
                <a:spLocks noChangeShapeType="1"/>
              </p:cNvSpPr>
              <p:nvPr/>
            </p:nvSpPr>
            <p:spPr bwMode="auto">
              <a:xfrm>
                <a:off x="3076" y="1768"/>
                <a:ext cx="1188" cy="0"/>
              </a:xfrm>
              <a:prstGeom prst="line">
                <a:avLst/>
              </a:prstGeom>
              <a:noFill/>
              <a:ln w="38100">
                <a:solidFill>
                  <a:schemeClr val="accent2"/>
                </a:solidFill>
                <a:round/>
                <a:headEnd/>
                <a:tailEnd/>
              </a:ln>
              <a:effectLst/>
            </p:spPr>
            <p:txBody>
              <a:bodyPr wrap="none" anchor="ctr"/>
              <a:lstStyle/>
              <a:p>
                <a:endParaRPr lang="zh-CN" altLang="en-US"/>
              </a:p>
            </p:txBody>
          </p:sp>
          <p:sp>
            <p:nvSpPr>
              <p:cNvPr id="162831" name="Line 10"/>
              <p:cNvSpPr>
                <a:spLocks noChangeShapeType="1"/>
              </p:cNvSpPr>
              <p:nvPr/>
            </p:nvSpPr>
            <p:spPr bwMode="auto">
              <a:xfrm>
                <a:off x="3076" y="2216"/>
                <a:ext cx="1188" cy="0"/>
              </a:xfrm>
              <a:prstGeom prst="line">
                <a:avLst/>
              </a:prstGeom>
              <a:noFill/>
              <a:ln w="38100">
                <a:solidFill>
                  <a:schemeClr val="accent2"/>
                </a:solidFill>
                <a:round/>
                <a:headEnd/>
                <a:tailEnd/>
              </a:ln>
              <a:effectLst/>
            </p:spPr>
            <p:txBody>
              <a:bodyPr wrap="none" anchor="ctr"/>
              <a:lstStyle/>
              <a:p>
                <a:endParaRPr lang="zh-CN" altLang="en-US"/>
              </a:p>
            </p:txBody>
          </p:sp>
          <p:sp>
            <p:nvSpPr>
              <p:cNvPr id="162832" name="Line 11"/>
              <p:cNvSpPr>
                <a:spLocks noChangeShapeType="1"/>
              </p:cNvSpPr>
              <p:nvPr/>
            </p:nvSpPr>
            <p:spPr bwMode="auto">
              <a:xfrm>
                <a:off x="3076" y="2664"/>
                <a:ext cx="1188" cy="0"/>
              </a:xfrm>
              <a:prstGeom prst="line">
                <a:avLst/>
              </a:prstGeom>
              <a:noFill/>
              <a:ln w="38100">
                <a:solidFill>
                  <a:schemeClr val="accent2"/>
                </a:solidFill>
                <a:round/>
                <a:headEnd/>
                <a:tailEnd/>
              </a:ln>
              <a:effectLst/>
            </p:spPr>
            <p:txBody>
              <a:bodyPr wrap="none" anchor="ctr"/>
              <a:lstStyle/>
              <a:p>
                <a:endParaRPr lang="zh-CN" altLang="en-US"/>
              </a:p>
            </p:txBody>
          </p:sp>
        </p:grpSp>
      </p:grpSp>
      <p:sp>
        <p:nvSpPr>
          <p:cNvPr id="119827" name="Text Box 19"/>
          <p:cNvSpPr txBox="1">
            <a:spLocks noChangeArrowheads="1"/>
          </p:cNvSpPr>
          <p:nvPr/>
        </p:nvSpPr>
        <p:spPr bwMode="auto">
          <a:xfrm>
            <a:off x="319088" y="1371600"/>
            <a:ext cx="4702175" cy="5313363"/>
          </a:xfrm>
          <a:prstGeom prst="rect">
            <a:avLst/>
          </a:prstGeom>
          <a:noFill/>
          <a:ln w="9525" algn="ctr">
            <a:noFill/>
            <a:miter lim="800000"/>
            <a:headEnd/>
            <a:tailEnd/>
          </a:ln>
          <a:effectLst/>
        </p:spPr>
        <p:txBody>
          <a:bodyPr/>
          <a:lstStyle/>
          <a:p>
            <a:pPr marL="342900" indent="-342900" eaLnBrk="1">
              <a:lnSpc>
                <a:spcPct val="120000"/>
              </a:lnSpc>
              <a:spcBef>
                <a:spcPct val="20000"/>
              </a:spcBef>
              <a:buClr>
                <a:srgbClr val="4D4D4D"/>
              </a:buClr>
              <a:buSzPct val="85000"/>
              <a:buFont typeface="Wingdings" pitchFamily="2" charset="2"/>
              <a:buChar char="q"/>
            </a:pPr>
            <a:r>
              <a:rPr lang="zh-CN" altLang="zh-CN" b="1" dirty="0">
                <a:solidFill>
                  <a:schemeClr val="accent2"/>
                </a:solidFill>
                <a:ea typeface="华文中宋" pitchFamily="2" charset="-122"/>
              </a:rPr>
              <a:t>协议层实现：</a:t>
            </a:r>
            <a:r>
              <a:rPr lang="zh-CN" altLang="zh-CN" b="1" dirty="0">
                <a:ea typeface="华文中宋" pitchFamily="2" charset="-122"/>
              </a:rPr>
              <a:t>以软件、硬件或两者结合的方式。</a:t>
            </a:r>
          </a:p>
          <a:p>
            <a:pPr marL="342900" indent="-342900" eaLnBrk="1">
              <a:lnSpc>
                <a:spcPct val="120000"/>
              </a:lnSpc>
              <a:spcBef>
                <a:spcPct val="20000"/>
              </a:spcBef>
              <a:buClr>
                <a:schemeClr val="accent2"/>
              </a:buClr>
              <a:buSzPct val="85000"/>
              <a:buFont typeface="Wingdings" pitchFamily="2" charset="2"/>
              <a:buChar char="ü"/>
            </a:pPr>
            <a:r>
              <a:rPr lang="zh-CN" altLang="zh-CN" b="1" dirty="0">
                <a:solidFill>
                  <a:srgbClr val="FF0000"/>
                </a:solidFill>
                <a:ea typeface="华文中宋" pitchFamily="2" charset="-122"/>
              </a:rPr>
              <a:t>应用层：</a:t>
            </a:r>
            <a:r>
              <a:rPr lang="zh-CN" altLang="zh-CN" b="1" dirty="0">
                <a:ea typeface="华文中宋" pitchFamily="2" charset="-122"/>
              </a:rPr>
              <a:t>在端系统中用软件来实现，如</a:t>
            </a:r>
            <a:r>
              <a:rPr lang="en-US" altLang="zh-CN" b="1" dirty="0">
                <a:ea typeface="华文中宋" pitchFamily="2" charset="-122"/>
              </a:rPr>
              <a:t>HTTP</a:t>
            </a:r>
            <a:r>
              <a:rPr lang="zh-CN" altLang="en-US" b="1" dirty="0">
                <a:ea typeface="华文中宋" pitchFamily="2" charset="-122"/>
              </a:rPr>
              <a:t>等。</a:t>
            </a:r>
          </a:p>
          <a:p>
            <a:pPr marL="342900" indent="-342900" eaLnBrk="1">
              <a:lnSpc>
                <a:spcPct val="120000"/>
              </a:lnSpc>
              <a:spcBef>
                <a:spcPct val="20000"/>
              </a:spcBef>
              <a:buClr>
                <a:schemeClr val="accent2"/>
              </a:buClr>
              <a:buSzPct val="85000"/>
              <a:buFont typeface="Wingdings" pitchFamily="2" charset="2"/>
              <a:buChar char="ü"/>
            </a:pPr>
            <a:r>
              <a:rPr lang="zh-CN" altLang="en-US" b="1" dirty="0">
                <a:solidFill>
                  <a:srgbClr val="FF0000"/>
                </a:solidFill>
                <a:ea typeface="华文中宋" pitchFamily="2" charset="-122"/>
              </a:rPr>
              <a:t>运输层：</a:t>
            </a:r>
            <a:r>
              <a:rPr lang="zh-CN" altLang="en-US" b="1" dirty="0">
                <a:ea typeface="华文中宋" pitchFamily="2" charset="-122"/>
              </a:rPr>
              <a:t>同上。</a:t>
            </a:r>
          </a:p>
          <a:p>
            <a:pPr marL="342900" indent="-342900" eaLnBrk="1">
              <a:lnSpc>
                <a:spcPct val="120000"/>
              </a:lnSpc>
              <a:spcBef>
                <a:spcPct val="20000"/>
              </a:spcBef>
              <a:buClr>
                <a:schemeClr val="accent2"/>
              </a:buClr>
              <a:buSzPct val="85000"/>
              <a:buFont typeface="Wingdings" pitchFamily="2" charset="2"/>
              <a:buChar char="ü"/>
            </a:pPr>
            <a:r>
              <a:rPr lang="zh-CN" altLang="en-US" b="1" dirty="0">
                <a:solidFill>
                  <a:srgbClr val="FF0000"/>
                </a:solidFill>
                <a:ea typeface="华文中宋" pitchFamily="2" charset="-122"/>
              </a:rPr>
              <a:t>网络层：</a:t>
            </a:r>
            <a:r>
              <a:rPr lang="zh-CN" altLang="en-US" b="1" dirty="0">
                <a:ea typeface="华文中宋" pitchFamily="2" charset="-122"/>
              </a:rPr>
              <a:t>硬件、软件混合。</a:t>
            </a:r>
          </a:p>
          <a:p>
            <a:pPr marL="342900" indent="-342900" eaLnBrk="1">
              <a:lnSpc>
                <a:spcPct val="120000"/>
              </a:lnSpc>
              <a:spcBef>
                <a:spcPct val="20000"/>
              </a:spcBef>
              <a:buClr>
                <a:schemeClr val="accent2"/>
              </a:buClr>
              <a:buSzPct val="85000"/>
              <a:buFont typeface="Wingdings" pitchFamily="2" charset="2"/>
              <a:buChar char="ü"/>
            </a:pPr>
            <a:r>
              <a:rPr lang="zh-CN" altLang="en-US" b="1" dirty="0">
                <a:solidFill>
                  <a:srgbClr val="FF0000"/>
                </a:solidFill>
                <a:ea typeface="华文中宋" pitchFamily="2" charset="-122"/>
              </a:rPr>
              <a:t>物理层和数据链路层：</a:t>
            </a:r>
            <a:r>
              <a:rPr lang="zh-CN" altLang="en-US" b="1" dirty="0">
                <a:ea typeface="华文中宋" pitchFamily="2" charset="-122"/>
              </a:rPr>
              <a:t>负责处理跨越特定链路的通信，通过与该链路相关的网络接口卡中实现</a:t>
            </a:r>
            <a:r>
              <a:rPr lang="en-US" altLang="zh-CN" b="1" dirty="0">
                <a:ea typeface="华文中宋" pitchFamily="2" charset="-122"/>
              </a:rPr>
              <a:t>(</a:t>
            </a:r>
            <a:r>
              <a:rPr lang="zh-CN" altLang="en-US" b="1" dirty="0">
                <a:ea typeface="华文中宋" pitchFamily="2" charset="-122"/>
              </a:rPr>
              <a:t>如以太网接口卡</a:t>
            </a:r>
            <a:r>
              <a:rPr lang="en-US" altLang="zh-CN" b="1" dirty="0">
                <a:ea typeface="华文中宋" pitchFamily="2" charset="-122"/>
              </a:rPr>
              <a:t>)</a:t>
            </a:r>
            <a:r>
              <a:rPr lang="zh-CN" altLang="en-US" b="1" dirty="0">
                <a:ea typeface="华文中宋" pitchFamily="2" charset="-122"/>
              </a:rPr>
              <a:t>。</a:t>
            </a:r>
          </a:p>
        </p:txBody>
      </p:sp>
      <p:sp>
        <p:nvSpPr>
          <p:cNvPr id="119828" name="AutoShape 20"/>
          <p:cNvSpPr>
            <a:spLocks noChangeArrowheads="1"/>
          </p:cNvSpPr>
          <p:nvPr/>
        </p:nvSpPr>
        <p:spPr bwMode="auto">
          <a:xfrm>
            <a:off x="7361238" y="571500"/>
            <a:ext cx="1616075" cy="609600"/>
          </a:xfrm>
          <a:prstGeom prst="wedgeRoundRectCallout">
            <a:avLst>
              <a:gd name="adj1" fmla="val 10903"/>
              <a:gd name="adj2" fmla="val 188801"/>
              <a:gd name="adj3" fmla="val 16667"/>
            </a:avLst>
          </a:prstGeom>
          <a:solidFill>
            <a:srgbClr val="FFFF00"/>
          </a:solidFill>
          <a:ln w="9525">
            <a:solidFill>
              <a:schemeClr val="tx1"/>
            </a:solidFill>
            <a:miter lim="800000"/>
            <a:headEnd/>
            <a:tailEnd/>
          </a:ln>
          <a:effectLst/>
        </p:spPr>
        <p:txBody>
          <a:bodyPr/>
          <a:lstStyle/>
          <a:p>
            <a:r>
              <a:rPr lang="zh-CN" altLang="en-US" b="1">
                <a:solidFill>
                  <a:schemeClr val="hlink"/>
                </a:solidFill>
              </a:rPr>
              <a:t>传输单位</a:t>
            </a:r>
          </a:p>
        </p:txBody>
      </p:sp>
      <p:grpSp>
        <p:nvGrpSpPr>
          <p:cNvPr id="4" name="组合 3"/>
          <p:cNvGrpSpPr/>
          <p:nvPr/>
        </p:nvGrpSpPr>
        <p:grpSpPr>
          <a:xfrm>
            <a:off x="5921375" y="1873250"/>
            <a:ext cx="1920352" cy="3455275"/>
            <a:chOff x="5921375" y="1873250"/>
            <a:chExt cx="1920352" cy="3455275"/>
          </a:xfrm>
        </p:grpSpPr>
        <p:sp>
          <p:nvSpPr>
            <p:cNvPr id="2" name="矩形 1"/>
            <p:cNvSpPr/>
            <p:nvPr/>
          </p:nvSpPr>
          <p:spPr bwMode="auto">
            <a:xfrm>
              <a:off x="5921375" y="1873250"/>
              <a:ext cx="1898650" cy="641351"/>
            </a:xfrm>
            <a:prstGeom prst="rect">
              <a:avLst/>
            </a:prstGeom>
            <a:no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algn="ctr"/>
              <a:r>
                <a:rPr lang="zh-CN" altLang="en-US" sz="2000" b="1" dirty="0"/>
                <a:t>应用层</a:t>
              </a:r>
              <a:endParaRPr lang="en-US" altLang="zh-CN" sz="2000" b="1" dirty="0"/>
            </a:p>
            <a:p>
              <a:pPr algn="ctr"/>
              <a:r>
                <a:rPr lang="en-US" altLang="zh-CN" sz="2000" dirty="0"/>
                <a:t>Application layer</a:t>
              </a:r>
            </a:p>
            <a:p>
              <a:pPr algn="ctr"/>
              <a:endParaRPr lang="en-US" altLang="zh-CN" sz="1050" b="1" dirty="0"/>
            </a:p>
          </p:txBody>
        </p:sp>
        <p:sp>
          <p:nvSpPr>
            <p:cNvPr id="19" name="矩形 18"/>
            <p:cNvSpPr/>
            <p:nvPr/>
          </p:nvSpPr>
          <p:spPr bwMode="auto">
            <a:xfrm>
              <a:off x="5933029" y="2559051"/>
              <a:ext cx="1898650" cy="641351"/>
            </a:xfrm>
            <a:prstGeom prst="rect">
              <a:avLst/>
            </a:prstGeom>
            <a:no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algn="ctr"/>
              <a:r>
                <a:rPr lang="zh-CN" altLang="en-US" sz="2000" b="1" dirty="0" smtClean="0"/>
                <a:t>运输层</a:t>
              </a:r>
              <a:endParaRPr lang="en-US" altLang="zh-CN" sz="2000" b="1" dirty="0"/>
            </a:p>
            <a:p>
              <a:pPr algn="ctr"/>
              <a:r>
                <a:rPr lang="en-US" altLang="zh-CN" sz="2000" dirty="0" smtClean="0"/>
                <a:t>Transport layer</a:t>
              </a:r>
              <a:endParaRPr lang="en-US" altLang="zh-CN" sz="2000" dirty="0"/>
            </a:p>
            <a:p>
              <a:pPr algn="ctr"/>
              <a:endParaRPr lang="en-US" altLang="zh-CN" sz="1050" b="1" dirty="0"/>
            </a:p>
          </p:txBody>
        </p:sp>
        <p:sp>
          <p:nvSpPr>
            <p:cNvPr id="20" name="矩形 19"/>
            <p:cNvSpPr/>
            <p:nvPr/>
          </p:nvSpPr>
          <p:spPr bwMode="auto">
            <a:xfrm>
              <a:off x="5943077" y="3274996"/>
              <a:ext cx="1898650" cy="641351"/>
            </a:xfrm>
            <a:prstGeom prst="rect">
              <a:avLst/>
            </a:prstGeom>
            <a:no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algn="ctr"/>
              <a:r>
                <a:rPr lang="zh-CN" altLang="en-US" sz="2000" b="1" dirty="0" smtClean="0"/>
                <a:t>网络层</a:t>
              </a:r>
              <a:endParaRPr lang="en-US" altLang="zh-CN" sz="2000" b="1" dirty="0"/>
            </a:p>
            <a:p>
              <a:pPr algn="ctr"/>
              <a:r>
                <a:rPr lang="en-US" altLang="zh-CN" sz="2000" dirty="0" smtClean="0"/>
                <a:t>Network layer</a:t>
              </a:r>
              <a:endParaRPr lang="en-US" altLang="zh-CN" sz="2000" dirty="0"/>
            </a:p>
            <a:p>
              <a:pPr algn="ctr"/>
              <a:endParaRPr lang="en-US" altLang="zh-CN" sz="1050" b="1" dirty="0"/>
            </a:p>
          </p:txBody>
        </p:sp>
        <p:sp>
          <p:nvSpPr>
            <p:cNvPr id="21" name="矩形 20"/>
            <p:cNvSpPr/>
            <p:nvPr/>
          </p:nvSpPr>
          <p:spPr bwMode="auto">
            <a:xfrm>
              <a:off x="5943077" y="3989614"/>
              <a:ext cx="1898650" cy="641351"/>
            </a:xfrm>
            <a:prstGeom prst="rect">
              <a:avLst/>
            </a:prstGeom>
            <a:no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algn="ctr"/>
              <a:r>
                <a:rPr lang="zh-CN" altLang="en-US" sz="2000" b="1" dirty="0" smtClean="0"/>
                <a:t>数据链路层</a:t>
              </a:r>
              <a:endParaRPr lang="en-US" altLang="zh-CN" sz="2000" b="1" dirty="0"/>
            </a:p>
            <a:p>
              <a:pPr algn="ctr"/>
              <a:r>
                <a:rPr lang="en-US" altLang="zh-CN" sz="2000" dirty="0" smtClean="0"/>
                <a:t>Data link layer</a:t>
              </a:r>
              <a:endParaRPr lang="en-US" altLang="zh-CN" sz="2000" dirty="0"/>
            </a:p>
            <a:p>
              <a:pPr algn="ctr"/>
              <a:endParaRPr lang="en-US" altLang="zh-CN" sz="1050" b="1" dirty="0"/>
            </a:p>
          </p:txBody>
        </p:sp>
        <p:sp>
          <p:nvSpPr>
            <p:cNvPr id="22" name="矩形 21"/>
            <p:cNvSpPr/>
            <p:nvPr/>
          </p:nvSpPr>
          <p:spPr bwMode="auto">
            <a:xfrm>
              <a:off x="5921375" y="4687174"/>
              <a:ext cx="1898650" cy="641351"/>
            </a:xfrm>
            <a:prstGeom prst="rect">
              <a:avLst/>
            </a:prstGeom>
            <a:noFill/>
            <a:ln w="9525" cap="flat" cmpd="sng" algn="ctr">
              <a:noFill/>
              <a:prstDash val="solid"/>
              <a:round/>
              <a:headEnd type="none" w="med" len="med"/>
              <a:tailEnd type="none" w="med" len="med"/>
            </a:ln>
            <a:effectLst/>
            <a:extLst/>
          </p:spPr>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宋体" pitchFamily="2" charset="-122"/>
                  <a:cs typeface="+mn-cs"/>
                </a:defRPr>
              </a:lvl5pPr>
              <a:lvl6pPr marL="2286000" algn="l" defTabSz="914400" rtl="0" eaLnBrk="1" latinLnBrk="0" hangingPunct="1">
                <a:defRPr sz="2400" kern="1200">
                  <a:solidFill>
                    <a:schemeClr val="tx1"/>
                  </a:solidFill>
                  <a:latin typeface="Times New Roman" pitchFamily="18" charset="0"/>
                  <a:ea typeface="宋体" pitchFamily="2" charset="-122"/>
                  <a:cs typeface="+mn-cs"/>
                </a:defRPr>
              </a:lvl6pPr>
              <a:lvl7pPr marL="2743200" algn="l" defTabSz="914400" rtl="0" eaLnBrk="1" latinLnBrk="0" hangingPunct="1">
                <a:defRPr sz="2400" kern="1200">
                  <a:solidFill>
                    <a:schemeClr val="tx1"/>
                  </a:solidFill>
                  <a:latin typeface="Times New Roman" pitchFamily="18" charset="0"/>
                  <a:ea typeface="宋体" pitchFamily="2" charset="-122"/>
                  <a:cs typeface="+mn-cs"/>
                </a:defRPr>
              </a:lvl7pPr>
              <a:lvl8pPr marL="3200400" algn="l" defTabSz="914400" rtl="0" eaLnBrk="1" latinLnBrk="0" hangingPunct="1">
                <a:defRPr sz="2400" kern="1200">
                  <a:solidFill>
                    <a:schemeClr val="tx1"/>
                  </a:solidFill>
                  <a:latin typeface="Times New Roman" pitchFamily="18" charset="0"/>
                  <a:ea typeface="宋体" pitchFamily="2" charset="-122"/>
                  <a:cs typeface="+mn-cs"/>
                </a:defRPr>
              </a:lvl8pPr>
              <a:lvl9pPr marL="3657600" algn="l" defTabSz="914400" rtl="0" eaLnBrk="1" latinLnBrk="0" hangingPunct="1">
                <a:defRPr sz="2400" kern="1200">
                  <a:solidFill>
                    <a:schemeClr val="tx1"/>
                  </a:solidFill>
                  <a:latin typeface="Times New Roman" pitchFamily="18" charset="0"/>
                  <a:ea typeface="宋体" pitchFamily="2" charset="-122"/>
                  <a:cs typeface="+mn-cs"/>
                </a:defRPr>
              </a:lvl9pPr>
            </a:lstStyle>
            <a:p>
              <a:pPr algn="ctr"/>
              <a:r>
                <a:rPr lang="zh-CN" altLang="en-US" sz="2000" b="1" dirty="0" smtClean="0"/>
                <a:t>物理层</a:t>
              </a:r>
              <a:endParaRPr lang="en-US" altLang="zh-CN" sz="2000" b="1" dirty="0"/>
            </a:p>
            <a:p>
              <a:pPr algn="ctr"/>
              <a:r>
                <a:rPr lang="en-US" altLang="zh-CN" sz="2000" dirty="0" smtClean="0"/>
                <a:t>Physical layer</a:t>
              </a:r>
              <a:endParaRPr lang="en-US" altLang="zh-CN" sz="2000" dirty="0"/>
            </a:p>
            <a:p>
              <a:pPr algn="ctr"/>
              <a:endParaRPr lang="en-US" altLang="zh-CN" sz="1050" b="1" dirty="0"/>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19820"/>
                                        </p:tgtEl>
                                        <p:attrNameLst>
                                          <p:attrName>style.visibility</p:attrName>
                                        </p:attrNameLst>
                                      </p:cBhvr>
                                      <p:to>
                                        <p:strVal val="visible"/>
                                      </p:to>
                                    </p:set>
                                    <p:animEffect transition="in" filter="wipe(down)">
                                      <p:cBhvr>
                                        <p:cTn id="7" dur="500"/>
                                        <p:tgtEl>
                                          <p:spTgt spid="119820"/>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9821"/>
                                        </p:tgtEl>
                                        <p:attrNameLst>
                                          <p:attrName>style.visibility</p:attrName>
                                        </p:attrNameLst>
                                      </p:cBhvr>
                                      <p:to>
                                        <p:strVal val="visible"/>
                                      </p:to>
                                    </p:set>
                                    <p:animEffect transition="in" filter="wipe(down)">
                                      <p:cBhvr>
                                        <p:cTn id="15" dur="500"/>
                                        <p:tgtEl>
                                          <p:spTgt spid="11982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9822"/>
                                        </p:tgtEl>
                                        <p:attrNameLst>
                                          <p:attrName>style.visibility</p:attrName>
                                        </p:attrNameLst>
                                      </p:cBhvr>
                                      <p:to>
                                        <p:strVal val="visible"/>
                                      </p:to>
                                    </p:set>
                                    <p:animEffect transition="in" filter="wipe(down)">
                                      <p:cBhvr>
                                        <p:cTn id="20" dur="500"/>
                                        <p:tgtEl>
                                          <p:spTgt spid="11982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9828"/>
                                        </p:tgtEl>
                                        <p:attrNameLst>
                                          <p:attrName>style.visibility</p:attrName>
                                        </p:attrNameLst>
                                      </p:cBhvr>
                                      <p:to>
                                        <p:strVal val="visible"/>
                                      </p:to>
                                    </p:set>
                                    <p:animEffect transition="in" filter="dissolve">
                                      <p:cBhvr>
                                        <p:cTn id="25" dur="500"/>
                                        <p:tgtEl>
                                          <p:spTgt spid="11982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19827">
                                            <p:txEl>
                                              <p:pRg st="0" end="0"/>
                                            </p:txEl>
                                          </p:spTgt>
                                        </p:tgtEl>
                                        <p:attrNameLst>
                                          <p:attrName>style.visibility</p:attrName>
                                        </p:attrNameLst>
                                      </p:cBhvr>
                                      <p:to>
                                        <p:strVal val="visible"/>
                                      </p:to>
                                    </p:set>
                                    <p:animEffect transition="in" filter="blinds(horizontal)">
                                      <p:cBhvr>
                                        <p:cTn id="30" dur="500"/>
                                        <p:tgtEl>
                                          <p:spTgt spid="119827">
                                            <p:txEl>
                                              <p:pRg st="0" end="0"/>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119827">
                                            <p:txEl>
                                              <p:pRg st="1" end="1"/>
                                            </p:txEl>
                                          </p:spTgt>
                                        </p:tgtEl>
                                        <p:attrNameLst>
                                          <p:attrName>style.visibility</p:attrName>
                                        </p:attrNameLst>
                                      </p:cBhvr>
                                      <p:to>
                                        <p:strVal val="visible"/>
                                      </p:to>
                                    </p:set>
                                    <p:animEffect transition="in" filter="blinds(horizontal)">
                                      <p:cBhvr>
                                        <p:cTn id="35" dur="500"/>
                                        <p:tgtEl>
                                          <p:spTgt spid="119827">
                                            <p:txEl>
                                              <p:pRg st="1" end="1"/>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119827">
                                            <p:txEl>
                                              <p:pRg st="2" end="2"/>
                                            </p:txEl>
                                          </p:spTgt>
                                        </p:tgtEl>
                                        <p:attrNameLst>
                                          <p:attrName>style.visibility</p:attrName>
                                        </p:attrNameLst>
                                      </p:cBhvr>
                                      <p:to>
                                        <p:strVal val="visible"/>
                                      </p:to>
                                    </p:set>
                                    <p:animEffect transition="in" filter="blinds(horizontal)">
                                      <p:cBhvr>
                                        <p:cTn id="40" dur="500"/>
                                        <p:tgtEl>
                                          <p:spTgt spid="119827">
                                            <p:txEl>
                                              <p:pRg st="2" end="2"/>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119827">
                                            <p:txEl>
                                              <p:pRg st="3" end="3"/>
                                            </p:txEl>
                                          </p:spTgt>
                                        </p:tgtEl>
                                        <p:attrNameLst>
                                          <p:attrName>style.visibility</p:attrName>
                                        </p:attrNameLst>
                                      </p:cBhvr>
                                      <p:to>
                                        <p:strVal val="visible"/>
                                      </p:to>
                                    </p:set>
                                    <p:animEffect transition="in" filter="blinds(horizontal)">
                                      <p:cBhvr>
                                        <p:cTn id="45" dur="500"/>
                                        <p:tgtEl>
                                          <p:spTgt spid="119827">
                                            <p:txEl>
                                              <p:pRg st="3" end="3"/>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119827">
                                            <p:txEl>
                                              <p:pRg st="4" end="4"/>
                                            </p:txEl>
                                          </p:spTgt>
                                        </p:tgtEl>
                                        <p:attrNameLst>
                                          <p:attrName>style.visibility</p:attrName>
                                        </p:attrNameLst>
                                      </p:cBhvr>
                                      <p:to>
                                        <p:strVal val="visible"/>
                                      </p:to>
                                    </p:set>
                                    <p:animEffect transition="in" filter="blinds(horizontal)">
                                      <p:cBhvr>
                                        <p:cTn id="50" dur="500"/>
                                        <p:tgtEl>
                                          <p:spTgt spid="1198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21" grpId="0" animBg="1"/>
      <p:bldP spid="119822" grpId="0" animBg="1"/>
      <p:bldP spid="11982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533400" y="228600"/>
            <a:ext cx="7772400" cy="949325"/>
          </a:xfrm>
        </p:spPr>
        <p:txBody>
          <a:bodyPr/>
          <a:lstStyle/>
          <a:p>
            <a:r>
              <a:rPr lang="zh-CN" altLang="en-US" sz="3200" dirty="0">
                <a:solidFill>
                  <a:srgbClr val="008000"/>
                </a:solidFill>
              </a:rPr>
              <a:t>因特网各</a:t>
            </a:r>
            <a:r>
              <a:rPr lang="zh-CN" altLang="en-US" sz="3200" dirty="0" smtClean="0">
                <a:solidFill>
                  <a:srgbClr val="008000"/>
                </a:solidFill>
              </a:rPr>
              <a:t>层功能</a:t>
            </a:r>
          </a:p>
        </p:txBody>
      </p:sp>
      <p:sp>
        <p:nvSpPr>
          <p:cNvPr id="343043" name="Rectangle 3"/>
          <p:cNvSpPr>
            <a:spLocks noGrp="1" noChangeArrowheads="1"/>
          </p:cNvSpPr>
          <p:nvPr>
            <p:ph sz="half" idx="1"/>
          </p:nvPr>
        </p:nvSpPr>
        <p:spPr>
          <a:xfrm>
            <a:off x="368298" y="1177925"/>
            <a:ext cx="8655121" cy="5297488"/>
          </a:xfrm>
        </p:spPr>
        <p:txBody>
          <a:bodyPr/>
          <a:lstStyle/>
          <a:p>
            <a:pPr eaLnBrk="1">
              <a:lnSpc>
                <a:spcPct val="110000"/>
              </a:lnSpc>
            </a:pPr>
            <a:r>
              <a:rPr lang="zh-CN" altLang="en-US" sz="2400" b="1" dirty="0" smtClean="0">
                <a:solidFill>
                  <a:srgbClr val="FF0000"/>
                </a:solidFill>
                <a:ea typeface="华文中宋" pitchFamily="2" charset="-122"/>
              </a:rPr>
              <a:t>应用层：</a:t>
            </a:r>
            <a:r>
              <a:rPr lang="zh-CN" altLang="en-US" sz="2400" b="1" dirty="0" smtClean="0">
                <a:ea typeface="华文中宋" pitchFamily="2" charset="-122"/>
              </a:rPr>
              <a:t>提供各种网络应用。</a:t>
            </a:r>
            <a:r>
              <a:rPr lang="zh-CN" altLang="zh-CN" sz="2400" b="1" dirty="0" smtClean="0">
                <a:solidFill>
                  <a:srgbClr val="0066FF"/>
                </a:solidFill>
                <a:ea typeface="华文中宋" pitchFamily="2" charset="-122"/>
              </a:rPr>
              <a:t>传输</a:t>
            </a:r>
            <a:r>
              <a:rPr lang="zh-CN" altLang="en-US" sz="2400" b="1" dirty="0" smtClean="0">
                <a:solidFill>
                  <a:srgbClr val="0066FF"/>
                </a:solidFill>
                <a:ea typeface="华文中宋" pitchFamily="2" charset="-122"/>
              </a:rPr>
              <a:t>应用报文 </a:t>
            </a:r>
            <a:r>
              <a:rPr lang="en-US" altLang="zh-CN" sz="2400" b="1" dirty="0" smtClean="0">
                <a:solidFill>
                  <a:srgbClr val="0066FF"/>
                </a:solidFill>
                <a:ea typeface="华文中宋" pitchFamily="2" charset="-122"/>
              </a:rPr>
              <a:t>(</a:t>
            </a:r>
            <a:r>
              <a:rPr lang="en-US" altLang="zh-CN" sz="2400" b="1" i="1" dirty="0" smtClean="0">
                <a:solidFill>
                  <a:srgbClr val="0066FF"/>
                </a:solidFill>
                <a:ea typeface="华文中宋" pitchFamily="2" charset="-122"/>
              </a:rPr>
              <a:t>message</a:t>
            </a:r>
            <a:r>
              <a:rPr lang="en-US" altLang="zh-CN" sz="2400" b="1" dirty="0" smtClean="0">
                <a:solidFill>
                  <a:srgbClr val="0066FF"/>
                </a:solidFill>
                <a:ea typeface="华文中宋" pitchFamily="2" charset="-122"/>
              </a:rPr>
              <a:t>)</a:t>
            </a:r>
            <a:r>
              <a:rPr lang="zh-CN" altLang="en-US" sz="2400" b="1" dirty="0" smtClean="0">
                <a:solidFill>
                  <a:srgbClr val="0066FF"/>
                </a:solidFill>
                <a:ea typeface="华文中宋" pitchFamily="2" charset="-122"/>
              </a:rPr>
              <a:t>。</a:t>
            </a:r>
            <a:endParaRPr lang="en-US" altLang="zh-CN" sz="2400" b="1" dirty="0" smtClean="0">
              <a:solidFill>
                <a:srgbClr val="0066FF"/>
              </a:solidFill>
              <a:ea typeface="华文中宋" pitchFamily="2" charset="-122"/>
            </a:endParaRPr>
          </a:p>
          <a:p>
            <a:pPr lvl="1" eaLnBrk="1">
              <a:lnSpc>
                <a:spcPct val="110000"/>
              </a:lnSpc>
            </a:pPr>
            <a:r>
              <a:rPr lang="en-US" altLang="zh-CN" sz="2000" b="1" dirty="0" smtClean="0">
                <a:ea typeface="华文中宋" pitchFamily="2" charset="-122"/>
              </a:rPr>
              <a:t>FTP</a:t>
            </a:r>
            <a:r>
              <a:rPr lang="zh-CN" altLang="en-US" sz="2000" b="1" dirty="0" smtClean="0">
                <a:ea typeface="华文中宋" pitchFamily="2" charset="-122"/>
              </a:rPr>
              <a:t>、</a:t>
            </a:r>
            <a:r>
              <a:rPr lang="en-US" altLang="zh-CN" sz="2000" b="1" dirty="0" smtClean="0">
                <a:ea typeface="华文中宋" pitchFamily="2" charset="-122"/>
              </a:rPr>
              <a:t> SMTP</a:t>
            </a:r>
            <a:r>
              <a:rPr lang="zh-CN" altLang="en-US" sz="2000" b="1" dirty="0" smtClean="0">
                <a:ea typeface="华文中宋" pitchFamily="2" charset="-122"/>
              </a:rPr>
              <a:t>、 </a:t>
            </a:r>
            <a:r>
              <a:rPr lang="en-US" altLang="zh-CN" sz="2000" b="1" dirty="0" smtClean="0">
                <a:ea typeface="华文中宋" pitchFamily="2" charset="-122"/>
              </a:rPr>
              <a:t>HTTP</a:t>
            </a:r>
          </a:p>
          <a:p>
            <a:pPr eaLnBrk="1">
              <a:lnSpc>
                <a:spcPct val="110000"/>
              </a:lnSpc>
            </a:pPr>
            <a:r>
              <a:rPr lang="zh-CN" altLang="en-US" sz="2400" b="1" dirty="0" smtClean="0">
                <a:solidFill>
                  <a:srgbClr val="FF0000"/>
                </a:solidFill>
                <a:ea typeface="华文中宋" pitchFamily="2" charset="-122"/>
              </a:rPr>
              <a:t>运输层：</a:t>
            </a:r>
            <a:r>
              <a:rPr lang="zh-CN" altLang="zh-CN" sz="2400" b="1" dirty="0" smtClean="0">
                <a:ea typeface="华文中宋" pitchFamily="2" charset="-122"/>
              </a:rPr>
              <a:t>在应用程序客户机和服务器之间</a:t>
            </a:r>
            <a:r>
              <a:rPr lang="zh-CN" altLang="en-US" sz="2400" b="1" dirty="0" smtClean="0">
                <a:ea typeface="华文中宋" pitchFamily="2" charset="-122"/>
              </a:rPr>
              <a:t>提供</a:t>
            </a:r>
            <a:r>
              <a:rPr lang="zh-CN" altLang="zh-CN" sz="2400" b="1" dirty="0" smtClean="0">
                <a:ea typeface="华文中宋" pitchFamily="2" charset="-122"/>
              </a:rPr>
              <a:t>传输应用层报文</a:t>
            </a:r>
            <a:r>
              <a:rPr lang="zh-CN" altLang="en-US" sz="2400" b="1" dirty="0" smtClean="0">
                <a:ea typeface="华文中宋" pitchFamily="2" charset="-122"/>
              </a:rPr>
              <a:t>服务</a:t>
            </a:r>
            <a:r>
              <a:rPr lang="en-US" altLang="zh-CN" sz="2400" b="1" dirty="0" smtClean="0">
                <a:ea typeface="华文中宋" pitchFamily="2" charset="-122"/>
              </a:rPr>
              <a:t>( </a:t>
            </a:r>
            <a:r>
              <a:rPr lang="zh-CN" altLang="en-US" sz="2400" b="1" dirty="0" smtClean="0">
                <a:ea typeface="华文中宋" pitchFamily="2" charset="-122"/>
              </a:rPr>
              <a:t>进程到进程间的数据传输 </a:t>
            </a:r>
            <a:r>
              <a:rPr lang="en-US" altLang="zh-CN" sz="2400" b="1" dirty="0" smtClean="0">
                <a:ea typeface="华文中宋" pitchFamily="2" charset="-122"/>
              </a:rPr>
              <a:t>)</a:t>
            </a:r>
            <a:r>
              <a:rPr lang="zh-CN" altLang="en-US" sz="2400" b="1" dirty="0" smtClean="0">
                <a:ea typeface="华文中宋" pitchFamily="2" charset="-122"/>
              </a:rPr>
              <a:t>。</a:t>
            </a:r>
            <a:r>
              <a:rPr lang="zh-CN" altLang="zh-CN" sz="2400" b="1" dirty="0" smtClean="0">
                <a:solidFill>
                  <a:srgbClr val="0066FF"/>
                </a:solidFill>
                <a:ea typeface="华文中宋" pitchFamily="2" charset="-122"/>
              </a:rPr>
              <a:t>传输</a:t>
            </a:r>
            <a:r>
              <a:rPr lang="zh-CN" altLang="en-US" sz="2400" b="1" dirty="0" smtClean="0">
                <a:solidFill>
                  <a:srgbClr val="0066FF"/>
                </a:solidFill>
                <a:ea typeface="华文中宋" pitchFamily="2" charset="-122"/>
              </a:rPr>
              <a:t>报文段 </a:t>
            </a:r>
            <a:r>
              <a:rPr lang="en-US" altLang="zh-CN" sz="2400" b="1" dirty="0" smtClean="0">
                <a:solidFill>
                  <a:srgbClr val="0066FF"/>
                </a:solidFill>
                <a:ea typeface="华文中宋" pitchFamily="2" charset="-122"/>
              </a:rPr>
              <a:t>(</a:t>
            </a:r>
            <a:r>
              <a:rPr lang="en-US" altLang="zh-CN" sz="2400" b="1" i="1" dirty="0" smtClean="0">
                <a:solidFill>
                  <a:srgbClr val="0066FF"/>
                </a:solidFill>
                <a:ea typeface="华文中宋" pitchFamily="2" charset="-122"/>
              </a:rPr>
              <a:t>segment</a:t>
            </a:r>
            <a:r>
              <a:rPr lang="en-US" altLang="zh-CN" sz="2400" b="1" dirty="0" smtClean="0">
                <a:solidFill>
                  <a:srgbClr val="0066FF"/>
                </a:solidFill>
                <a:ea typeface="华文中宋" pitchFamily="2" charset="-122"/>
              </a:rPr>
              <a:t>)</a:t>
            </a:r>
            <a:r>
              <a:rPr lang="zh-CN" altLang="en-US" sz="2400" b="1" dirty="0" smtClean="0">
                <a:solidFill>
                  <a:srgbClr val="0066FF"/>
                </a:solidFill>
                <a:ea typeface="华文中宋" pitchFamily="2" charset="-122"/>
              </a:rPr>
              <a:t>。</a:t>
            </a:r>
            <a:endParaRPr lang="en-US" altLang="zh-CN" sz="2400" b="1" dirty="0" smtClean="0">
              <a:solidFill>
                <a:srgbClr val="0066FF"/>
              </a:solidFill>
              <a:ea typeface="华文中宋" pitchFamily="2" charset="-122"/>
            </a:endParaRPr>
          </a:p>
          <a:p>
            <a:pPr lvl="1" eaLnBrk="1">
              <a:lnSpc>
                <a:spcPct val="110000"/>
              </a:lnSpc>
            </a:pPr>
            <a:r>
              <a:rPr lang="en-US" altLang="zh-CN" sz="2000" b="1" dirty="0" smtClean="0">
                <a:ea typeface="华文中宋" pitchFamily="2" charset="-122"/>
              </a:rPr>
              <a:t>TCP</a:t>
            </a:r>
            <a:r>
              <a:rPr lang="zh-CN" altLang="en-US" sz="2000" b="1" dirty="0" smtClean="0">
                <a:ea typeface="华文中宋" pitchFamily="2" charset="-122"/>
              </a:rPr>
              <a:t>、 </a:t>
            </a:r>
            <a:r>
              <a:rPr lang="en-US" altLang="zh-CN" sz="2000" b="1" dirty="0" smtClean="0">
                <a:ea typeface="华文中宋" pitchFamily="2" charset="-122"/>
              </a:rPr>
              <a:t>UDP</a:t>
            </a:r>
          </a:p>
          <a:p>
            <a:pPr eaLnBrk="1">
              <a:lnSpc>
                <a:spcPct val="110000"/>
              </a:lnSpc>
            </a:pPr>
            <a:r>
              <a:rPr lang="zh-CN" altLang="en-US" sz="2400" b="1" dirty="0" smtClean="0">
                <a:solidFill>
                  <a:srgbClr val="FF0000"/>
                </a:solidFill>
                <a:ea typeface="华文中宋" pitchFamily="2" charset="-122"/>
              </a:rPr>
              <a:t>网络层：</a:t>
            </a:r>
            <a:r>
              <a:rPr lang="zh-CN" altLang="zh-CN" sz="2400" b="1" dirty="0" smtClean="0">
                <a:ea typeface="华文中宋" pitchFamily="2" charset="-122"/>
              </a:rPr>
              <a:t>主机和主机之间传输网络层分组</a:t>
            </a:r>
            <a:r>
              <a:rPr lang="en-US" altLang="zh-CN" sz="2400" b="1" dirty="0" smtClean="0">
                <a:solidFill>
                  <a:srgbClr val="0066FF"/>
                </a:solidFill>
                <a:ea typeface="华文中宋" pitchFamily="2" charset="-122"/>
              </a:rPr>
              <a:t>(</a:t>
            </a:r>
            <a:r>
              <a:rPr lang="zh-CN" altLang="zh-CN" sz="2400" b="1" dirty="0" smtClean="0">
                <a:solidFill>
                  <a:srgbClr val="0066FF"/>
                </a:solidFill>
                <a:ea typeface="华文中宋" pitchFamily="2" charset="-122"/>
              </a:rPr>
              <a:t>数据报</a:t>
            </a:r>
            <a:r>
              <a:rPr lang="en-US" altLang="zh-CN" sz="2400" b="1" dirty="0" smtClean="0">
                <a:solidFill>
                  <a:srgbClr val="0066FF"/>
                </a:solidFill>
                <a:ea typeface="华文中宋" pitchFamily="2" charset="-122"/>
              </a:rPr>
              <a:t>, </a:t>
            </a:r>
            <a:r>
              <a:rPr lang="en-US" altLang="zh-CN" sz="2400" b="1" i="1" dirty="0" smtClean="0">
                <a:solidFill>
                  <a:srgbClr val="0066FF"/>
                </a:solidFill>
                <a:ea typeface="华文中宋" pitchFamily="2" charset="-122"/>
              </a:rPr>
              <a:t>datagram</a:t>
            </a:r>
            <a:r>
              <a:rPr lang="en-US" altLang="zh-CN" sz="2400" b="1" dirty="0" smtClean="0">
                <a:solidFill>
                  <a:srgbClr val="0066FF"/>
                </a:solidFill>
                <a:ea typeface="华文中宋" pitchFamily="2" charset="-122"/>
              </a:rPr>
              <a:t>)</a:t>
            </a:r>
          </a:p>
          <a:p>
            <a:pPr lvl="1" eaLnBrk="1">
              <a:lnSpc>
                <a:spcPct val="110000"/>
              </a:lnSpc>
            </a:pPr>
            <a:r>
              <a:rPr lang="en-US" altLang="zh-CN" sz="2000" b="1" dirty="0" smtClean="0">
                <a:ea typeface="华文中宋" pitchFamily="2" charset="-122"/>
              </a:rPr>
              <a:t>IP</a:t>
            </a:r>
            <a:r>
              <a:rPr lang="zh-CN" altLang="en-US" sz="2000" b="1" dirty="0" smtClean="0">
                <a:ea typeface="华文中宋" pitchFamily="2" charset="-122"/>
              </a:rPr>
              <a:t>协议、 选路协议</a:t>
            </a:r>
            <a:endParaRPr lang="en-US" altLang="zh-CN" sz="2000" b="1" dirty="0" smtClean="0">
              <a:ea typeface="华文中宋" pitchFamily="2" charset="-122"/>
            </a:endParaRPr>
          </a:p>
          <a:p>
            <a:pPr eaLnBrk="1">
              <a:lnSpc>
                <a:spcPct val="110000"/>
              </a:lnSpc>
            </a:pPr>
            <a:r>
              <a:rPr lang="zh-CN" altLang="en-US" sz="2400" b="1" dirty="0" smtClean="0">
                <a:solidFill>
                  <a:srgbClr val="FF0000"/>
                </a:solidFill>
                <a:ea typeface="华文中宋" pitchFamily="2" charset="-122"/>
              </a:rPr>
              <a:t>链路层：</a:t>
            </a:r>
            <a:r>
              <a:rPr lang="en-US" altLang="zh-CN" sz="2400" b="1" dirty="0" smtClean="0">
                <a:ea typeface="华文中宋" pitchFamily="2" charset="-122"/>
              </a:rPr>
              <a:t> </a:t>
            </a:r>
            <a:r>
              <a:rPr lang="zh-CN" altLang="en-US" sz="2400" b="1" dirty="0" smtClean="0">
                <a:ea typeface="华文中宋" pitchFamily="2" charset="-122"/>
              </a:rPr>
              <a:t>在邻近单元之间传输分组</a:t>
            </a:r>
            <a:r>
              <a:rPr lang="zh-CN" altLang="en-US" sz="2400" b="1" dirty="0" smtClean="0">
                <a:solidFill>
                  <a:srgbClr val="0066FF"/>
                </a:solidFill>
                <a:ea typeface="华文中宋" pitchFamily="2" charset="-122"/>
              </a:rPr>
              <a:t>（帧 </a:t>
            </a:r>
            <a:r>
              <a:rPr lang="en-US" altLang="zh-CN" sz="2400" b="1" dirty="0" smtClean="0">
                <a:solidFill>
                  <a:srgbClr val="0066FF"/>
                </a:solidFill>
                <a:ea typeface="华文中宋" pitchFamily="2" charset="-122"/>
              </a:rPr>
              <a:t>,  </a:t>
            </a:r>
            <a:r>
              <a:rPr lang="en-US" altLang="zh-CN" sz="2400" b="1" i="1" dirty="0" smtClean="0">
                <a:solidFill>
                  <a:srgbClr val="0066FF"/>
                </a:solidFill>
                <a:ea typeface="华文中宋" pitchFamily="2" charset="-122"/>
              </a:rPr>
              <a:t>frame</a:t>
            </a:r>
            <a:r>
              <a:rPr lang="zh-CN" altLang="en-US" sz="2400" b="1" dirty="0" smtClean="0">
                <a:solidFill>
                  <a:srgbClr val="0066FF"/>
                </a:solidFill>
                <a:ea typeface="华文中宋" pitchFamily="2" charset="-122"/>
              </a:rPr>
              <a:t>）</a:t>
            </a:r>
            <a:r>
              <a:rPr lang="zh-CN" altLang="en-US" sz="2400" b="1" dirty="0" smtClean="0">
                <a:ea typeface="华文中宋" pitchFamily="2" charset="-122"/>
              </a:rPr>
              <a:t>。</a:t>
            </a:r>
            <a:endParaRPr lang="en-US" altLang="zh-CN" sz="2400" b="1" dirty="0" smtClean="0">
              <a:ea typeface="华文中宋" pitchFamily="2" charset="-122"/>
            </a:endParaRPr>
          </a:p>
          <a:p>
            <a:pPr lvl="1" eaLnBrk="1">
              <a:lnSpc>
                <a:spcPct val="110000"/>
              </a:lnSpc>
            </a:pPr>
            <a:r>
              <a:rPr lang="en-US" altLang="zh-CN" sz="2000" b="1" dirty="0" smtClean="0">
                <a:ea typeface="华文中宋" pitchFamily="2" charset="-122"/>
              </a:rPr>
              <a:t>PPP</a:t>
            </a:r>
            <a:r>
              <a:rPr lang="zh-CN" altLang="en-US" sz="2000" b="1" dirty="0" smtClean="0">
                <a:ea typeface="华文中宋" pitchFamily="2" charset="-122"/>
              </a:rPr>
              <a:t>、以太网</a:t>
            </a:r>
          </a:p>
          <a:p>
            <a:pPr eaLnBrk="1">
              <a:lnSpc>
                <a:spcPct val="110000"/>
              </a:lnSpc>
            </a:pPr>
            <a:r>
              <a:rPr lang="zh-CN" altLang="en-US" sz="2400" b="1" dirty="0" smtClean="0">
                <a:solidFill>
                  <a:srgbClr val="FF0000"/>
                </a:solidFill>
                <a:ea typeface="华文中宋" pitchFamily="2" charset="-122"/>
              </a:rPr>
              <a:t>物理层：</a:t>
            </a:r>
            <a:r>
              <a:rPr lang="zh-CN" altLang="en-US" sz="2400" b="1" dirty="0" smtClean="0">
                <a:ea typeface="华文中宋" pitchFamily="2" charset="-122"/>
              </a:rPr>
              <a:t>在节点之间传输</a:t>
            </a:r>
            <a:r>
              <a:rPr lang="zh-CN" altLang="en-US" sz="2400" b="1" dirty="0" smtClean="0">
                <a:solidFill>
                  <a:srgbClr val="0066FF"/>
                </a:solidFill>
                <a:ea typeface="华文中宋" pitchFamily="2" charset="-122"/>
              </a:rPr>
              <a:t>比特流 </a:t>
            </a:r>
            <a:r>
              <a:rPr lang="en-US" altLang="zh-CN" sz="2400" b="1" dirty="0" smtClean="0">
                <a:solidFill>
                  <a:srgbClr val="0066FF"/>
                </a:solidFill>
                <a:ea typeface="华文中宋" pitchFamily="2" charset="-122"/>
              </a:rPr>
              <a:t>(</a:t>
            </a:r>
            <a:r>
              <a:rPr lang="en-US" altLang="zh-CN" sz="2400" b="1" i="1" dirty="0" smtClean="0">
                <a:solidFill>
                  <a:srgbClr val="0066FF"/>
                </a:solidFill>
                <a:ea typeface="华文中宋" pitchFamily="2" charset="-122"/>
              </a:rPr>
              <a:t>bit</a:t>
            </a:r>
            <a:r>
              <a:rPr lang="en-US" altLang="zh-CN" sz="2400" b="1" dirty="0" smtClean="0">
                <a:solidFill>
                  <a:srgbClr val="0066FF"/>
                </a:solidFill>
                <a:ea typeface="华文中宋" pitchFamily="2" charset="-122"/>
              </a:rPr>
              <a:t>)</a:t>
            </a:r>
            <a:r>
              <a:rPr lang="zh-CN" altLang="en-US" sz="2400" b="1" dirty="0" smtClean="0">
                <a:ea typeface="华文中宋" pitchFamily="2" charset="-122"/>
              </a:rPr>
              <a:t>。</a:t>
            </a:r>
          </a:p>
          <a:p>
            <a:pPr lvl="1" eaLnBrk="1">
              <a:lnSpc>
                <a:spcPct val="110000"/>
              </a:lnSpc>
            </a:pPr>
            <a:r>
              <a:rPr lang="zh-CN" altLang="en-US" sz="2000" b="1" dirty="0" smtClean="0">
                <a:ea typeface="华文中宋" pitchFamily="2" charset="-122"/>
              </a:rPr>
              <a:t>传输媒体</a:t>
            </a:r>
            <a:endParaRPr lang="en-US" altLang="zh-CN" sz="2000" b="1" dirty="0" smtClean="0">
              <a:ea typeface="华文中宋" pitchFamily="2" charset="-122"/>
            </a:endParaRPr>
          </a:p>
        </p:txBody>
      </p:sp>
      <p:sp>
        <p:nvSpPr>
          <p:cNvPr id="164868" name="灯片编号占位符 6"/>
          <p:cNvSpPr>
            <a:spLocks noGrp="1"/>
          </p:cNvSpPr>
          <p:nvPr>
            <p:ph type="sldNum" sz="quarter" idx="12"/>
          </p:nvPr>
        </p:nvSpPr>
        <p:spPr>
          <a:noFill/>
          <a:ln>
            <a:miter lim="800000"/>
            <a:headEnd/>
            <a:tailEnd/>
          </a:ln>
        </p:spPr>
        <p:txBody>
          <a:bodyPr/>
          <a:lstStyle/>
          <a:p>
            <a:fld id="{C10B587E-8303-46D7-934C-705638052AD4}" type="slidenum">
              <a:rPr lang="en-US" altLang="zh-CN"/>
              <a:pPr/>
              <a:t>95</a:t>
            </a:fld>
            <a:endParaRPr lang="en-US" altLang="zh-CN"/>
          </a:p>
        </p:txBody>
      </p:sp>
      <p:sp>
        <p:nvSpPr>
          <p:cNvPr id="5" name="Rectangle 2"/>
          <p:cNvSpPr txBox="1">
            <a:spLocks noChangeArrowheads="1"/>
          </p:cNvSpPr>
          <p:nvPr/>
        </p:nvSpPr>
        <p:spPr bwMode="auto">
          <a:xfrm>
            <a:off x="1610249" y="5980671"/>
            <a:ext cx="6616700" cy="673100"/>
          </a:xfrm>
          <a:prstGeom prst="rect">
            <a:avLst/>
          </a:prstGeom>
          <a:noFill/>
          <a:ln w="9525">
            <a:noFill/>
            <a:miter lim="800000"/>
            <a:headEnd/>
            <a:tailEnd/>
          </a:ln>
          <a:effectLst/>
        </p:spPr>
        <p:txBody>
          <a:bodyPr anchor="ctr"/>
          <a:lstStyle/>
          <a:p>
            <a:pPr algn="just"/>
            <a:r>
              <a:rPr lang="zh-CN" altLang="en-US" b="1" dirty="0">
                <a:solidFill>
                  <a:srgbClr val="FF0000"/>
                </a:solidFill>
                <a:ea typeface="黑体" pitchFamily="49" charset="-122"/>
              </a:rPr>
              <a:t>注：分组</a:t>
            </a:r>
            <a:r>
              <a:rPr lang="en-US" altLang="zh-CN" b="1" dirty="0">
                <a:solidFill>
                  <a:srgbClr val="FF0000"/>
                </a:solidFill>
                <a:ea typeface="黑体" pitchFamily="49" charset="-122"/>
              </a:rPr>
              <a:t>(</a:t>
            </a:r>
            <a:r>
              <a:rPr lang="en-US" altLang="zh-CN" b="1" i="1" dirty="0">
                <a:solidFill>
                  <a:srgbClr val="FF0000"/>
                </a:solidFill>
                <a:ea typeface="黑体" pitchFamily="49" charset="-122"/>
              </a:rPr>
              <a:t>packet</a:t>
            </a:r>
            <a:r>
              <a:rPr lang="en-US" altLang="zh-CN" b="1" dirty="0">
                <a:solidFill>
                  <a:srgbClr val="FF0000"/>
                </a:solidFill>
                <a:ea typeface="黑体" pitchFamily="49" charset="-122"/>
              </a:rPr>
              <a:t>)</a:t>
            </a:r>
            <a:r>
              <a:rPr lang="zh-CN" altLang="en-US" b="1" dirty="0">
                <a:solidFill>
                  <a:srgbClr val="FF0000"/>
                </a:solidFill>
                <a:ea typeface="黑体" pitchFamily="49" charset="-122"/>
              </a:rPr>
              <a:t>通常为各层所传输数据的统称</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3043">
                                            <p:txEl>
                                              <p:pRg st="0" end="0"/>
                                            </p:txEl>
                                          </p:spTgt>
                                        </p:tgtEl>
                                        <p:attrNameLst>
                                          <p:attrName>style.visibility</p:attrName>
                                        </p:attrNameLst>
                                      </p:cBhvr>
                                      <p:to>
                                        <p:strVal val="visible"/>
                                      </p:to>
                                    </p:set>
                                    <p:animEffect transition="in" filter="wipe(down)">
                                      <p:cBhvr>
                                        <p:cTn id="7" dur="500"/>
                                        <p:tgtEl>
                                          <p:spTgt spid="34304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3043">
                                            <p:txEl>
                                              <p:pRg st="1" end="1"/>
                                            </p:txEl>
                                          </p:spTgt>
                                        </p:tgtEl>
                                        <p:attrNameLst>
                                          <p:attrName>style.visibility</p:attrName>
                                        </p:attrNameLst>
                                      </p:cBhvr>
                                      <p:to>
                                        <p:strVal val="visible"/>
                                      </p:to>
                                    </p:set>
                                    <p:animEffect transition="in" filter="wipe(down)">
                                      <p:cBhvr>
                                        <p:cTn id="10" dur="500"/>
                                        <p:tgtEl>
                                          <p:spTgt spid="34304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43043">
                                            <p:txEl>
                                              <p:pRg st="2" end="2"/>
                                            </p:txEl>
                                          </p:spTgt>
                                        </p:tgtEl>
                                        <p:attrNameLst>
                                          <p:attrName>style.visibility</p:attrName>
                                        </p:attrNameLst>
                                      </p:cBhvr>
                                      <p:to>
                                        <p:strVal val="visible"/>
                                      </p:to>
                                    </p:set>
                                    <p:animEffect transition="in" filter="wipe(down)">
                                      <p:cBhvr>
                                        <p:cTn id="15" dur="500"/>
                                        <p:tgtEl>
                                          <p:spTgt spid="343043">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43043">
                                            <p:txEl>
                                              <p:pRg st="3" end="3"/>
                                            </p:txEl>
                                          </p:spTgt>
                                        </p:tgtEl>
                                        <p:attrNameLst>
                                          <p:attrName>style.visibility</p:attrName>
                                        </p:attrNameLst>
                                      </p:cBhvr>
                                      <p:to>
                                        <p:strVal val="visible"/>
                                      </p:to>
                                    </p:set>
                                    <p:animEffect transition="in" filter="wipe(down)">
                                      <p:cBhvr>
                                        <p:cTn id="18" dur="500"/>
                                        <p:tgtEl>
                                          <p:spTgt spid="34304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43043">
                                            <p:txEl>
                                              <p:pRg st="4" end="4"/>
                                            </p:txEl>
                                          </p:spTgt>
                                        </p:tgtEl>
                                        <p:attrNameLst>
                                          <p:attrName>style.visibility</p:attrName>
                                        </p:attrNameLst>
                                      </p:cBhvr>
                                      <p:to>
                                        <p:strVal val="visible"/>
                                      </p:to>
                                    </p:set>
                                    <p:animEffect transition="in" filter="wipe(down)">
                                      <p:cBhvr>
                                        <p:cTn id="23" dur="500"/>
                                        <p:tgtEl>
                                          <p:spTgt spid="343043">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43043">
                                            <p:txEl>
                                              <p:pRg st="5" end="5"/>
                                            </p:txEl>
                                          </p:spTgt>
                                        </p:tgtEl>
                                        <p:attrNameLst>
                                          <p:attrName>style.visibility</p:attrName>
                                        </p:attrNameLst>
                                      </p:cBhvr>
                                      <p:to>
                                        <p:strVal val="visible"/>
                                      </p:to>
                                    </p:set>
                                    <p:animEffect transition="in" filter="wipe(down)">
                                      <p:cBhvr>
                                        <p:cTn id="26" dur="500"/>
                                        <p:tgtEl>
                                          <p:spTgt spid="343043">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43043">
                                            <p:txEl>
                                              <p:pRg st="6" end="6"/>
                                            </p:txEl>
                                          </p:spTgt>
                                        </p:tgtEl>
                                        <p:attrNameLst>
                                          <p:attrName>style.visibility</p:attrName>
                                        </p:attrNameLst>
                                      </p:cBhvr>
                                      <p:to>
                                        <p:strVal val="visible"/>
                                      </p:to>
                                    </p:set>
                                    <p:animEffect transition="in" filter="wipe(down)">
                                      <p:cBhvr>
                                        <p:cTn id="31" dur="500"/>
                                        <p:tgtEl>
                                          <p:spTgt spid="343043">
                                            <p:txEl>
                                              <p:pRg st="6" end="6"/>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43043">
                                            <p:txEl>
                                              <p:pRg st="7" end="7"/>
                                            </p:txEl>
                                          </p:spTgt>
                                        </p:tgtEl>
                                        <p:attrNameLst>
                                          <p:attrName>style.visibility</p:attrName>
                                        </p:attrNameLst>
                                      </p:cBhvr>
                                      <p:to>
                                        <p:strVal val="visible"/>
                                      </p:to>
                                    </p:set>
                                    <p:animEffect transition="in" filter="wipe(down)">
                                      <p:cBhvr>
                                        <p:cTn id="34" dur="500"/>
                                        <p:tgtEl>
                                          <p:spTgt spid="343043">
                                            <p:txEl>
                                              <p:pRg st="7" end="7"/>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43043">
                                            <p:txEl>
                                              <p:pRg st="8" end="8"/>
                                            </p:txEl>
                                          </p:spTgt>
                                        </p:tgtEl>
                                        <p:attrNameLst>
                                          <p:attrName>style.visibility</p:attrName>
                                        </p:attrNameLst>
                                      </p:cBhvr>
                                      <p:to>
                                        <p:strVal val="visible"/>
                                      </p:to>
                                    </p:set>
                                    <p:animEffect transition="in" filter="wipe(down)">
                                      <p:cBhvr>
                                        <p:cTn id="39" dur="500"/>
                                        <p:tgtEl>
                                          <p:spTgt spid="343043">
                                            <p:txEl>
                                              <p:pRg st="8" end="8"/>
                                            </p:txEl>
                                          </p:spTgt>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43043">
                                            <p:txEl>
                                              <p:pRg st="9" end="9"/>
                                            </p:txEl>
                                          </p:spTgt>
                                        </p:tgtEl>
                                        <p:attrNameLst>
                                          <p:attrName>style.visibility</p:attrName>
                                        </p:attrNameLst>
                                      </p:cBhvr>
                                      <p:to>
                                        <p:strVal val="visible"/>
                                      </p:to>
                                    </p:set>
                                    <p:animEffect transition="in" filter="wipe(down)">
                                      <p:cBhvr>
                                        <p:cTn id="42" dur="500"/>
                                        <p:tgtEl>
                                          <p:spTgt spid="343043">
                                            <p:txEl>
                                              <p:pRg st="9" end="9"/>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anim calcmode="lin" valueType="num">
                                      <p:cBhvr>
                                        <p:cTn id="48" dur="500" fill="hold"/>
                                        <p:tgtEl>
                                          <p:spTgt spid="5"/>
                                        </p:tgtEl>
                                        <p:attrNameLst>
                                          <p:attrName>ppt_x</p:attrName>
                                        </p:attrNameLst>
                                      </p:cBhvr>
                                      <p:tavLst>
                                        <p:tav tm="0">
                                          <p:val>
                                            <p:strVal val="#ppt_x"/>
                                          </p:val>
                                        </p:tav>
                                        <p:tav tm="100000">
                                          <p:val>
                                            <p:strVal val="#ppt_x"/>
                                          </p:val>
                                        </p:tav>
                                      </p:tavLst>
                                    </p:anim>
                                    <p:anim calcmode="lin" valueType="num">
                                      <p:cBhvr>
                                        <p:cTn id="4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3" grpId="0" build="p"/>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533400" y="228600"/>
            <a:ext cx="7772400" cy="957184"/>
          </a:xfrm>
        </p:spPr>
        <p:txBody>
          <a:bodyPr/>
          <a:lstStyle/>
          <a:p>
            <a:r>
              <a:rPr lang="en-US" altLang="zh-CN" sz="3200" dirty="0" smtClean="0">
                <a:solidFill>
                  <a:srgbClr val="008000"/>
                </a:solidFill>
              </a:rPr>
              <a:t>ISO/OSI RM</a:t>
            </a:r>
            <a:r>
              <a:rPr lang="zh-CN" altLang="en-US" sz="3200" dirty="0" smtClean="0">
                <a:solidFill>
                  <a:srgbClr val="008000"/>
                </a:solidFill>
              </a:rPr>
              <a:t>、</a:t>
            </a:r>
            <a:r>
              <a:rPr lang="en-US" altLang="zh-CN" sz="3200" dirty="0" smtClean="0">
                <a:solidFill>
                  <a:srgbClr val="008000"/>
                </a:solidFill>
              </a:rPr>
              <a:t>TCP/IP</a:t>
            </a:r>
            <a:r>
              <a:rPr lang="zh-CN" altLang="en-US" sz="3200" dirty="0" smtClean="0">
                <a:solidFill>
                  <a:srgbClr val="008000"/>
                </a:solidFill>
              </a:rPr>
              <a:t>、因特网体系结构 </a:t>
            </a:r>
            <a:endParaRPr lang="zh-CN" altLang="en-US" sz="3200" b="1" dirty="0" smtClean="0">
              <a:solidFill>
                <a:srgbClr val="008000"/>
              </a:solidFill>
            </a:endParaRPr>
          </a:p>
        </p:txBody>
      </p:sp>
      <p:sp>
        <p:nvSpPr>
          <p:cNvPr id="168963" name="Rectangle 3"/>
          <p:cNvSpPr>
            <a:spLocks noGrp="1" noChangeArrowheads="1"/>
          </p:cNvSpPr>
          <p:nvPr>
            <p:ph type="body" sz="half" idx="1"/>
          </p:nvPr>
        </p:nvSpPr>
        <p:spPr>
          <a:xfrm>
            <a:off x="330200" y="1318314"/>
            <a:ext cx="8259763" cy="1351503"/>
          </a:xfrm>
        </p:spPr>
        <p:txBody>
          <a:bodyPr/>
          <a:lstStyle/>
          <a:p>
            <a:pPr eaLnBrk="1">
              <a:lnSpc>
                <a:spcPct val="115000"/>
              </a:lnSpc>
              <a:buFont typeface="Wingdings" pitchFamily="2" charset="2"/>
              <a:buNone/>
              <a:tabLst>
                <a:tab pos="1524000" algn="l"/>
              </a:tabLst>
            </a:pPr>
            <a:r>
              <a:rPr lang="zh-CN" altLang="en-US" sz="2400" b="1" dirty="0" smtClean="0">
                <a:ea typeface="华文中宋" pitchFamily="2" charset="-122"/>
              </a:rPr>
              <a:t>             国际标准化组织 </a:t>
            </a:r>
            <a:r>
              <a:rPr lang="en-US" altLang="zh-CN" sz="2400" b="1" dirty="0" smtClean="0">
                <a:ea typeface="华文中宋" pitchFamily="2" charset="-122"/>
              </a:rPr>
              <a:t>ISO </a:t>
            </a:r>
            <a:r>
              <a:rPr lang="zh-CN" altLang="en-US" sz="2400" b="1" dirty="0" smtClean="0">
                <a:ea typeface="华文中宋" pitchFamily="2" charset="-122"/>
              </a:rPr>
              <a:t>在</a:t>
            </a:r>
            <a:r>
              <a:rPr lang="en-US" altLang="zh-CN" sz="2400" b="1" dirty="0" smtClean="0">
                <a:ea typeface="华文中宋" pitchFamily="2" charset="-122"/>
              </a:rPr>
              <a:t>1981</a:t>
            </a:r>
            <a:r>
              <a:rPr lang="zh-CN" altLang="en-US" sz="2400" b="1" dirty="0" smtClean="0">
                <a:ea typeface="华文中宋" pitchFamily="2" charset="-122"/>
              </a:rPr>
              <a:t>年提出计算机网络的</a:t>
            </a:r>
            <a:r>
              <a:rPr lang="en-US" altLang="zh-CN" sz="2400" b="1" dirty="0" smtClean="0">
                <a:ea typeface="华文中宋" pitchFamily="2" charset="-122"/>
              </a:rPr>
              <a:t>7</a:t>
            </a:r>
            <a:r>
              <a:rPr lang="zh-CN" altLang="en-US" sz="2400" b="1" dirty="0" smtClean="0">
                <a:ea typeface="华文中宋" pitchFamily="2" charset="-122"/>
              </a:rPr>
              <a:t>层体系结构，简称为</a:t>
            </a:r>
            <a:r>
              <a:rPr lang="en-US" altLang="zh-CN" sz="2400" b="1" dirty="0" smtClean="0">
                <a:solidFill>
                  <a:srgbClr val="FF0000"/>
                </a:solidFill>
                <a:ea typeface="华文中宋" pitchFamily="2" charset="-122"/>
              </a:rPr>
              <a:t>OSI</a:t>
            </a:r>
            <a:r>
              <a:rPr lang="zh-CN" altLang="en-US" sz="2400" b="1" dirty="0" smtClean="0">
                <a:solidFill>
                  <a:srgbClr val="FF0000"/>
                </a:solidFill>
                <a:ea typeface="华文中宋" pitchFamily="2" charset="-122"/>
              </a:rPr>
              <a:t>参考模型</a:t>
            </a:r>
            <a:r>
              <a:rPr lang="en-US" altLang="zh-CN" sz="2400" b="1" dirty="0" smtClean="0">
                <a:ea typeface="华文中宋" pitchFamily="2" charset="-122"/>
              </a:rPr>
              <a:t>( OSI/RM, Open Systems Interconnection Reference Model) </a:t>
            </a:r>
            <a:r>
              <a:rPr lang="zh-CN" altLang="en-US" sz="2400" b="1" dirty="0" smtClean="0">
                <a:ea typeface="华文中宋" pitchFamily="2" charset="-122"/>
              </a:rPr>
              <a:t>。</a:t>
            </a:r>
          </a:p>
        </p:txBody>
      </p:sp>
      <p:graphicFrame>
        <p:nvGraphicFramePr>
          <p:cNvPr id="345245" name="Group 157"/>
          <p:cNvGraphicFramePr>
            <a:graphicFrameLocks noGrp="1"/>
          </p:cNvGraphicFramePr>
          <p:nvPr>
            <p:ph sz="quarter" idx="2"/>
            <p:extLst>
              <p:ext uri="{D42A27DB-BD31-4B8C-83A1-F6EECF244321}">
                <p14:modId xmlns:p14="http://schemas.microsoft.com/office/powerpoint/2010/main" val="446472459"/>
              </p:ext>
            </p:extLst>
          </p:nvPr>
        </p:nvGraphicFramePr>
        <p:xfrm>
          <a:off x="715841" y="3426736"/>
          <a:ext cx="1919287" cy="3257553"/>
        </p:xfrm>
        <a:graphic>
          <a:graphicData uri="http://schemas.openxmlformats.org/drawingml/2006/table">
            <a:tbl>
              <a:tblPr/>
              <a:tblGrid>
                <a:gridCol w="1919287"/>
              </a:tblGrid>
              <a:tr h="465138">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mn-lt"/>
                          <a:ea typeface="宋体" pitchFamily="2" charset="-122"/>
                          <a:cs typeface="Courier New" pitchFamily="49" charset="0"/>
                        </a:rPr>
                        <a:t>7      </a:t>
                      </a:r>
                      <a:r>
                        <a:rPr kumimoji="0" lang="zh-CN" altLang="en-US" sz="2000" b="1" i="0" u="none" strike="noStrike" cap="none" normalizeH="0" baseline="0" dirty="0" smtClean="0">
                          <a:ln>
                            <a:noFill/>
                          </a:ln>
                          <a:solidFill>
                            <a:schemeClr val="tx1"/>
                          </a:solidFill>
                          <a:effectLst/>
                          <a:latin typeface="+mn-lt"/>
                          <a:ea typeface="宋体" pitchFamily="2" charset="-122"/>
                          <a:cs typeface="Courier New" pitchFamily="49" charset="0"/>
                        </a:rPr>
                        <a:t>应用层</a:t>
                      </a:r>
                      <a:endParaRPr kumimoji="0" lang="zh-CN" altLang="en-US" sz="2000" b="0" i="0" u="none" strike="noStrike" cap="none" normalizeH="0" baseline="0" dirty="0" smtClean="0">
                        <a:ln>
                          <a:noFill/>
                        </a:ln>
                        <a:solidFill>
                          <a:schemeClr val="tx1"/>
                        </a:solidFill>
                        <a:effectLst/>
                        <a:latin typeface="+mn-lt"/>
                        <a:ea typeface="宋体"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FF"/>
                    </a:solidFill>
                  </a:tcPr>
                </a:tc>
              </a:tr>
              <a:tr h="465138">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mn-lt"/>
                          <a:ea typeface="宋体" pitchFamily="2" charset="-122"/>
                          <a:cs typeface="Courier New" pitchFamily="49" charset="0"/>
                        </a:rPr>
                        <a:t>6      </a:t>
                      </a:r>
                      <a:r>
                        <a:rPr kumimoji="0" lang="zh-CN" altLang="en-US" sz="2000" b="1" i="0" u="none" strike="noStrike" cap="none" normalizeH="0" baseline="0" dirty="0" smtClean="0">
                          <a:ln>
                            <a:noFill/>
                          </a:ln>
                          <a:solidFill>
                            <a:schemeClr val="tx1"/>
                          </a:solidFill>
                          <a:effectLst/>
                          <a:latin typeface="+mn-lt"/>
                          <a:ea typeface="宋体" pitchFamily="2" charset="-122"/>
                          <a:cs typeface="Courier New" pitchFamily="49" charset="0"/>
                        </a:rPr>
                        <a:t>表示层</a:t>
                      </a:r>
                      <a:endParaRPr kumimoji="0" lang="zh-CN" altLang="en-US" sz="2000" b="0" i="0" u="none" strike="noStrike" cap="none" normalizeH="0" baseline="0" dirty="0" smtClean="0">
                        <a:ln>
                          <a:noFill/>
                        </a:ln>
                        <a:solidFill>
                          <a:schemeClr val="tx1"/>
                        </a:solidFill>
                        <a:effectLst/>
                        <a:latin typeface="+mn-lt"/>
                        <a:ea typeface="宋体"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r h="465138">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mn-lt"/>
                          <a:ea typeface="宋体" pitchFamily="2" charset="-122"/>
                          <a:cs typeface="Courier New" pitchFamily="49" charset="0"/>
                        </a:rPr>
                        <a:t>5      </a:t>
                      </a:r>
                      <a:r>
                        <a:rPr kumimoji="0" lang="zh-CN" altLang="en-US" sz="2000" b="1" i="0" u="none" strike="noStrike" cap="none" normalizeH="0" baseline="0" dirty="0" smtClean="0">
                          <a:ln>
                            <a:noFill/>
                          </a:ln>
                          <a:solidFill>
                            <a:schemeClr val="tx1"/>
                          </a:solidFill>
                          <a:effectLst/>
                          <a:latin typeface="+mn-lt"/>
                          <a:ea typeface="宋体" pitchFamily="2" charset="-122"/>
                          <a:cs typeface="Courier New" pitchFamily="49" charset="0"/>
                        </a:rPr>
                        <a:t>会话层</a:t>
                      </a:r>
                      <a:endParaRPr kumimoji="0" lang="zh-CN" altLang="en-US" sz="2000" b="0" i="0" u="none" strike="noStrike" cap="none" normalizeH="0" baseline="0" dirty="0" smtClean="0">
                        <a:ln>
                          <a:noFill/>
                        </a:ln>
                        <a:solidFill>
                          <a:schemeClr val="tx1"/>
                        </a:solidFill>
                        <a:effectLst/>
                        <a:latin typeface="+mn-lt"/>
                        <a:ea typeface="宋体"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r h="466725">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mn-lt"/>
                          <a:ea typeface="宋体" pitchFamily="2" charset="-122"/>
                          <a:cs typeface="Courier New" pitchFamily="49" charset="0"/>
                        </a:rPr>
                        <a:t>4      </a:t>
                      </a:r>
                      <a:r>
                        <a:rPr kumimoji="0" lang="zh-CN" altLang="en-US" sz="2000" b="1" i="0" u="none" strike="noStrike" cap="none" normalizeH="0" baseline="0" dirty="0" smtClean="0">
                          <a:ln>
                            <a:noFill/>
                          </a:ln>
                          <a:solidFill>
                            <a:schemeClr val="tx1"/>
                          </a:solidFill>
                          <a:effectLst/>
                          <a:latin typeface="+mn-lt"/>
                          <a:ea typeface="宋体" pitchFamily="2" charset="-122"/>
                          <a:cs typeface="Courier New" pitchFamily="49" charset="0"/>
                        </a:rPr>
                        <a:t>传输层</a:t>
                      </a:r>
                      <a:endParaRPr kumimoji="0" lang="zh-CN" altLang="en-US" sz="2000" b="0" i="0" u="none" strike="noStrike" cap="none" normalizeH="0" baseline="0" dirty="0" smtClean="0">
                        <a:ln>
                          <a:noFill/>
                        </a:ln>
                        <a:solidFill>
                          <a:schemeClr val="tx1"/>
                        </a:solidFill>
                        <a:effectLst/>
                        <a:latin typeface="+mn-lt"/>
                        <a:ea typeface="宋体"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solidFill>
                  </a:tcPr>
                </a:tc>
              </a:tr>
              <a:tr h="465138">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mn-lt"/>
                          <a:ea typeface="宋体" pitchFamily="2" charset="-122"/>
                          <a:cs typeface="Courier New" pitchFamily="49" charset="0"/>
                        </a:rPr>
                        <a:t>3      </a:t>
                      </a:r>
                      <a:r>
                        <a:rPr kumimoji="0" lang="zh-CN" altLang="en-US" sz="2000" b="1" i="0" u="none" strike="noStrike" cap="none" normalizeH="0" baseline="0" dirty="0" smtClean="0">
                          <a:ln>
                            <a:noFill/>
                          </a:ln>
                          <a:solidFill>
                            <a:schemeClr val="tx1"/>
                          </a:solidFill>
                          <a:effectLst/>
                          <a:latin typeface="+mn-lt"/>
                          <a:ea typeface="宋体" pitchFamily="2" charset="-122"/>
                          <a:cs typeface="Courier New" pitchFamily="49" charset="0"/>
                        </a:rPr>
                        <a:t>网络层</a:t>
                      </a:r>
                      <a:endParaRPr kumimoji="0" lang="zh-CN" altLang="en-US" sz="2000" b="0" i="0" u="none" strike="noStrike" cap="none" normalizeH="0" baseline="0" dirty="0" smtClean="0">
                        <a:ln>
                          <a:noFill/>
                        </a:ln>
                        <a:solidFill>
                          <a:schemeClr val="tx1"/>
                        </a:solidFill>
                        <a:effectLst/>
                        <a:latin typeface="+mn-lt"/>
                        <a:ea typeface="宋体"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A3"/>
                    </a:solidFill>
                  </a:tcPr>
                </a:tc>
              </a:tr>
              <a:tr h="465138">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mn-lt"/>
                          <a:ea typeface="宋体" pitchFamily="2" charset="-122"/>
                          <a:cs typeface="Courier New" pitchFamily="49" charset="0"/>
                        </a:rPr>
                        <a:t>2  </a:t>
                      </a:r>
                      <a:r>
                        <a:rPr kumimoji="0" lang="zh-CN" altLang="en-US" sz="2000" b="1" i="0" u="none" strike="noStrike" cap="none" normalizeH="0" baseline="0" dirty="0" smtClean="0">
                          <a:ln>
                            <a:noFill/>
                          </a:ln>
                          <a:solidFill>
                            <a:schemeClr val="tx1"/>
                          </a:solidFill>
                          <a:effectLst/>
                          <a:latin typeface="+mn-lt"/>
                          <a:ea typeface="宋体" pitchFamily="2" charset="-122"/>
                          <a:cs typeface="Courier New" pitchFamily="49" charset="0"/>
                        </a:rPr>
                        <a:t>数据链路层</a:t>
                      </a:r>
                      <a:endParaRPr kumimoji="0" lang="zh-CN" altLang="en-US" sz="2000" b="0" i="0" u="none" strike="noStrike" cap="none" normalizeH="0" baseline="0" dirty="0" smtClean="0">
                        <a:ln>
                          <a:noFill/>
                        </a:ln>
                        <a:solidFill>
                          <a:schemeClr val="tx1"/>
                        </a:solidFill>
                        <a:effectLst/>
                        <a:latin typeface="+mn-lt"/>
                        <a:ea typeface="宋体"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3FDDB"/>
                    </a:solidFill>
                  </a:tcPr>
                </a:tc>
              </a:tr>
              <a:tr h="465138">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mn-lt"/>
                          <a:ea typeface="宋体" pitchFamily="2" charset="-122"/>
                          <a:cs typeface="Courier New" pitchFamily="49" charset="0"/>
                        </a:rPr>
                        <a:t>1      </a:t>
                      </a:r>
                      <a:r>
                        <a:rPr kumimoji="0" lang="zh-CN" altLang="en-US" sz="2000" b="1" i="0" u="none" strike="noStrike" cap="none" normalizeH="0" baseline="0" dirty="0" smtClean="0">
                          <a:ln>
                            <a:noFill/>
                          </a:ln>
                          <a:solidFill>
                            <a:schemeClr val="tx1"/>
                          </a:solidFill>
                          <a:effectLst/>
                          <a:latin typeface="+mn-lt"/>
                          <a:ea typeface="宋体" pitchFamily="2" charset="-122"/>
                          <a:cs typeface="Courier New" pitchFamily="49" charset="0"/>
                        </a:rPr>
                        <a:t>物理层</a:t>
                      </a:r>
                      <a:endParaRPr kumimoji="0" lang="zh-CN" altLang="en-US" sz="2000" b="0" i="0" u="none" strike="noStrike" cap="none" normalizeH="0" baseline="0" dirty="0" smtClean="0">
                        <a:ln>
                          <a:noFill/>
                        </a:ln>
                        <a:solidFill>
                          <a:schemeClr val="tx1"/>
                        </a:solidFill>
                        <a:effectLst/>
                        <a:latin typeface="+mn-lt"/>
                        <a:ea typeface="宋体"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3FDDB"/>
                    </a:solidFill>
                  </a:tcPr>
                </a:tc>
              </a:tr>
            </a:tbl>
          </a:graphicData>
        </a:graphic>
      </p:graphicFrame>
      <p:graphicFrame>
        <p:nvGraphicFramePr>
          <p:cNvPr id="345256" name="Group 168"/>
          <p:cNvGraphicFramePr>
            <a:graphicFrameLocks noGrp="1"/>
          </p:cNvGraphicFramePr>
          <p:nvPr>
            <p:ph sz="quarter" idx="3"/>
            <p:extLst>
              <p:ext uri="{D42A27DB-BD31-4B8C-83A1-F6EECF244321}">
                <p14:modId xmlns:p14="http://schemas.microsoft.com/office/powerpoint/2010/main" val="174282393"/>
              </p:ext>
            </p:extLst>
          </p:nvPr>
        </p:nvGraphicFramePr>
        <p:xfrm>
          <a:off x="5511712" y="3436784"/>
          <a:ext cx="1966913" cy="3241676"/>
        </p:xfrm>
        <a:graphic>
          <a:graphicData uri="http://schemas.openxmlformats.org/drawingml/2006/table">
            <a:tbl>
              <a:tblPr/>
              <a:tblGrid>
                <a:gridCol w="1966913"/>
              </a:tblGrid>
              <a:tr h="1390649">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mn-lt"/>
                          <a:ea typeface="宋体" pitchFamily="2" charset="-122"/>
                          <a:cs typeface="Courier New" pitchFamily="49" charset="0"/>
                        </a:rPr>
                        <a:t>5      </a:t>
                      </a:r>
                      <a:r>
                        <a:rPr kumimoji="0" lang="zh-CN" altLang="en-US" sz="2000" b="1" i="0" u="none" strike="noStrike" cap="none" normalizeH="0" baseline="0" dirty="0" smtClean="0">
                          <a:ln>
                            <a:noFill/>
                          </a:ln>
                          <a:solidFill>
                            <a:schemeClr val="tx1"/>
                          </a:solidFill>
                          <a:effectLst/>
                          <a:latin typeface="+mn-lt"/>
                          <a:ea typeface="宋体" pitchFamily="2" charset="-122"/>
                          <a:cs typeface="Courier New" pitchFamily="49" charset="0"/>
                        </a:rPr>
                        <a:t>应用层</a:t>
                      </a:r>
                      <a:endParaRPr kumimoji="0" lang="zh-CN" altLang="en-US" sz="2000" b="0" i="0" u="none" strike="noStrike" cap="none" normalizeH="0" baseline="0" dirty="0" smtClean="0">
                        <a:ln>
                          <a:noFill/>
                        </a:ln>
                        <a:solidFill>
                          <a:schemeClr val="tx1"/>
                        </a:solidFill>
                        <a:effectLst/>
                        <a:latin typeface="+mn-lt"/>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FF"/>
                    </a:solidFill>
                  </a:tcPr>
                </a:tc>
              </a:tr>
              <a:tr h="461963">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mn-lt"/>
                          <a:ea typeface="宋体" pitchFamily="2" charset="-122"/>
                          <a:cs typeface="Courier New" pitchFamily="49" charset="0"/>
                        </a:rPr>
                        <a:t>4      </a:t>
                      </a:r>
                      <a:r>
                        <a:rPr kumimoji="0" lang="zh-CN" altLang="en-US" sz="2000" b="1" i="0" u="none" strike="noStrike" cap="none" normalizeH="0" baseline="0" dirty="0" smtClean="0">
                          <a:ln>
                            <a:noFill/>
                          </a:ln>
                          <a:solidFill>
                            <a:schemeClr val="tx1"/>
                          </a:solidFill>
                          <a:effectLst/>
                          <a:latin typeface="+mn-lt"/>
                          <a:ea typeface="宋体" pitchFamily="2" charset="-122"/>
                          <a:cs typeface="Courier New" pitchFamily="49" charset="0"/>
                        </a:rPr>
                        <a:t>传输层</a:t>
                      </a:r>
                      <a:endParaRPr kumimoji="0" lang="zh-CN" altLang="en-US" sz="2000" b="0" i="0" u="none" strike="noStrike" cap="none" normalizeH="0" baseline="0" dirty="0" smtClean="0">
                        <a:ln>
                          <a:noFill/>
                        </a:ln>
                        <a:solidFill>
                          <a:schemeClr val="tx1"/>
                        </a:solidFill>
                        <a:effectLst/>
                        <a:latin typeface="+mn-lt"/>
                        <a:ea typeface="宋体"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solidFill>
                  </a:tcPr>
                </a:tc>
              </a:tr>
              <a:tr h="461963">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mn-lt"/>
                          <a:ea typeface="宋体" pitchFamily="2" charset="-122"/>
                          <a:cs typeface="Courier New" pitchFamily="49" charset="0"/>
                        </a:rPr>
                        <a:t>3      </a:t>
                      </a:r>
                      <a:r>
                        <a:rPr kumimoji="0" lang="zh-CN" altLang="en-US" sz="2000" b="1" i="0" u="none" strike="noStrike" cap="none" normalizeH="0" baseline="0" dirty="0" smtClean="0">
                          <a:ln>
                            <a:noFill/>
                          </a:ln>
                          <a:solidFill>
                            <a:schemeClr val="tx1"/>
                          </a:solidFill>
                          <a:effectLst/>
                          <a:latin typeface="+mn-lt"/>
                          <a:ea typeface="宋体" pitchFamily="2" charset="-122"/>
                          <a:cs typeface="Courier New" pitchFamily="49" charset="0"/>
                        </a:rPr>
                        <a:t>网络层</a:t>
                      </a:r>
                      <a:endParaRPr kumimoji="0" lang="zh-CN" altLang="en-US" sz="2000" b="0" i="0" u="none" strike="noStrike" cap="none" normalizeH="0" baseline="0" dirty="0" smtClean="0">
                        <a:ln>
                          <a:noFill/>
                        </a:ln>
                        <a:solidFill>
                          <a:schemeClr val="tx1"/>
                        </a:solidFill>
                        <a:effectLst/>
                        <a:latin typeface="+mn-lt"/>
                        <a:ea typeface="宋体"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A3"/>
                    </a:solidFill>
                  </a:tcPr>
                </a:tc>
              </a:tr>
              <a:tr h="465138">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mn-lt"/>
                          <a:ea typeface="宋体" pitchFamily="2" charset="-122"/>
                          <a:cs typeface="Courier New" pitchFamily="49" charset="0"/>
                        </a:rPr>
                        <a:t>2      </a:t>
                      </a:r>
                      <a:r>
                        <a:rPr kumimoji="0" lang="zh-CN" altLang="en-US" sz="2000" b="1" i="0" u="none" strike="noStrike" cap="none" normalizeH="0" baseline="0" dirty="0" smtClean="0">
                          <a:ln>
                            <a:noFill/>
                          </a:ln>
                          <a:solidFill>
                            <a:schemeClr val="tx1"/>
                          </a:solidFill>
                          <a:effectLst/>
                          <a:latin typeface="+mn-lt"/>
                          <a:ea typeface="宋体" pitchFamily="2" charset="-122"/>
                          <a:cs typeface="Courier New" pitchFamily="49" charset="0"/>
                        </a:rPr>
                        <a:t>链路层</a:t>
                      </a:r>
                      <a:endParaRPr kumimoji="0" lang="zh-CN" altLang="en-US" sz="2000" b="0" i="0" u="none" strike="noStrike" cap="none" normalizeH="0" baseline="0" dirty="0" smtClean="0">
                        <a:ln>
                          <a:noFill/>
                        </a:ln>
                        <a:solidFill>
                          <a:schemeClr val="tx1"/>
                        </a:solidFill>
                        <a:effectLst/>
                        <a:latin typeface="+mn-lt"/>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3FDDB"/>
                    </a:solidFill>
                  </a:tcPr>
                </a:tc>
              </a:tr>
              <a:tr h="461963">
                <a:tc>
                  <a:txBody>
                    <a:bodyPr/>
                    <a:lstStyle/>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mn-lt"/>
                          <a:ea typeface="宋体" pitchFamily="2" charset="-122"/>
                          <a:cs typeface="Courier New" pitchFamily="49" charset="0"/>
                        </a:rPr>
                        <a:t>1      </a:t>
                      </a:r>
                      <a:r>
                        <a:rPr kumimoji="0" lang="zh-CN" altLang="en-US" sz="2000" b="1" i="0" u="none" strike="noStrike" cap="none" normalizeH="0" baseline="0" dirty="0" smtClean="0">
                          <a:ln>
                            <a:noFill/>
                          </a:ln>
                          <a:solidFill>
                            <a:schemeClr val="tx1"/>
                          </a:solidFill>
                          <a:effectLst/>
                          <a:latin typeface="+mn-lt"/>
                          <a:ea typeface="宋体" pitchFamily="2" charset="-122"/>
                          <a:cs typeface="Courier New" pitchFamily="49" charset="0"/>
                        </a:rPr>
                        <a:t>物理层</a:t>
                      </a:r>
                      <a:endParaRPr kumimoji="0" lang="zh-CN" altLang="en-US" sz="2000" b="0" i="0" u="none" strike="noStrike" cap="none" normalizeH="0" baseline="0" dirty="0" smtClean="0">
                        <a:ln>
                          <a:noFill/>
                        </a:ln>
                        <a:solidFill>
                          <a:schemeClr val="tx1"/>
                        </a:solidFill>
                        <a:effectLst/>
                        <a:latin typeface="+mn-lt"/>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3FDDB"/>
                    </a:solidFill>
                  </a:tcPr>
                </a:tc>
              </a:tr>
            </a:tbl>
          </a:graphicData>
        </a:graphic>
      </p:graphicFrame>
      <p:sp>
        <p:nvSpPr>
          <p:cNvPr id="168996" name="灯片编号占位符 7"/>
          <p:cNvSpPr>
            <a:spLocks noGrp="1"/>
          </p:cNvSpPr>
          <p:nvPr>
            <p:ph type="sldNum" sz="quarter" idx="12"/>
          </p:nvPr>
        </p:nvSpPr>
        <p:spPr>
          <a:noFill/>
          <a:ln>
            <a:miter lim="800000"/>
            <a:headEnd/>
            <a:tailEnd/>
          </a:ln>
        </p:spPr>
        <p:txBody>
          <a:bodyPr/>
          <a:lstStyle/>
          <a:p>
            <a:fld id="{B9141C2D-2C45-45D0-817C-FF8E4C03CF24}" type="slidenum">
              <a:rPr lang="en-US" altLang="zh-CN"/>
              <a:pPr/>
              <a:t>96</a:t>
            </a:fld>
            <a:endParaRPr lang="en-US" altLang="zh-CN"/>
          </a:p>
        </p:txBody>
      </p:sp>
      <p:sp>
        <p:nvSpPr>
          <p:cNvPr id="168997" name="Text Box 160"/>
          <p:cNvSpPr txBox="1">
            <a:spLocks noChangeArrowheads="1"/>
          </p:cNvSpPr>
          <p:nvPr/>
        </p:nvSpPr>
        <p:spPr bwMode="auto">
          <a:xfrm>
            <a:off x="748446" y="2983911"/>
            <a:ext cx="1801463" cy="434975"/>
          </a:xfrm>
          <a:prstGeom prst="rect">
            <a:avLst/>
          </a:prstGeom>
          <a:noFill/>
          <a:ln w="9525">
            <a:noFill/>
            <a:miter lim="800000"/>
            <a:headEnd/>
            <a:tailEnd/>
          </a:ln>
        </p:spPr>
        <p:txBody>
          <a:bodyPr/>
          <a:lstStyle/>
          <a:p>
            <a:pPr algn="just"/>
            <a:r>
              <a:rPr lang="en-US" altLang="zh-CN" sz="2000" b="1" dirty="0" smtClean="0">
                <a:solidFill>
                  <a:srgbClr val="0066FF"/>
                </a:solidFill>
              </a:rPr>
              <a:t>OSI</a:t>
            </a:r>
            <a:r>
              <a:rPr lang="zh-CN" altLang="en-US" sz="2000" b="1" dirty="0" smtClean="0">
                <a:solidFill>
                  <a:srgbClr val="0066FF"/>
                </a:solidFill>
              </a:rPr>
              <a:t>体系结构</a:t>
            </a:r>
            <a:endParaRPr lang="zh-CN" altLang="en-US" sz="2000" dirty="0">
              <a:solidFill>
                <a:srgbClr val="0066FF"/>
              </a:solidFill>
            </a:endParaRPr>
          </a:p>
        </p:txBody>
      </p:sp>
      <p:sp>
        <p:nvSpPr>
          <p:cNvPr id="345250" name="AutoShape 162"/>
          <p:cNvSpPr>
            <a:spLocks/>
          </p:cNvSpPr>
          <p:nvPr/>
        </p:nvSpPr>
        <p:spPr bwMode="auto">
          <a:xfrm>
            <a:off x="7677944" y="3421973"/>
            <a:ext cx="45719" cy="1851025"/>
          </a:xfrm>
          <a:prstGeom prst="rightBrace">
            <a:avLst>
              <a:gd name="adj1" fmla="val 130804"/>
              <a:gd name="adj2" fmla="val 50000"/>
            </a:avLst>
          </a:prstGeom>
          <a:noFill/>
          <a:ln w="28575">
            <a:solidFill>
              <a:schemeClr val="tx1"/>
            </a:solidFill>
            <a:round/>
            <a:headEnd/>
            <a:tailEnd/>
          </a:ln>
          <a:effectLst/>
        </p:spPr>
        <p:txBody>
          <a:bodyPr wrap="none" anchor="ctr"/>
          <a:lstStyle/>
          <a:p>
            <a:pPr algn="ctr"/>
            <a:endParaRPr lang="zh-CN" altLang="en-US"/>
          </a:p>
        </p:txBody>
      </p:sp>
      <p:sp>
        <p:nvSpPr>
          <p:cNvPr id="345251" name="AutoShape 163"/>
          <p:cNvSpPr>
            <a:spLocks/>
          </p:cNvSpPr>
          <p:nvPr/>
        </p:nvSpPr>
        <p:spPr bwMode="auto">
          <a:xfrm>
            <a:off x="7677944" y="5272999"/>
            <a:ext cx="88900" cy="1395412"/>
          </a:xfrm>
          <a:prstGeom prst="rightBrace">
            <a:avLst>
              <a:gd name="adj1" fmla="val 130804"/>
              <a:gd name="adj2" fmla="val 50000"/>
            </a:avLst>
          </a:prstGeom>
          <a:noFill/>
          <a:ln w="28575">
            <a:solidFill>
              <a:schemeClr val="tx1"/>
            </a:solidFill>
            <a:round/>
            <a:headEnd/>
            <a:tailEnd/>
          </a:ln>
          <a:effectLst/>
        </p:spPr>
        <p:txBody>
          <a:bodyPr wrap="none" anchor="ctr"/>
          <a:lstStyle/>
          <a:p>
            <a:pPr algn="ctr"/>
            <a:endParaRPr lang="zh-CN" altLang="en-US"/>
          </a:p>
        </p:txBody>
      </p:sp>
      <p:sp>
        <p:nvSpPr>
          <p:cNvPr id="345252" name="Text Box 164"/>
          <p:cNvSpPr txBox="1">
            <a:spLocks noChangeArrowheads="1"/>
          </p:cNvSpPr>
          <p:nvPr/>
        </p:nvSpPr>
        <p:spPr bwMode="auto">
          <a:xfrm>
            <a:off x="7806531" y="3795316"/>
            <a:ext cx="750094" cy="1136650"/>
          </a:xfrm>
          <a:prstGeom prst="rect">
            <a:avLst/>
          </a:prstGeom>
          <a:noFill/>
          <a:ln w="9525">
            <a:noFill/>
            <a:miter lim="800000"/>
            <a:headEnd/>
            <a:tailEnd/>
          </a:ln>
        </p:spPr>
        <p:txBody>
          <a:bodyPr vert="eaVert"/>
          <a:lstStyle/>
          <a:p>
            <a:pPr algn="just">
              <a:lnSpc>
                <a:spcPct val="105000"/>
              </a:lnSpc>
              <a:spcBef>
                <a:spcPct val="10000"/>
              </a:spcBef>
            </a:pPr>
            <a:r>
              <a:rPr lang="zh-CN" altLang="en-US" sz="1800" b="1" dirty="0"/>
              <a:t>资源子网</a:t>
            </a:r>
          </a:p>
          <a:p>
            <a:pPr algn="just">
              <a:lnSpc>
                <a:spcPct val="110000"/>
              </a:lnSpc>
              <a:spcBef>
                <a:spcPct val="10000"/>
              </a:spcBef>
            </a:pPr>
            <a:r>
              <a:rPr lang="zh-CN" altLang="en-US" sz="1800" b="1" dirty="0">
                <a:solidFill>
                  <a:srgbClr val="FF0000"/>
                </a:solidFill>
              </a:rPr>
              <a:t>网络边缘</a:t>
            </a:r>
            <a:endParaRPr lang="zh-CN" altLang="en-US" sz="1800" dirty="0"/>
          </a:p>
        </p:txBody>
      </p:sp>
      <p:sp>
        <p:nvSpPr>
          <p:cNvPr id="345253" name="Text Box 165"/>
          <p:cNvSpPr txBox="1">
            <a:spLocks noChangeArrowheads="1"/>
          </p:cNvSpPr>
          <p:nvPr/>
        </p:nvSpPr>
        <p:spPr bwMode="auto">
          <a:xfrm>
            <a:off x="7806531" y="5416667"/>
            <a:ext cx="750094" cy="1108075"/>
          </a:xfrm>
          <a:prstGeom prst="rect">
            <a:avLst/>
          </a:prstGeom>
          <a:noFill/>
          <a:ln w="9525">
            <a:noFill/>
            <a:miter lim="800000"/>
            <a:headEnd/>
            <a:tailEnd/>
          </a:ln>
        </p:spPr>
        <p:txBody>
          <a:bodyPr vert="eaVert"/>
          <a:lstStyle/>
          <a:p>
            <a:pPr algn="just"/>
            <a:r>
              <a:rPr lang="zh-CN" altLang="en-US" sz="1800" b="1" dirty="0"/>
              <a:t>通信子网</a:t>
            </a:r>
          </a:p>
          <a:p>
            <a:pPr algn="just">
              <a:spcBef>
                <a:spcPct val="10000"/>
              </a:spcBef>
            </a:pPr>
            <a:r>
              <a:rPr lang="zh-CN" altLang="en-US" sz="1800" b="1" dirty="0">
                <a:solidFill>
                  <a:srgbClr val="FF0000"/>
                </a:solidFill>
              </a:rPr>
              <a:t>网络核心</a:t>
            </a:r>
          </a:p>
        </p:txBody>
      </p:sp>
      <p:sp>
        <p:nvSpPr>
          <p:cNvPr id="345255" name="Text Box 167"/>
          <p:cNvSpPr txBox="1">
            <a:spLocks noChangeArrowheads="1"/>
          </p:cNvSpPr>
          <p:nvPr/>
        </p:nvSpPr>
        <p:spPr bwMode="auto">
          <a:xfrm>
            <a:off x="5487900" y="2995023"/>
            <a:ext cx="1990725" cy="434975"/>
          </a:xfrm>
          <a:prstGeom prst="rect">
            <a:avLst/>
          </a:prstGeom>
          <a:noFill/>
          <a:ln w="9525">
            <a:noFill/>
            <a:miter lim="800000"/>
            <a:headEnd/>
            <a:tailEnd/>
          </a:ln>
        </p:spPr>
        <p:txBody>
          <a:bodyPr/>
          <a:lstStyle/>
          <a:p>
            <a:pPr algn="just"/>
            <a:r>
              <a:rPr lang="zh-CN" altLang="en-US" sz="2000" b="1" dirty="0">
                <a:solidFill>
                  <a:srgbClr val="0066FF"/>
                </a:solidFill>
              </a:rPr>
              <a:t>因特网体系结构</a:t>
            </a:r>
            <a:endParaRPr lang="zh-CN" altLang="en-US" sz="2000" dirty="0">
              <a:solidFill>
                <a:srgbClr val="0066FF"/>
              </a:solidFill>
            </a:endParaRPr>
          </a:p>
          <a:p>
            <a:pPr algn="just"/>
            <a:endParaRPr lang="zh-CN" altLang="en-US" sz="2000" dirty="0">
              <a:solidFill>
                <a:srgbClr val="0066FF"/>
              </a:solidFill>
            </a:endParaRPr>
          </a:p>
        </p:txBody>
      </p:sp>
      <p:sp>
        <p:nvSpPr>
          <p:cNvPr id="345258" name="Text Box 170"/>
          <p:cNvSpPr txBox="1">
            <a:spLocks noChangeArrowheads="1"/>
          </p:cNvSpPr>
          <p:nvPr/>
        </p:nvSpPr>
        <p:spPr bwMode="auto">
          <a:xfrm>
            <a:off x="533400" y="1141016"/>
            <a:ext cx="7891462" cy="1846659"/>
          </a:xfrm>
          <a:prstGeom prst="rect">
            <a:avLst/>
          </a:prstGeom>
          <a:solidFill>
            <a:schemeClr val="accent1">
              <a:lumMod val="20000"/>
              <a:lumOff val="80000"/>
            </a:schemeClr>
          </a:solidFill>
          <a:ln w="9525">
            <a:noFill/>
            <a:miter lim="800000"/>
            <a:headEnd/>
            <a:tailEnd/>
          </a:ln>
          <a:effectLst/>
        </p:spPr>
        <p:txBody>
          <a:bodyPr>
            <a:spAutoFit/>
          </a:bodyPr>
          <a:lstStyle/>
          <a:p>
            <a:pPr>
              <a:lnSpc>
                <a:spcPct val="120000"/>
              </a:lnSpc>
              <a:spcBef>
                <a:spcPct val="50000"/>
              </a:spcBef>
              <a:buClr>
                <a:schemeClr val="accent2"/>
              </a:buClr>
            </a:pPr>
            <a:r>
              <a:rPr lang="en-US" altLang="zh-CN" sz="2000" b="1" dirty="0" smtClean="0">
                <a:solidFill>
                  <a:srgbClr val="FF0000"/>
                </a:solidFill>
              </a:rPr>
              <a:t>ISO/OSI RM</a:t>
            </a:r>
          </a:p>
          <a:p>
            <a:pPr>
              <a:spcBef>
                <a:spcPts val="600"/>
              </a:spcBef>
              <a:buClr>
                <a:schemeClr val="accent2"/>
              </a:buClr>
              <a:buFont typeface="Wingdings" pitchFamily="2" charset="2"/>
              <a:buChar char="ü"/>
            </a:pPr>
            <a:r>
              <a:rPr lang="zh-CN" altLang="en-US" sz="2000" b="1" dirty="0" smtClean="0">
                <a:solidFill>
                  <a:srgbClr val="FF0000"/>
                </a:solidFill>
              </a:rPr>
              <a:t>表示层：允许应用程序解释数据的含义，实现</a:t>
            </a:r>
            <a:r>
              <a:rPr lang="zh-CN" altLang="en-US" sz="2000" b="1" dirty="0" smtClean="0"/>
              <a:t>数据格式</a:t>
            </a:r>
            <a:r>
              <a:rPr lang="zh-CN" altLang="en-US" sz="2000" b="1" dirty="0"/>
              <a:t>的转换、数据压缩及加解密等。</a:t>
            </a:r>
          </a:p>
          <a:p>
            <a:pPr>
              <a:spcBef>
                <a:spcPts val="600"/>
              </a:spcBef>
              <a:buClr>
                <a:schemeClr val="accent2"/>
              </a:buClr>
              <a:buFont typeface="Wingdings" pitchFamily="2" charset="2"/>
              <a:buChar char="ü"/>
            </a:pPr>
            <a:r>
              <a:rPr lang="zh-CN" altLang="en-US" sz="2000" b="1" dirty="0">
                <a:solidFill>
                  <a:srgbClr val="FF0000"/>
                </a:solidFill>
              </a:rPr>
              <a:t>会话层：</a:t>
            </a:r>
            <a:r>
              <a:rPr lang="zh-CN" altLang="en-US" sz="2000" b="1" dirty="0"/>
              <a:t>对数据传输进行管理，包括数据交换的定界、同步，建立检查点等。 </a:t>
            </a:r>
          </a:p>
        </p:txBody>
      </p:sp>
      <p:graphicFrame>
        <p:nvGraphicFramePr>
          <p:cNvPr id="17" name="Group 168"/>
          <p:cNvGraphicFramePr>
            <a:graphicFrameLocks/>
          </p:cNvGraphicFramePr>
          <p:nvPr>
            <p:extLst>
              <p:ext uri="{D42A27DB-BD31-4B8C-83A1-F6EECF244321}">
                <p14:modId xmlns:p14="http://schemas.microsoft.com/office/powerpoint/2010/main" val="3891729052"/>
              </p:ext>
            </p:extLst>
          </p:nvPr>
        </p:nvGraphicFramePr>
        <p:xfrm>
          <a:off x="3100265" y="3442613"/>
          <a:ext cx="1966913" cy="3241676"/>
        </p:xfrm>
        <a:graphic>
          <a:graphicData uri="http://schemas.openxmlformats.org/drawingml/2006/table">
            <a:tbl>
              <a:tblPr/>
              <a:tblGrid>
                <a:gridCol w="1966913"/>
              </a:tblGrid>
              <a:tr h="1390649">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Courier New" pitchFamily="49" charset="0"/>
                        </a:rPr>
                        <a:t>应用层</a:t>
                      </a:r>
                      <a:endPar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FF"/>
                    </a:solidFill>
                  </a:tcPr>
                </a:tc>
              </a:tr>
              <a:tr h="461963">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Courier New" pitchFamily="49" charset="0"/>
                        </a:rPr>
                        <a:t>传输层</a:t>
                      </a:r>
                      <a:endPar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solidFill>
                  </a:tcPr>
                </a:tc>
              </a:tr>
              <a:tr h="461963">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Courier New" pitchFamily="49" charset="0"/>
                        </a:rPr>
                        <a:t>网际层</a:t>
                      </a:r>
                      <a:endPar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A1A3"/>
                    </a:solidFill>
                  </a:tcPr>
                </a:tc>
              </a:tr>
              <a:tr h="927101">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rPr>
                        <a:t>网络接口层</a:t>
                      </a: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3FDDB"/>
                    </a:solidFill>
                  </a:tcPr>
                </a:tc>
              </a:tr>
            </a:tbl>
          </a:graphicData>
        </a:graphic>
      </p:graphicFrame>
      <p:sp>
        <p:nvSpPr>
          <p:cNvPr id="18" name="Text Box 167"/>
          <p:cNvSpPr txBox="1">
            <a:spLocks noChangeArrowheads="1"/>
          </p:cNvSpPr>
          <p:nvPr/>
        </p:nvSpPr>
        <p:spPr bwMode="auto">
          <a:xfrm>
            <a:off x="3100265" y="3011443"/>
            <a:ext cx="2109857" cy="434975"/>
          </a:xfrm>
          <a:prstGeom prst="rect">
            <a:avLst/>
          </a:prstGeom>
          <a:noFill/>
          <a:ln w="9525">
            <a:noFill/>
            <a:miter lim="800000"/>
            <a:headEnd/>
            <a:tailEnd/>
          </a:ln>
        </p:spPr>
        <p:txBody>
          <a:bodyPr/>
          <a:lstStyle/>
          <a:p>
            <a:pPr algn="just"/>
            <a:r>
              <a:rPr lang="en-US" altLang="zh-CN" sz="2000" b="1" dirty="0" smtClean="0">
                <a:solidFill>
                  <a:srgbClr val="0066FF"/>
                </a:solidFill>
              </a:rPr>
              <a:t>TCP/IP</a:t>
            </a:r>
            <a:r>
              <a:rPr lang="zh-CN" altLang="en-US" sz="2000" b="1" dirty="0">
                <a:solidFill>
                  <a:srgbClr val="0066FF"/>
                </a:solidFill>
              </a:rPr>
              <a:t>体系结构</a:t>
            </a:r>
            <a:endParaRPr lang="zh-CN" altLang="en-US" sz="2000" dirty="0">
              <a:solidFill>
                <a:srgbClr val="0066FF"/>
              </a:solidFill>
            </a:endParaRPr>
          </a:p>
          <a:p>
            <a:pPr algn="just"/>
            <a:endParaRPr lang="zh-CN" altLang="en-US" sz="2000" dirty="0">
              <a:solidFill>
                <a:srgbClr val="0066FF"/>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5258"/>
                                        </p:tgtEl>
                                        <p:attrNameLst>
                                          <p:attrName>style.visibility</p:attrName>
                                        </p:attrNameLst>
                                      </p:cBhvr>
                                      <p:to>
                                        <p:strVal val="visible"/>
                                      </p:to>
                                    </p:set>
                                    <p:animEffect transition="in" filter="blinds(horizontal)">
                                      <p:cBhvr>
                                        <p:cTn id="7" dur="500"/>
                                        <p:tgtEl>
                                          <p:spTgt spid="3452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par>
                                <p:cTn id="13" presetID="4" presetClass="entr" presetSubtype="16"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ox(in)">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45255"/>
                                        </p:tgtEl>
                                        <p:attrNameLst>
                                          <p:attrName>style.visibility</p:attrName>
                                        </p:attrNameLst>
                                      </p:cBhvr>
                                      <p:to>
                                        <p:strVal val="visible"/>
                                      </p:to>
                                    </p:set>
                                    <p:animEffect transition="in" filter="blinds(horizontal)">
                                      <p:cBhvr>
                                        <p:cTn id="20" dur="500"/>
                                        <p:tgtEl>
                                          <p:spTgt spid="345255"/>
                                        </p:tgtEl>
                                      </p:cBhvr>
                                    </p:animEffect>
                                  </p:childTnLst>
                                </p:cTn>
                              </p:par>
                              <p:par>
                                <p:cTn id="21" presetID="4" presetClass="entr" presetSubtype="16" fill="hold" nodeType="withEffect">
                                  <p:stCondLst>
                                    <p:cond delay="0"/>
                                  </p:stCondLst>
                                  <p:childTnLst>
                                    <p:set>
                                      <p:cBhvr>
                                        <p:cTn id="22" dur="1" fill="hold">
                                          <p:stCondLst>
                                            <p:cond delay="0"/>
                                          </p:stCondLst>
                                        </p:cTn>
                                        <p:tgtEl>
                                          <p:spTgt spid="345256"/>
                                        </p:tgtEl>
                                        <p:attrNameLst>
                                          <p:attrName>style.visibility</p:attrName>
                                        </p:attrNameLst>
                                      </p:cBhvr>
                                      <p:to>
                                        <p:strVal val="visible"/>
                                      </p:to>
                                    </p:set>
                                    <p:animEffect transition="in" filter="box(in)">
                                      <p:cBhvr>
                                        <p:cTn id="23" dur="500"/>
                                        <p:tgtEl>
                                          <p:spTgt spid="34525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45250"/>
                                        </p:tgtEl>
                                        <p:attrNameLst>
                                          <p:attrName>style.visibility</p:attrName>
                                        </p:attrNameLst>
                                      </p:cBhvr>
                                      <p:to>
                                        <p:strVal val="visible"/>
                                      </p:to>
                                    </p:set>
                                    <p:animEffect transition="in" filter="blinds(horizontal)">
                                      <p:cBhvr>
                                        <p:cTn id="28" dur="500"/>
                                        <p:tgtEl>
                                          <p:spTgt spid="34525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45252"/>
                                        </p:tgtEl>
                                        <p:attrNameLst>
                                          <p:attrName>style.visibility</p:attrName>
                                        </p:attrNameLst>
                                      </p:cBhvr>
                                      <p:to>
                                        <p:strVal val="visible"/>
                                      </p:to>
                                    </p:set>
                                    <p:animEffect transition="in" filter="blinds(horizontal)">
                                      <p:cBhvr>
                                        <p:cTn id="31" dur="500"/>
                                        <p:tgtEl>
                                          <p:spTgt spid="34525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45251"/>
                                        </p:tgtEl>
                                        <p:attrNameLst>
                                          <p:attrName>style.visibility</p:attrName>
                                        </p:attrNameLst>
                                      </p:cBhvr>
                                      <p:to>
                                        <p:strVal val="visible"/>
                                      </p:to>
                                    </p:set>
                                    <p:animEffect transition="in" filter="blinds(horizontal)">
                                      <p:cBhvr>
                                        <p:cTn id="36" dur="500"/>
                                        <p:tgtEl>
                                          <p:spTgt spid="345251"/>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45253"/>
                                        </p:tgtEl>
                                        <p:attrNameLst>
                                          <p:attrName>style.visibility</p:attrName>
                                        </p:attrNameLst>
                                      </p:cBhvr>
                                      <p:to>
                                        <p:strVal val="visible"/>
                                      </p:to>
                                    </p:set>
                                    <p:animEffect transition="in" filter="blinds(horizontal)">
                                      <p:cBhvr>
                                        <p:cTn id="39" dur="500"/>
                                        <p:tgtEl>
                                          <p:spTgt spid="345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250" grpId="0" animBg="1"/>
      <p:bldP spid="345251" grpId="0" animBg="1"/>
      <p:bldP spid="345252" grpId="0"/>
      <p:bldP spid="345253" grpId="0"/>
      <p:bldP spid="345255" grpId="0"/>
      <p:bldP spid="345258" grpId="0" animBg="1"/>
      <p:bldP spid="1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Freeform 99"/>
          <p:cNvSpPr>
            <a:spLocks/>
          </p:cNvSpPr>
          <p:nvPr/>
        </p:nvSpPr>
        <p:spPr bwMode="auto">
          <a:xfrm>
            <a:off x="6978650" y="4156075"/>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mtClean="0">
              <a:solidFill>
                <a:srgbClr val="000000"/>
              </a:solidFill>
              <a:latin typeface="Arial" panose="020B0604020202020204" pitchFamily="34" charset="0"/>
            </a:endParaRPr>
          </a:p>
        </p:txBody>
      </p:sp>
      <p:sp>
        <p:nvSpPr>
          <p:cNvPr id="144388" name="Freeform 3"/>
          <p:cNvSpPr>
            <a:spLocks/>
          </p:cNvSpPr>
          <p:nvPr/>
        </p:nvSpPr>
        <p:spPr bwMode="auto">
          <a:xfrm>
            <a:off x="7129463" y="2246313"/>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mtClean="0">
              <a:solidFill>
                <a:srgbClr val="000000"/>
              </a:solidFill>
              <a:latin typeface="Arial" panose="020B0604020202020204" pitchFamily="34" charset="0"/>
            </a:endParaRPr>
          </a:p>
        </p:txBody>
      </p:sp>
      <p:grpSp>
        <p:nvGrpSpPr>
          <p:cNvPr id="144389" name="Group 180"/>
          <p:cNvGrpSpPr>
            <a:grpSpLocks/>
          </p:cNvGrpSpPr>
          <p:nvPr/>
        </p:nvGrpSpPr>
        <p:grpSpPr bwMode="auto">
          <a:xfrm>
            <a:off x="7329488" y="2754313"/>
            <a:ext cx="1052512" cy="355600"/>
            <a:chOff x="4410" y="1365"/>
            <a:chExt cx="663" cy="224"/>
          </a:xfrm>
        </p:grpSpPr>
        <p:sp>
          <p:nvSpPr>
            <p:cNvPr id="144523"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524"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525"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smtClean="0">
                <a:solidFill>
                  <a:srgbClr val="000000"/>
                </a:solidFill>
                <a:latin typeface="Arial" panose="020B0604020202020204" pitchFamily="34" charset="0"/>
              </a:endParaRPr>
            </a:p>
          </p:txBody>
        </p:sp>
        <p:sp>
          <p:nvSpPr>
            <p:cNvPr id="144526" name="Freeform 184"/>
            <p:cNvSpPr>
              <a:spLocks/>
            </p:cNvSpPr>
            <p:nvPr/>
          </p:nvSpPr>
          <p:spPr bwMode="auto">
            <a:xfrm>
              <a:off x="4475" y="1395"/>
              <a:ext cx="506" cy="80"/>
            </a:xfrm>
            <a:custGeom>
              <a:avLst/>
              <a:gdLst>
                <a:gd name="T0" fmla="*/ 0 w 280"/>
                <a:gd name="T1" fmla="*/ 693 h 63"/>
                <a:gd name="T2" fmla="*/ 13798 w 280"/>
                <a:gd name="T3" fmla="*/ 674 h 63"/>
                <a:gd name="T4" fmla="*/ 81432 w 280"/>
                <a:gd name="T5" fmla="*/ 0 h 63"/>
                <a:gd name="T6" fmla="*/ 103965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mtClean="0">
                <a:solidFill>
                  <a:srgbClr val="000000"/>
                </a:solidFill>
                <a:latin typeface="Arial" panose="020B0604020202020204" pitchFamily="34" charset="0"/>
              </a:endParaRPr>
            </a:p>
          </p:txBody>
        </p:sp>
        <p:sp>
          <p:nvSpPr>
            <p:cNvPr id="144527"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mtClean="0">
                <a:solidFill>
                  <a:srgbClr val="000000"/>
                </a:solidFill>
                <a:latin typeface="Arial" panose="020B0604020202020204" pitchFamily="34" charset="0"/>
              </a:endParaRPr>
            </a:p>
          </p:txBody>
        </p:sp>
      </p:grpSp>
      <p:grpSp>
        <p:nvGrpSpPr>
          <p:cNvPr id="144390" name="Group 170"/>
          <p:cNvGrpSpPr>
            <a:grpSpLocks/>
          </p:cNvGrpSpPr>
          <p:nvPr/>
        </p:nvGrpSpPr>
        <p:grpSpPr bwMode="auto">
          <a:xfrm>
            <a:off x="7392988" y="5013325"/>
            <a:ext cx="881062" cy="422275"/>
            <a:chOff x="2356" y="1300"/>
            <a:chExt cx="555" cy="194"/>
          </a:xfrm>
        </p:grpSpPr>
        <p:sp>
          <p:nvSpPr>
            <p:cNvPr id="14451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latin typeface="Times New Roman" panose="02020603050405020304" pitchFamily="18" charset="0"/>
              </a:endParaRPr>
            </a:p>
          </p:txBody>
        </p:sp>
        <p:sp>
          <p:nvSpPr>
            <p:cNvPr id="14451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endParaRPr lang="zh-CN" altLang="zh-CN" smtClean="0">
                <a:solidFill>
                  <a:srgbClr val="000000"/>
                </a:solidFill>
                <a:latin typeface="Times New Roman" panose="02020603050405020304" pitchFamily="18" charset="0"/>
              </a:endParaRPr>
            </a:p>
          </p:txBody>
        </p:sp>
        <p:sp>
          <p:nvSpPr>
            <p:cNvPr id="14451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latin typeface="Times New Roman" panose="02020603050405020304" pitchFamily="18" charset="0"/>
              </a:endParaRPr>
            </a:p>
          </p:txBody>
        </p:sp>
        <p:grpSp>
          <p:nvGrpSpPr>
            <p:cNvPr id="144518" name="Group 174"/>
            <p:cNvGrpSpPr>
              <a:grpSpLocks/>
            </p:cNvGrpSpPr>
            <p:nvPr/>
          </p:nvGrpSpPr>
          <p:grpSpPr bwMode="auto">
            <a:xfrm>
              <a:off x="2468" y="1332"/>
              <a:ext cx="310" cy="60"/>
              <a:chOff x="2468" y="1332"/>
              <a:chExt cx="310" cy="60"/>
            </a:xfrm>
          </p:grpSpPr>
          <p:sp>
            <p:nvSpPr>
              <p:cNvPr id="144521" name="Freeform 1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mtClean="0">
                  <a:solidFill>
                    <a:srgbClr val="000000"/>
                  </a:solidFill>
                  <a:latin typeface="Arial" panose="020B0604020202020204" pitchFamily="34" charset="0"/>
                </a:endParaRPr>
              </a:p>
            </p:txBody>
          </p:sp>
          <p:sp>
            <p:nvSpPr>
              <p:cNvPr id="144522" name="Freeform 1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mtClean="0">
                  <a:solidFill>
                    <a:srgbClr val="000000"/>
                  </a:solidFill>
                  <a:latin typeface="Arial" panose="020B0604020202020204" pitchFamily="34" charset="0"/>
                </a:endParaRPr>
              </a:p>
            </p:txBody>
          </p:sp>
        </p:grpSp>
        <p:sp>
          <p:nvSpPr>
            <p:cNvPr id="144519" name="Line 177"/>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144520" name="Line 178"/>
            <p:cNvSpPr>
              <a:spLocks noChangeShapeType="1"/>
            </p:cNvSpPr>
            <p:nvPr/>
          </p:nvSpPr>
          <p:spPr bwMode="auto">
            <a:xfrm>
              <a:off x="2907" y="1363"/>
              <a:ext cx="0" cy="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grpSp>
      <p:sp>
        <p:nvSpPr>
          <p:cNvPr id="144391" name="Freeform 2"/>
          <p:cNvSpPr>
            <a:spLocks/>
          </p:cNvSpPr>
          <p:nvPr/>
        </p:nvSpPr>
        <p:spPr bwMode="auto">
          <a:xfrm>
            <a:off x="3817938" y="1447800"/>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mtClean="0">
              <a:solidFill>
                <a:srgbClr val="000000"/>
              </a:solidFill>
              <a:latin typeface="Arial" panose="020B0604020202020204" pitchFamily="34" charset="0"/>
            </a:endParaRPr>
          </a:p>
        </p:txBody>
      </p:sp>
      <p:sp>
        <p:nvSpPr>
          <p:cNvPr id="144392" name="Text Box 8"/>
          <p:cNvSpPr txBox="1">
            <a:spLocks noChangeArrowheads="1"/>
          </p:cNvSpPr>
          <p:nvPr/>
        </p:nvSpPr>
        <p:spPr bwMode="auto">
          <a:xfrm>
            <a:off x="2716213" y="223838"/>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r>
              <a:rPr lang="en-US" altLang="zh-CN" i="1" smtClean="0">
                <a:solidFill>
                  <a:srgbClr val="000099"/>
                </a:solidFill>
              </a:rPr>
              <a:t>source</a:t>
            </a:r>
          </a:p>
        </p:txBody>
      </p:sp>
      <p:sp>
        <p:nvSpPr>
          <p:cNvPr id="144393" name="Freeform 10"/>
          <p:cNvSpPr>
            <a:spLocks/>
          </p:cNvSpPr>
          <p:nvPr/>
        </p:nvSpPr>
        <p:spPr bwMode="auto">
          <a:xfrm>
            <a:off x="3868738" y="650875"/>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mtClean="0">
              <a:solidFill>
                <a:srgbClr val="000000"/>
              </a:solidFill>
              <a:latin typeface="Arial" panose="020B0604020202020204" pitchFamily="34" charset="0"/>
            </a:endParaRPr>
          </a:p>
        </p:txBody>
      </p:sp>
      <p:sp>
        <p:nvSpPr>
          <p:cNvPr id="144394" name="Rectangle 23"/>
          <p:cNvSpPr>
            <a:spLocks noChangeArrowheads="1"/>
          </p:cNvSpPr>
          <p:nvPr/>
        </p:nvSpPr>
        <p:spPr bwMode="auto">
          <a:xfrm>
            <a:off x="2644775" y="660400"/>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395" name="Rectangle 24"/>
          <p:cNvSpPr>
            <a:spLocks noChangeArrowheads="1"/>
          </p:cNvSpPr>
          <p:nvPr/>
        </p:nvSpPr>
        <p:spPr bwMode="auto">
          <a:xfrm>
            <a:off x="2597150"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396" name="Line 25"/>
          <p:cNvSpPr>
            <a:spLocks noChangeShapeType="1"/>
          </p:cNvSpPr>
          <p:nvPr/>
        </p:nvSpPr>
        <p:spPr bwMode="auto">
          <a:xfrm>
            <a:off x="2597150" y="10493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mtClean="0">
              <a:solidFill>
                <a:srgbClr val="000000"/>
              </a:solidFill>
              <a:latin typeface="Arial" panose="020B0604020202020204" pitchFamily="34" charset="0"/>
            </a:endParaRPr>
          </a:p>
        </p:txBody>
      </p:sp>
      <p:sp>
        <p:nvSpPr>
          <p:cNvPr id="144397" name="Text Box 26"/>
          <p:cNvSpPr txBox="1">
            <a:spLocks noChangeArrowheads="1"/>
          </p:cNvSpPr>
          <p:nvPr/>
        </p:nvSpPr>
        <p:spPr bwMode="auto">
          <a:xfrm>
            <a:off x="2554288" y="6985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lnSpc>
                <a:spcPct val="110000"/>
              </a:lnSpc>
            </a:pPr>
            <a:r>
              <a:rPr lang="en-US" altLang="zh-CN" sz="1800" smtClean="0">
                <a:solidFill>
                  <a:srgbClr val="000000"/>
                </a:solidFill>
              </a:rPr>
              <a:t>application</a:t>
            </a:r>
          </a:p>
          <a:p>
            <a:pPr algn="ctr">
              <a:lnSpc>
                <a:spcPct val="110000"/>
              </a:lnSpc>
            </a:pPr>
            <a:r>
              <a:rPr lang="en-US" altLang="zh-CN" sz="1800" smtClean="0">
                <a:solidFill>
                  <a:srgbClr val="000000"/>
                </a:solidFill>
              </a:rPr>
              <a:t>transport</a:t>
            </a:r>
          </a:p>
          <a:p>
            <a:pPr algn="ctr">
              <a:lnSpc>
                <a:spcPct val="110000"/>
              </a:lnSpc>
            </a:pPr>
            <a:r>
              <a:rPr lang="en-US" altLang="zh-CN" sz="1800" smtClean="0">
                <a:solidFill>
                  <a:srgbClr val="000000"/>
                </a:solidFill>
              </a:rPr>
              <a:t>network</a:t>
            </a:r>
          </a:p>
          <a:p>
            <a:pPr algn="ctr">
              <a:lnSpc>
                <a:spcPct val="110000"/>
              </a:lnSpc>
            </a:pPr>
            <a:r>
              <a:rPr lang="en-US" altLang="zh-CN" sz="1800" smtClean="0">
                <a:solidFill>
                  <a:srgbClr val="000000"/>
                </a:solidFill>
              </a:rPr>
              <a:t>link</a:t>
            </a:r>
          </a:p>
          <a:p>
            <a:pPr algn="ctr">
              <a:lnSpc>
                <a:spcPct val="110000"/>
              </a:lnSpc>
            </a:pPr>
            <a:r>
              <a:rPr lang="en-US" altLang="zh-CN" sz="1800" smtClean="0">
                <a:solidFill>
                  <a:srgbClr val="000000"/>
                </a:solidFill>
              </a:rPr>
              <a:t>physical</a:t>
            </a:r>
          </a:p>
        </p:txBody>
      </p:sp>
      <p:sp>
        <p:nvSpPr>
          <p:cNvPr id="144398" name="Line 27"/>
          <p:cNvSpPr>
            <a:spLocks noChangeShapeType="1"/>
          </p:cNvSpPr>
          <p:nvPr/>
        </p:nvSpPr>
        <p:spPr bwMode="auto">
          <a:xfrm>
            <a:off x="2605088" y="13700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mtClean="0">
              <a:solidFill>
                <a:srgbClr val="000000"/>
              </a:solidFill>
              <a:latin typeface="Arial" panose="020B0604020202020204" pitchFamily="34" charset="0"/>
            </a:endParaRPr>
          </a:p>
        </p:txBody>
      </p:sp>
      <p:sp>
        <p:nvSpPr>
          <p:cNvPr id="144399" name="Line 28"/>
          <p:cNvSpPr>
            <a:spLocks noChangeShapeType="1"/>
          </p:cNvSpPr>
          <p:nvPr/>
        </p:nvSpPr>
        <p:spPr bwMode="auto">
          <a:xfrm>
            <a:off x="2609850" y="16510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mtClean="0">
              <a:solidFill>
                <a:srgbClr val="000000"/>
              </a:solidFill>
              <a:latin typeface="Arial" panose="020B0604020202020204" pitchFamily="34" charset="0"/>
            </a:endParaRPr>
          </a:p>
        </p:txBody>
      </p:sp>
      <p:sp>
        <p:nvSpPr>
          <p:cNvPr id="144400" name="Line 29"/>
          <p:cNvSpPr>
            <a:spLocks noChangeShapeType="1"/>
          </p:cNvSpPr>
          <p:nvPr/>
        </p:nvSpPr>
        <p:spPr bwMode="auto">
          <a:xfrm>
            <a:off x="2609850" y="19272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mtClean="0">
              <a:solidFill>
                <a:srgbClr val="000000"/>
              </a:solidFill>
              <a:latin typeface="Arial" panose="020B0604020202020204" pitchFamily="34" charset="0"/>
            </a:endParaRPr>
          </a:p>
        </p:txBody>
      </p:sp>
      <p:grpSp>
        <p:nvGrpSpPr>
          <p:cNvPr id="5" name="Group 39"/>
          <p:cNvGrpSpPr>
            <a:grpSpLocks/>
          </p:cNvGrpSpPr>
          <p:nvPr/>
        </p:nvGrpSpPr>
        <p:grpSpPr bwMode="auto">
          <a:xfrm>
            <a:off x="1219200" y="1368425"/>
            <a:ext cx="1208088" cy="303213"/>
            <a:chOff x="501" y="1990"/>
            <a:chExt cx="761" cy="191"/>
          </a:xfrm>
        </p:grpSpPr>
        <p:sp>
          <p:nvSpPr>
            <p:cNvPr id="14450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510"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t</a:t>
              </a:r>
            </a:p>
          </p:txBody>
        </p:sp>
        <p:sp>
          <p:nvSpPr>
            <p:cNvPr id="144511"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n</a:t>
              </a:r>
            </a:p>
          </p:txBody>
        </p:sp>
        <p:sp>
          <p:nvSpPr>
            <p:cNvPr id="144512"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M</a:t>
              </a:r>
            </a:p>
          </p:txBody>
        </p:sp>
        <p:sp>
          <p:nvSpPr>
            <p:cNvPr id="14451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14451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grpSp>
      <p:sp>
        <p:nvSpPr>
          <p:cNvPr id="112645" name="Text Box 5"/>
          <p:cNvSpPr txBox="1">
            <a:spLocks noChangeArrowheads="1"/>
          </p:cNvSpPr>
          <p:nvPr/>
        </p:nvSpPr>
        <p:spPr bwMode="auto">
          <a:xfrm>
            <a:off x="395288" y="996950"/>
            <a:ext cx="963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r>
              <a:rPr lang="en-US" altLang="zh-CN" sz="1600" smtClean="0">
                <a:solidFill>
                  <a:srgbClr val="CC0000"/>
                </a:solidFill>
              </a:rPr>
              <a:t>segment</a:t>
            </a:r>
          </a:p>
        </p:txBody>
      </p:sp>
      <p:grpSp>
        <p:nvGrpSpPr>
          <p:cNvPr id="6" name="Group 178"/>
          <p:cNvGrpSpPr>
            <a:grpSpLocks/>
          </p:cNvGrpSpPr>
          <p:nvPr/>
        </p:nvGrpSpPr>
        <p:grpSpPr bwMode="auto">
          <a:xfrm>
            <a:off x="1533525" y="1033463"/>
            <a:ext cx="301625" cy="292100"/>
            <a:chOff x="1962" y="2058"/>
            <a:chExt cx="190" cy="184"/>
          </a:xfrm>
        </p:grpSpPr>
        <p:sp>
          <p:nvSpPr>
            <p:cNvPr id="14450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508"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t</a:t>
              </a:r>
            </a:p>
          </p:txBody>
        </p:sp>
      </p:grpSp>
      <p:sp>
        <p:nvSpPr>
          <p:cNvPr id="112644" name="Text Box 4"/>
          <p:cNvSpPr txBox="1">
            <a:spLocks noChangeArrowheads="1"/>
          </p:cNvSpPr>
          <p:nvPr/>
        </p:nvSpPr>
        <p:spPr bwMode="auto">
          <a:xfrm>
            <a:off x="195263" y="1336675"/>
            <a:ext cx="1042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r>
              <a:rPr lang="en-US" altLang="zh-CN" sz="1600" smtClean="0">
                <a:solidFill>
                  <a:srgbClr val="CC0000"/>
                </a:solidFill>
              </a:rPr>
              <a:t>datagram</a:t>
            </a:r>
          </a:p>
        </p:txBody>
      </p:sp>
      <p:sp>
        <p:nvSpPr>
          <p:cNvPr id="144405" name="Text Box 54"/>
          <p:cNvSpPr txBox="1">
            <a:spLocks noChangeArrowheads="1"/>
          </p:cNvSpPr>
          <p:nvPr/>
        </p:nvSpPr>
        <p:spPr bwMode="auto">
          <a:xfrm>
            <a:off x="1547813" y="4157663"/>
            <a:ext cx="1412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r>
              <a:rPr lang="en-US" altLang="zh-CN" sz="2000" i="1" smtClean="0">
                <a:solidFill>
                  <a:srgbClr val="000099"/>
                </a:solidFill>
              </a:rPr>
              <a:t>destination</a:t>
            </a:r>
          </a:p>
        </p:txBody>
      </p:sp>
      <p:sp>
        <p:nvSpPr>
          <p:cNvPr id="144406" name="Freeform 56"/>
          <p:cNvSpPr>
            <a:spLocks/>
          </p:cNvSpPr>
          <p:nvPr/>
        </p:nvSpPr>
        <p:spPr bwMode="auto">
          <a:xfrm>
            <a:off x="2979738" y="4540250"/>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mtClean="0">
              <a:solidFill>
                <a:srgbClr val="000000"/>
              </a:solidFill>
              <a:latin typeface="Arial" panose="020B0604020202020204" pitchFamily="34" charset="0"/>
            </a:endParaRPr>
          </a:p>
        </p:txBody>
      </p:sp>
      <p:sp>
        <p:nvSpPr>
          <p:cNvPr id="144407" name="Rectangle 57"/>
          <p:cNvSpPr>
            <a:spLocks noChangeArrowheads="1"/>
          </p:cNvSpPr>
          <p:nvPr/>
        </p:nvSpPr>
        <p:spPr bwMode="auto">
          <a:xfrm>
            <a:off x="1755775" y="4546600"/>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408" name="Rectangle 58"/>
          <p:cNvSpPr>
            <a:spLocks noChangeArrowheads="1"/>
          </p:cNvSpPr>
          <p:nvPr/>
        </p:nvSpPr>
        <p:spPr bwMode="auto">
          <a:xfrm>
            <a:off x="1708150"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409" name="Line 59"/>
          <p:cNvSpPr>
            <a:spLocks noChangeShapeType="1"/>
          </p:cNvSpPr>
          <p:nvPr/>
        </p:nvSpPr>
        <p:spPr bwMode="auto">
          <a:xfrm>
            <a:off x="1708150" y="49355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mtClean="0">
              <a:solidFill>
                <a:srgbClr val="000000"/>
              </a:solidFill>
              <a:latin typeface="Arial" panose="020B0604020202020204" pitchFamily="34" charset="0"/>
            </a:endParaRPr>
          </a:p>
        </p:txBody>
      </p:sp>
      <p:sp>
        <p:nvSpPr>
          <p:cNvPr id="144410" name="Text Box 60"/>
          <p:cNvSpPr txBox="1">
            <a:spLocks noChangeArrowheads="1"/>
          </p:cNvSpPr>
          <p:nvPr/>
        </p:nvSpPr>
        <p:spPr bwMode="auto">
          <a:xfrm>
            <a:off x="1665288" y="45847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lnSpc>
                <a:spcPct val="110000"/>
              </a:lnSpc>
            </a:pPr>
            <a:r>
              <a:rPr lang="en-US" altLang="zh-CN" sz="1800" smtClean="0">
                <a:solidFill>
                  <a:srgbClr val="000000"/>
                </a:solidFill>
              </a:rPr>
              <a:t>application</a:t>
            </a:r>
          </a:p>
          <a:p>
            <a:pPr algn="ctr">
              <a:lnSpc>
                <a:spcPct val="110000"/>
              </a:lnSpc>
            </a:pPr>
            <a:r>
              <a:rPr lang="en-US" altLang="zh-CN" sz="1800" smtClean="0">
                <a:solidFill>
                  <a:srgbClr val="000000"/>
                </a:solidFill>
              </a:rPr>
              <a:t>transport</a:t>
            </a:r>
          </a:p>
          <a:p>
            <a:pPr algn="ctr">
              <a:lnSpc>
                <a:spcPct val="110000"/>
              </a:lnSpc>
            </a:pPr>
            <a:r>
              <a:rPr lang="en-US" altLang="zh-CN" sz="1800" smtClean="0">
                <a:solidFill>
                  <a:srgbClr val="000000"/>
                </a:solidFill>
              </a:rPr>
              <a:t>network</a:t>
            </a:r>
          </a:p>
          <a:p>
            <a:pPr algn="ctr">
              <a:lnSpc>
                <a:spcPct val="110000"/>
              </a:lnSpc>
            </a:pPr>
            <a:r>
              <a:rPr lang="en-US" altLang="zh-CN" sz="1800" smtClean="0">
                <a:solidFill>
                  <a:srgbClr val="000000"/>
                </a:solidFill>
              </a:rPr>
              <a:t>link</a:t>
            </a:r>
          </a:p>
          <a:p>
            <a:pPr algn="ctr">
              <a:lnSpc>
                <a:spcPct val="110000"/>
              </a:lnSpc>
            </a:pPr>
            <a:r>
              <a:rPr lang="en-US" altLang="zh-CN" sz="1800" smtClean="0">
                <a:solidFill>
                  <a:srgbClr val="000000"/>
                </a:solidFill>
              </a:rPr>
              <a:t>physical</a:t>
            </a:r>
          </a:p>
        </p:txBody>
      </p:sp>
      <p:sp>
        <p:nvSpPr>
          <p:cNvPr id="144411" name="Line 61"/>
          <p:cNvSpPr>
            <a:spLocks noChangeShapeType="1"/>
          </p:cNvSpPr>
          <p:nvPr/>
        </p:nvSpPr>
        <p:spPr bwMode="auto">
          <a:xfrm>
            <a:off x="1716088" y="52562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mtClean="0">
              <a:solidFill>
                <a:srgbClr val="000000"/>
              </a:solidFill>
              <a:latin typeface="Arial" panose="020B0604020202020204" pitchFamily="34" charset="0"/>
            </a:endParaRPr>
          </a:p>
        </p:txBody>
      </p:sp>
      <p:sp>
        <p:nvSpPr>
          <p:cNvPr id="144412" name="Line 62"/>
          <p:cNvSpPr>
            <a:spLocks noChangeShapeType="1"/>
          </p:cNvSpPr>
          <p:nvPr/>
        </p:nvSpPr>
        <p:spPr bwMode="auto">
          <a:xfrm>
            <a:off x="1720850" y="55372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mtClean="0">
              <a:solidFill>
                <a:srgbClr val="000000"/>
              </a:solidFill>
              <a:latin typeface="Arial" panose="020B0604020202020204" pitchFamily="34" charset="0"/>
            </a:endParaRPr>
          </a:p>
        </p:txBody>
      </p:sp>
      <p:sp>
        <p:nvSpPr>
          <p:cNvPr id="144413" name="Line 63"/>
          <p:cNvSpPr>
            <a:spLocks noChangeShapeType="1"/>
          </p:cNvSpPr>
          <p:nvPr/>
        </p:nvSpPr>
        <p:spPr bwMode="auto">
          <a:xfrm>
            <a:off x="1720850" y="58134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mtClean="0">
              <a:solidFill>
                <a:srgbClr val="000000"/>
              </a:solidFill>
              <a:latin typeface="Arial" panose="020B0604020202020204" pitchFamily="34" charset="0"/>
            </a:endParaRPr>
          </a:p>
        </p:txBody>
      </p:sp>
      <p:grpSp>
        <p:nvGrpSpPr>
          <p:cNvPr id="144414" name="Group 64"/>
          <p:cNvGrpSpPr>
            <a:grpSpLocks/>
          </p:cNvGrpSpPr>
          <p:nvPr/>
        </p:nvGrpSpPr>
        <p:grpSpPr bwMode="auto">
          <a:xfrm>
            <a:off x="152400" y="5527675"/>
            <a:ext cx="1479550" cy="303213"/>
            <a:chOff x="332" y="2224"/>
            <a:chExt cx="932" cy="191"/>
          </a:xfrm>
        </p:grpSpPr>
        <p:sp>
          <p:nvSpPr>
            <p:cNvPr id="14449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500"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t</a:t>
              </a:r>
            </a:p>
          </p:txBody>
        </p:sp>
        <p:sp>
          <p:nvSpPr>
            <p:cNvPr id="144501"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n</a:t>
              </a:r>
            </a:p>
          </p:txBody>
        </p:sp>
        <p:sp>
          <p:nvSpPr>
            <p:cNvPr id="144502"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l</a:t>
              </a:r>
            </a:p>
          </p:txBody>
        </p:sp>
        <p:sp>
          <p:nvSpPr>
            <p:cNvPr id="144503"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M</a:t>
              </a:r>
            </a:p>
          </p:txBody>
        </p:sp>
        <p:sp>
          <p:nvSpPr>
            <p:cNvPr id="14450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14450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14450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grpSp>
      <p:grpSp>
        <p:nvGrpSpPr>
          <p:cNvPr id="144415" name="Group 73"/>
          <p:cNvGrpSpPr>
            <a:grpSpLocks/>
          </p:cNvGrpSpPr>
          <p:nvPr/>
        </p:nvGrpSpPr>
        <p:grpSpPr bwMode="auto">
          <a:xfrm>
            <a:off x="420688" y="5229225"/>
            <a:ext cx="1208087" cy="303213"/>
            <a:chOff x="501" y="1990"/>
            <a:chExt cx="761" cy="191"/>
          </a:xfrm>
        </p:grpSpPr>
        <p:sp>
          <p:nvSpPr>
            <p:cNvPr id="14449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494"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t</a:t>
              </a:r>
            </a:p>
          </p:txBody>
        </p:sp>
        <p:sp>
          <p:nvSpPr>
            <p:cNvPr id="144495"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n</a:t>
              </a:r>
            </a:p>
          </p:txBody>
        </p:sp>
        <p:sp>
          <p:nvSpPr>
            <p:cNvPr id="144496"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M</a:t>
              </a:r>
            </a:p>
          </p:txBody>
        </p:sp>
        <p:sp>
          <p:nvSpPr>
            <p:cNvPr id="14449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14449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grpSp>
      <p:grpSp>
        <p:nvGrpSpPr>
          <p:cNvPr id="144416" name="Group 80"/>
          <p:cNvGrpSpPr>
            <a:grpSpLocks/>
          </p:cNvGrpSpPr>
          <p:nvPr/>
        </p:nvGrpSpPr>
        <p:grpSpPr bwMode="auto">
          <a:xfrm>
            <a:off x="723900" y="4921250"/>
            <a:ext cx="890588" cy="303213"/>
            <a:chOff x="645" y="1734"/>
            <a:chExt cx="561" cy="191"/>
          </a:xfrm>
        </p:grpSpPr>
        <p:sp>
          <p:nvSpPr>
            <p:cNvPr id="14448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490"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t</a:t>
              </a:r>
            </a:p>
          </p:txBody>
        </p:sp>
        <p:sp>
          <p:nvSpPr>
            <p:cNvPr id="144491"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M</a:t>
              </a:r>
            </a:p>
          </p:txBody>
        </p:sp>
        <p:sp>
          <p:nvSpPr>
            <p:cNvPr id="14449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grpSp>
      <p:grpSp>
        <p:nvGrpSpPr>
          <p:cNvPr id="144417" name="Group 85"/>
          <p:cNvGrpSpPr>
            <a:grpSpLocks/>
          </p:cNvGrpSpPr>
          <p:nvPr/>
        </p:nvGrpSpPr>
        <p:grpSpPr bwMode="auto">
          <a:xfrm>
            <a:off x="930275" y="4610100"/>
            <a:ext cx="679450" cy="301625"/>
            <a:chOff x="780" y="1553"/>
            <a:chExt cx="428" cy="190"/>
          </a:xfrm>
        </p:grpSpPr>
        <p:sp>
          <p:nvSpPr>
            <p:cNvPr id="14448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488"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M</a:t>
              </a:r>
            </a:p>
          </p:txBody>
        </p:sp>
      </p:grpSp>
      <p:grpSp>
        <p:nvGrpSpPr>
          <p:cNvPr id="144418" name="Group 88"/>
          <p:cNvGrpSpPr>
            <a:grpSpLocks/>
          </p:cNvGrpSpPr>
          <p:nvPr/>
        </p:nvGrpSpPr>
        <p:grpSpPr bwMode="auto">
          <a:xfrm>
            <a:off x="5654675" y="4164013"/>
            <a:ext cx="1387475" cy="1035050"/>
            <a:chOff x="3601" y="168"/>
            <a:chExt cx="874" cy="652"/>
          </a:xfrm>
        </p:grpSpPr>
        <p:sp>
          <p:nvSpPr>
            <p:cNvPr id="144482"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483"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484"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mtClean="0">
                <a:solidFill>
                  <a:srgbClr val="000000"/>
                </a:solidFill>
                <a:latin typeface="Arial" panose="020B0604020202020204" pitchFamily="34" charset="0"/>
              </a:endParaRPr>
            </a:p>
          </p:txBody>
        </p:sp>
        <p:sp>
          <p:nvSpPr>
            <p:cNvPr id="144485"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lnSpc>
                  <a:spcPct val="110000"/>
                </a:lnSpc>
              </a:pPr>
              <a:r>
                <a:rPr lang="en-US" altLang="zh-CN" sz="1800" smtClean="0">
                  <a:solidFill>
                    <a:srgbClr val="000000"/>
                  </a:solidFill>
                </a:rPr>
                <a:t>network</a:t>
              </a:r>
            </a:p>
            <a:p>
              <a:pPr algn="ctr">
                <a:lnSpc>
                  <a:spcPct val="110000"/>
                </a:lnSpc>
              </a:pPr>
              <a:r>
                <a:rPr lang="en-US" altLang="zh-CN" sz="1800" smtClean="0">
                  <a:solidFill>
                    <a:srgbClr val="000000"/>
                  </a:solidFill>
                </a:rPr>
                <a:t>link</a:t>
              </a:r>
            </a:p>
            <a:p>
              <a:pPr algn="ctr">
                <a:lnSpc>
                  <a:spcPct val="110000"/>
                </a:lnSpc>
              </a:pPr>
              <a:r>
                <a:rPr lang="en-US" altLang="zh-CN" sz="1800" smtClean="0">
                  <a:solidFill>
                    <a:srgbClr val="000000"/>
                  </a:solidFill>
                </a:rPr>
                <a:t>physical</a:t>
              </a:r>
            </a:p>
          </p:txBody>
        </p:sp>
        <p:sp>
          <p:nvSpPr>
            <p:cNvPr id="144486"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mtClean="0">
                <a:solidFill>
                  <a:srgbClr val="000000"/>
                </a:solidFill>
                <a:latin typeface="Arial" panose="020B0604020202020204" pitchFamily="34" charset="0"/>
              </a:endParaRPr>
            </a:p>
          </p:txBody>
        </p:sp>
      </p:grpSp>
      <p:grpSp>
        <p:nvGrpSpPr>
          <p:cNvPr id="144419" name="Group 94"/>
          <p:cNvGrpSpPr>
            <a:grpSpLocks/>
          </p:cNvGrpSpPr>
          <p:nvPr/>
        </p:nvGrpSpPr>
        <p:grpSpPr bwMode="auto">
          <a:xfrm>
            <a:off x="5821363" y="2271713"/>
            <a:ext cx="1387475" cy="733425"/>
            <a:chOff x="4696" y="597"/>
            <a:chExt cx="874" cy="462"/>
          </a:xfrm>
        </p:grpSpPr>
        <p:sp>
          <p:nvSpPr>
            <p:cNvPr id="144478"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479"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480"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mtClean="0">
                <a:solidFill>
                  <a:srgbClr val="000000"/>
                </a:solidFill>
                <a:latin typeface="Arial" panose="020B0604020202020204" pitchFamily="34" charset="0"/>
              </a:endParaRPr>
            </a:p>
          </p:txBody>
        </p:sp>
        <p:sp>
          <p:nvSpPr>
            <p:cNvPr id="144481"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lnSpc>
                  <a:spcPct val="110000"/>
                </a:lnSpc>
              </a:pPr>
              <a:r>
                <a:rPr lang="en-US" altLang="zh-CN" sz="1800" smtClean="0">
                  <a:solidFill>
                    <a:srgbClr val="000000"/>
                  </a:solidFill>
                </a:rPr>
                <a:t>link</a:t>
              </a:r>
            </a:p>
            <a:p>
              <a:pPr algn="ctr">
                <a:lnSpc>
                  <a:spcPct val="110000"/>
                </a:lnSpc>
              </a:pPr>
              <a:r>
                <a:rPr lang="en-US" altLang="zh-CN" sz="1800" smtClean="0">
                  <a:solidFill>
                    <a:srgbClr val="000000"/>
                  </a:solidFill>
                </a:rPr>
                <a:t>physical</a:t>
              </a:r>
            </a:p>
          </p:txBody>
        </p:sp>
      </p:grpSp>
      <p:sp>
        <p:nvSpPr>
          <p:cNvPr id="144420" name="Freeform 114"/>
          <p:cNvSpPr>
            <a:spLocks/>
          </p:cNvSpPr>
          <p:nvPr/>
        </p:nvSpPr>
        <p:spPr bwMode="auto">
          <a:xfrm>
            <a:off x="1828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mtClean="0">
              <a:solidFill>
                <a:srgbClr val="000000"/>
              </a:solidFill>
              <a:latin typeface="Arial" panose="020B0604020202020204" pitchFamily="34" charset="0"/>
            </a:endParaRPr>
          </a:p>
        </p:txBody>
      </p:sp>
      <p:grpSp>
        <p:nvGrpSpPr>
          <p:cNvPr id="144421" name="Group 115"/>
          <p:cNvGrpSpPr>
            <a:grpSpLocks/>
          </p:cNvGrpSpPr>
          <p:nvPr/>
        </p:nvGrpSpPr>
        <p:grpSpPr bwMode="auto">
          <a:xfrm>
            <a:off x="4238625" y="4546600"/>
            <a:ext cx="1479550" cy="303213"/>
            <a:chOff x="332" y="2224"/>
            <a:chExt cx="932" cy="191"/>
          </a:xfrm>
        </p:grpSpPr>
        <p:sp>
          <p:nvSpPr>
            <p:cNvPr id="144470"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471"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t</a:t>
              </a:r>
            </a:p>
          </p:txBody>
        </p:sp>
        <p:sp>
          <p:nvSpPr>
            <p:cNvPr id="144472"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n</a:t>
              </a:r>
            </a:p>
          </p:txBody>
        </p:sp>
        <p:sp>
          <p:nvSpPr>
            <p:cNvPr id="144473"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l</a:t>
              </a:r>
            </a:p>
          </p:txBody>
        </p:sp>
        <p:sp>
          <p:nvSpPr>
            <p:cNvPr id="144474"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M</a:t>
              </a:r>
            </a:p>
          </p:txBody>
        </p:sp>
        <p:sp>
          <p:nvSpPr>
            <p:cNvPr id="144475"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144476"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144477"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grpSp>
      <p:grpSp>
        <p:nvGrpSpPr>
          <p:cNvPr id="144422" name="Group 124"/>
          <p:cNvGrpSpPr>
            <a:grpSpLocks/>
          </p:cNvGrpSpPr>
          <p:nvPr/>
        </p:nvGrpSpPr>
        <p:grpSpPr bwMode="auto">
          <a:xfrm>
            <a:off x="4497388" y="4240213"/>
            <a:ext cx="1208087" cy="303212"/>
            <a:chOff x="501" y="1990"/>
            <a:chExt cx="761" cy="191"/>
          </a:xfrm>
        </p:grpSpPr>
        <p:sp>
          <p:nvSpPr>
            <p:cNvPr id="144464"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465"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t</a:t>
              </a:r>
            </a:p>
          </p:txBody>
        </p:sp>
        <p:sp>
          <p:nvSpPr>
            <p:cNvPr id="144466"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n</a:t>
              </a:r>
            </a:p>
          </p:txBody>
        </p:sp>
        <p:sp>
          <p:nvSpPr>
            <p:cNvPr id="144467"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M</a:t>
              </a:r>
            </a:p>
          </p:txBody>
        </p:sp>
        <p:sp>
          <p:nvSpPr>
            <p:cNvPr id="144468"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144469"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grpSp>
      <p:grpSp>
        <p:nvGrpSpPr>
          <p:cNvPr id="15" name="Group 140"/>
          <p:cNvGrpSpPr>
            <a:grpSpLocks/>
          </p:cNvGrpSpPr>
          <p:nvPr/>
        </p:nvGrpSpPr>
        <p:grpSpPr bwMode="auto">
          <a:xfrm>
            <a:off x="7269163" y="4606925"/>
            <a:ext cx="1208087" cy="303213"/>
            <a:chOff x="501" y="1990"/>
            <a:chExt cx="761" cy="191"/>
          </a:xfrm>
        </p:grpSpPr>
        <p:sp>
          <p:nvSpPr>
            <p:cNvPr id="144458"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459"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t</a:t>
              </a:r>
            </a:p>
          </p:txBody>
        </p:sp>
        <p:sp>
          <p:nvSpPr>
            <p:cNvPr id="144460"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n</a:t>
              </a:r>
            </a:p>
          </p:txBody>
        </p:sp>
        <p:sp>
          <p:nvSpPr>
            <p:cNvPr id="144461"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M</a:t>
              </a:r>
            </a:p>
          </p:txBody>
        </p:sp>
        <p:sp>
          <p:nvSpPr>
            <p:cNvPr id="144462"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144463"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grpSp>
      <p:grpSp>
        <p:nvGrpSpPr>
          <p:cNvPr id="16" name="Group 156"/>
          <p:cNvGrpSpPr>
            <a:grpSpLocks/>
          </p:cNvGrpSpPr>
          <p:nvPr/>
        </p:nvGrpSpPr>
        <p:grpSpPr bwMode="auto">
          <a:xfrm>
            <a:off x="938213" y="1665288"/>
            <a:ext cx="1479550" cy="303212"/>
            <a:chOff x="332" y="2224"/>
            <a:chExt cx="932" cy="191"/>
          </a:xfrm>
        </p:grpSpPr>
        <p:sp>
          <p:nvSpPr>
            <p:cNvPr id="144450"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451"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t</a:t>
              </a:r>
            </a:p>
          </p:txBody>
        </p:sp>
        <p:sp>
          <p:nvSpPr>
            <p:cNvPr id="144452"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n</a:t>
              </a:r>
            </a:p>
          </p:txBody>
        </p:sp>
        <p:sp>
          <p:nvSpPr>
            <p:cNvPr id="144453"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l</a:t>
              </a:r>
            </a:p>
          </p:txBody>
        </p:sp>
        <p:sp>
          <p:nvSpPr>
            <p:cNvPr id="144454"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M</a:t>
              </a:r>
            </a:p>
          </p:txBody>
        </p:sp>
        <p:sp>
          <p:nvSpPr>
            <p:cNvPr id="144455"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144456"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144457"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grpSp>
      <p:sp>
        <p:nvSpPr>
          <p:cNvPr id="144425" name="Text Box 166"/>
          <p:cNvSpPr txBox="1">
            <a:spLocks noChangeArrowheads="1"/>
          </p:cNvSpPr>
          <p:nvPr/>
        </p:nvSpPr>
        <p:spPr bwMode="auto">
          <a:xfrm>
            <a:off x="7921625" y="54117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r>
              <a:rPr lang="en-US" altLang="zh-CN" sz="1800" b="1" smtClean="0">
                <a:solidFill>
                  <a:srgbClr val="000000"/>
                </a:solidFill>
              </a:rPr>
              <a:t>router</a:t>
            </a:r>
          </a:p>
        </p:txBody>
      </p:sp>
      <p:sp>
        <p:nvSpPr>
          <p:cNvPr id="144426" name="Text Box 167"/>
          <p:cNvSpPr txBox="1">
            <a:spLocks noChangeArrowheads="1"/>
          </p:cNvSpPr>
          <p:nvPr/>
        </p:nvSpPr>
        <p:spPr bwMode="auto">
          <a:xfrm>
            <a:off x="7935913" y="3098800"/>
            <a:ext cx="895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r>
              <a:rPr lang="en-US" altLang="zh-CN" sz="1800" b="1" smtClean="0">
                <a:solidFill>
                  <a:srgbClr val="000000"/>
                </a:solidFill>
              </a:rPr>
              <a:t>switch</a:t>
            </a:r>
          </a:p>
        </p:txBody>
      </p:sp>
      <p:sp>
        <p:nvSpPr>
          <p:cNvPr id="112814" name="Text Box 174"/>
          <p:cNvSpPr txBox="1">
            <a:spLocks noChangeArrowheads="1"/>
          </p:cNvSpPr>
          <p:nvPr/>
        </p:nvSpPr>
        <p:spPr bwMode="auto">
          <a:xfrm>
            <a:off x="703263" y="692150"/>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r>
              <a:rPr lang="en-US" altLang="zh-CN" sz="1600" smtClean="0">
                <a:solidFill>
                  <a:srgbClr val="CC0000"/>
                </a:solidFill>
              </a:rPr>
              <a:t>message</a:t>
            </a:r>
          </a:p>
        </p:txBody>
      </p:sp>
      <p:grpSp>
        <p:nvGrpSpPr>
          <p:cNvPr id="17" name="Group 175"/>
          <p:cNvGrpSpPr>
            <a:grpSpLocks/>
          </p:cNvGrpSpPr>
          <p:nvPr/>
        </p:nvGrpSpPr>
        <p:grpSpPr bwMode="auto">
          <a:xfrm>
            <a:off x="1763713" y="719138"/>
            <a:ext cx="679450" cy="301625"/>
            <a:chOff x="780" y="1553"/>
            <a:chExt cx="428" cy="190"/>
          </a:xfrm>
        </p:grpSpPr>
        <p:sp>
          <p:nvSpPr>
            <p:cNvPr id="144448"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449"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M</a:t>
              </a:r>
            </a:p>
          </p:txBody>
        </p:sp>
      </p:grpSp>
      <p:grpSp>
        <p:nvGrpSpPr>
          <p:cNvPr id="18" name="Group 185"/>
          <p:cNvGrpSpPr>
            <a:grpSpLocks/>
          </p:cNvGrpSpPr>
          <p:nvPr/>
        </p:nvGrpSpPr>
        <p:grpSpPr bwMode="auto">
          <a:xfrm>
            <a:off x="1528763" y="1039813"/>
            <a:ext cx="903287" cy="301625"/>
            <a:chOff x="1851" y="2046"/>
            <a:chExt cx="569" cy="190"/>
          </a:xfrm>
        </p:grpSpPr>
        <p:grpSp>
          <p:nvGrpSpPr>
            <p:cNvPr id="144442" name="Group 179"/>
            <p:cNvGrpSpPr>
              <a:grpSpLocks/>
            </p:cNvGrpSpPr>
            <p:nvPr/>
          </p:nvGrpSpPr>
          <p:grpSpPr bwMode="auto">
            <a:xfrm>
              <a:off x="1851" y="2047"/>
              <a:ext cx="190" cy="184"/>
              <a:chOff x="1962" y="2058"/>
              <a:chExt cx="190" cy="184"/>
            </a:xfrm>
          </p:grpSpPr>
          <p:sp>
            <p:nvSpPr>
              <p:cNvPr id="144446"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447"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t</a:t>
                </a:r>
              </a:p>
            </p:txBody>
          </p:sp>
        </p:grpSp>
        <p:grpSp>
          <p:nvGrpSpPr>
            <p:cNvPr id="144443" name="Group 182"/>
            <p:cNvGrpSpPr>
              <a:grpSpLocks/>
            </p:cNvGrpSpPr>
            <p:nvPr/>
          </p:nvGrpSpPr>
          <p:grpSpPr bwMode="auto">
            <a:xfrm>
              <a:off x="1992" y="2046"/>
              <a:ext cx="428" cy="190"/>
              <a:chOff x="780" y="1553"/>
              <a:chExt cx="428" cy="190"/>
            </a:xfrm>
          </p:grpSpPr>
          <p:sp>
            <p:nvSpPr>
              <p:cNvPr id="144444"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445"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M</a:t>
                </a:r>
              </a:p>
            </p:txBody>
          </p:sp>
        </p:grpSp>
      </p:grpSp>
      <p:grpSp>
        <p:nvGrpSpPr>
          <p:cNvPr id="21" name="Group 187"/>
          <p:cNvGrpSpPr>
            <a:grpSpLocks/>
          </p:cNvGrpSpPr>
          <p:nvPr/>
        </p:nvGrpSpPr>
        <p:grpSpPr bwMode="auto">
          <a:xfrm>
            <a:off x="1235075" y="1363663"/>
            <a:ext cx="301625" cy="292100"/>
            <a:chOff x="1962" y="2058"/>
            <a:chExt cx="190" cy="184"/>
          </a:xfrm>
        </p:grpSpPr>
        <p:sp>
          <p:nvSpPr>
            <p:cNvPr id="144440"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44441"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n</a:t>
              </a:r>
            </a:p>
          </p:txBody>
        </p:sp>
      </p:grpSp>
      <p:sp>
        <p:nvSpPr>
          <p:cNvPr id="112647" name="Text Box 7"/>
          <p:cNvSpPr txBox="1">
            <a:spLocks noChangeArrowheads="1"/>
          </p:cNvSpPr>
          <p:nvPr/>
        </p:nvSpPr>
        <p:spPr bwMode="auto">
          <a:xfrm>
            <a:off x="157163" y="1643063"/>
            <a:ext cx="704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r>
              <a:rPr lang="en-US" altLang="zh-CN" sz="1600" smtClean="0">
                <a:solidFill>
                  <a:srgbClr val="CC0000"/>
                </a:solidFill>
              </a:rPr>
              <a:t>frame</a:t>
            </a:r>
          </a:p>
        </p:txBody>
      </p:sp>
      <p:grpSp>
        <p:nvGrpSpPr>
          <p:cNvPr id="144433" name="Group 187"/>
          <p:cNvGrpSpPr>
            <a:grpSpLocks/>
          </p:cNvGrpSpPr>
          <p:nvPr/>
        </p:nvGrpSpPr>
        <p:grpSpPr bwMode="auto">
          <a:xfrm flipH="1">
            <a:off x="3178175" y="4970463"/>
            <a:ext cx="803275" cy="771525"/>
            <a:chOff x="-44" y="1473"/>
            <a:chExt cx="981" cy="1105"/>
          </a:xfrm>
        </p:grpSpPr>
        <p:pic>
          <p:nvPicPr>
            <p:cNvPr id="144438" name="Picture 1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439" name="Freeform 18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smtClean="0">
                <a:solidFill>
                  <a:srgbClr val="000000"/>
                </a:solidFill>
                <a:latin typeface="Arial" panose="020B0604020202020204" pitchFamily="34" charset="0"/>
              </a:endParaRPr>
            </a:p>
          </p:txBody>
        </p:sp>
      </p:grpSp>
      <p:grpSp>
        <p:nvGrpSpPr>
          <p:cNvPr id="144434" name="Group 190"/>
          <p:cNvGrpSpPr>
            <a:grpSpLocks/>
          </p:cNvGrpSpPr>
          <p:nvPr/>
        </p:nvGrpSpPr>
        <p:grpSpPr bwMode="auto">
          <a:xfrm flipH="1">
            <a:off x="4140200" y="1087438"/>
            <a:ext cx="803275" cy="771525"/>
            <a:chOff x="-44" y="1473"/>
            <a:chExt cx="981" cy="1105"/>
          </a:xfrm>
        </p:grpSpPr>
        <p:pic>
          <p:nvPicPr>
            <p:cNvPr id="144436" name="Picture 1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437" name="Freeform 19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smtClean="0">
                <a:solidFill>
                  <a:srgbClr val="000000"/>
                </a:solidFill>
                <a:latin typeface="Arial" panose="020B0604020202020204" pitchFamily="34" charset="0"/>
              </a:endParaRPr>
            </a:p>
          </p:txBody>
        </p:sp>
      </p:grpSp>
      <p:sp>
        <p:nvSpPr>
          <p:cNvPr id="146" name="Rectangle 167"/>
          <p:cNvSpPr txBox="1">
            <a:spLocks noChangeArrowheads="1"/>
          </p:cNvSpPr>
          <p:nvPr/>
        </p:nvSpPr>
        <p:spPr bwMode="auto">
          <a:xfrm>
            <a:off x="4670461" y="206859"/>
            <a:ext cx="2965450" cy="739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accent2"/>
                </a:solidFill>
                <a:latin typeface="+mj-lt"/>
                <a:ea typeface="+mj-ea"/>
                <a:cs typeface="+mj-cs"/>
              </a:defRPr>
            </a:lvl1pPr>
            <a:lvl2pPr algn="ctr" rtl="0" eaLnBrk="0" fontAlgn="base" hangingPunct="0">
              <a:spcBef>
                <a:spcPct val="0"/>
              </a:spcBef>
              <a:spcAft>
                <a:spcPct val="0"/>
              </a:spcAft>
              <a:defRPr sz="4000">
                <a:solidFill>
                  <a:schemeClr val="accent2"/>
                </a:solidFill>
                <a:latin typeface="Times New Roman" pitchFamily="18" charset="0"/>
                <a:ea typeface="黑体" pitchFamily="2" charset="-122"/>
              </a:defRPr>
            </a:lvl2pPr>
            <a:lvl3pPr algn="ctr" rtl="0" eaLnBrk="0" fontAlgn="base" hangingPunct="0">
              <a:spcBef>
                <a:spcPct val="0"/>
              </a:spcBef>
              <a:spcAft>
                <a:spcPct val="0"/>
              </a:spcAft>
              <a:defRPr sz="4000">
                <a:solidFill>
                  <a:schemeClr val="accent2"/>
                </a:solidFill>
                <a:latin typeface="Times New Roman" pitchFamily="18" charset="0"/>
                <a:ea typeface="黑体" pitchFamily="2" charset="-122"/>
              </a:defRPr>
            </a:lvl3pPr>
            <a:lvl4pPr algn="ctr" rtl="0" eaLnBrk="0" fontAlgn="base" hangingPunct="0">
              <a:spcBef>
                <a:spcPct val="0"/>
              </a:spcBef>
              <a:spcAft>
                <a:spcPct val="0"/>
              </a:spcAft>
              <a:defRPr sz="4000">
                <a:solidFill>
                  <a:schemeClr val="accent2"/>
                </a:solidFill>
                <a:latin typeface="Times New Roman" pitchFamily="18" charset="0"/>
                <a:ea typeface="黑体" pitchFamily="2" charset="-122"/>
              </a:defRPr>
            </a:lvl4pPr>
            <a:lvl5pPr algn="ctr" rtl="0" eaLnBrk="0" fontAlgn="base" hangingPunct="0">
              <a:spcBef>
                <a:spcPct val="0"/>
              </a:spcBef>
              <a:spcAft>
                <a:spcPct val="0"/>
              </a:spcAft>
              <a:defRPr sz="4000">
                <a:solidFill>
                  <a:schemeClr val="accent2"/>
                </a:solidFill>
                <a:latin typeface="Times New Roman" pitchFamily="18" charset="0"/>
                <a:ea typeface="黑体" pitchFamily="2" charset="-122"/>
              </a:defRPr>
            </a:lvl5pPr>
            <a:lvl6pPr marL="457200" algn="ctr" rtl="0" eaLnBrk="0" fontAlgn="base" hangingPunct="0">
              <a:spcBef>
                <a:spcPct val="0"/>
              </a:spcBef>
              <a:spcAft>
                <a:spcPct val="0"/>
              </a:spcAft>
              <a:defRPr sz="4000">
                <a:solidFill>
                  <a:schemeClr val="accent2"/>
                </a:solidFill>
                <a:latin typeface="Times New Roman" pitchFamily="18" charset="0"/>
                <a:ea typeface="黑体" pitchFamily="2" charset="-122"/>
              </a:defRPr>
            </a:lvl6pPr>
            <a:lvl7pPr marL="914400" algn="ctr" rtl="0" eaLnBrk="0" fontAlgn="base" hangingPunct="0">
              <a:spcBef>
                <a:spcPct val="0"/>
              </a:spcBef>
              <a:spcAft>
                <a:spcPct val="0"/>
              </a:spcAft>
              <a:defRPr sz="4000">
                <a:solidFill>
                  <a:schemeClr val="accent2"/>
                </a:solidFill>
                <a:latin typeface="Times New Roman" pitchFamily="18" charset="0"/>
                <a:ea typeface="黑体" pitchFamily="2" charset="-122"/>
              </a:defRPr>
            </a:lvl7pPr>
            <a:lvl8pPr marL="1371600" algn="ctr" rtl="0" eaLnBrk="0" fontAlgn="base" hangingPunct="0">
              <a:spcBef>
                <a:spcPct val="0"/>
              </a:spcBef>
              <a:spcAft>
                <a:spcPct val="0"/>
              </a:spcAft>
              <a:defRPr sz="4000">
                <a:solidFill>
                  <a:schemeClr val="accent2"/>
                </a:solidFill>
                <a:latin typeface="Times New Roman" pitchFamily="18" charset="0"/>
                <a:ea typeface="黑体" pitchFamily="2" charset="-122"/>
              </a:defRPr>
            </a:lvl8pPr>
            <a:lvl9pPr marL="1828800" algn="ctr" rtl="0" eaLnBrk="0" fontAlgn="base" hangingPunct="0">
              <a:spcBef>
                <a:spcPct val="0"/>
              </a:spcBef>
              <a:spcAft>
                <a:spcPct val="0"/>
              </a:spcAft>
              <a:defRPr sz="4000">
                <a:solidFill>
                  <a:schemeClr val="accent2"/>
                </a:solidFill>
                <a:latin typeface="Times New Roman" pitchFamily="18" charset="0"/>
                <a:ea typeface="黑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0" cap="none" spc="0" normalizeH="0" baseline="0" noProof="0" dirty="0" smtClean="0">
                <a:ln>
                  <a:noFill/>
                </a:ln>
                <a:solidFill>
                  <a:srgbClr val="008000"/>
                </a:solidFill>
                <a:effectLst/>
                <a:uLnTx/>
                <a:uFillTx/>
                <a:latin typeface="Times New Roman"/>
                <a:ea typeface="黑体"/>
              </a:rPr>
              <a:t>1.5.2 </a:t>
            </a:r>
            <a:r>
              <a:rPr kumimoji="0" lang="zh-CN" altLang="en-US" sz="3600" b="1" i="0" u="none" strike="noStrike" kern="0" cap="none" spc="0" normalizeH="0" baseline="0" noProof="0" dirty="0" smtClean="0">
                <a:ln>
                  <a:noFill/>
                </a:ln>
                <a:solidFill>
                  <a:srgbClr val="008000"/>
                </a:solidFill>
                <a:effectLst/>
                <a:uLnTx/>
                <a:uFillTx/>
                <a:latin typeface="Times New Roman"/>
                <a:ea typeface="黑体"/>
              </a:rPr>
              <a:t>封装</a:t>
            </a:r>
            <a:endParaRPr kumimoji="0" lang="en-US" altLang="zh-CN" sz="3600" b="1" i="0" u="none" strike="noStrike" kern="0" cap="none" spc="0" normalizeH="0" baseline="0" noProof="0" dirty="0" smtClean="0">
              <a:ln>
                <a:noFill/>
              </a:ln>
              <a:solidFill>
                <a:srgbClr val="008000"/>
              </a:solidFill>
              <a:effectLst/>
              <a:uLnTx/>
              <a:uFillTx/>
              <a:latin typeface="Times New Roman"/>
              <a:ea typeface="黑体"/>
            </a:endParaRPr>
          </a:p>
        </p:txBody>
      </p:sp>
      <p:sp>
        <p:nvSpPr>
          <p:cNvPr id="147" name="Line 170"/>
          <p:cNvSpPr>
            <a:spLocks noChangeShapeType="1"/>
          </p:cNvSpPr>
          <p:nvPr/>
        </p:nvSpPr>
        <p:spPr bwMode="auto">
          <a:xfrm>
            <a:off x="3209925" y="533400"/>
            <a:ext cx="0" cy="2314575"/>
          </a:xfrm>
          <a:prstGeom prst="line">
            <a:avLst/>
          </a:prstGeom>
          <a:noFill/>
          <a:ln w="50800">
            <a:solidFill>
              <a:srgbClr val="FF0000"/>
            </a:solidFill>
            <a:round/>
            <a:headEnd/>
            <a:tailEnd type="triangle" w="med" len="med"/>
          </a:ln>
          <a:effectLst/>
        </p:spPr>
        <p:txBody>
          <a:bodyPr/>
          <a:lstStyle/>
          <a:p>
            <a:endParaRPr lang="zh-CN" altLang="en-US"/>
          </a:p>
        </p:txBody>
      </p:sp>
      <p:sp>
        <p:nvSpPr>
          <p:cNvPr id="148" name="Line 171"/>
          <p:cNvSpPr>
            <a:spLocks noChangeShapeType="1"/>
          </p:cNvSpPr>
          <p:nvPr/>
        </p:nvSpPr>
        <p:spPr bwMode="auto">
          <a:xfrm>
            <a:off x="3209925" y="2877033"/>
            <a:ext cx="2741681" cy="0"/>
          </a:xfrm>
          <a:prstGeom prst="line">
            <a:avLst/>
          </a:prstGeom>
          <a:noFill/>
          <a:ln w="50800">
            <a:solidFill>
              <a:srgbClr val="FF0000"/>
            </a:solidFill>
            <a:round/>
            <a:headEnd/>
            <a:tailEnd type="triangle" w="med" len="med"/>
          </a:ln>
          <a:effectLst/>
        </p:spPr>
        <p:txBody>
          <a:bodyPr/>
          <a:lstStyle/>
          <a:p>
            <a:endParaRPr lang="zh-CN" altLang="en-US"/>
          </a:p>
        </p:txBody>
      </p:sp>
      <p:sp>
        <p:nvSpPr>
          <p:cNvPr id="149" name="Line 172"/>
          <p:cNvSpPr>
            <a:spLocks noChangeShapeType="1"/>
          </p:cNvSpPr>
          <p:nvPr/>
        </p:nvSpPr>
        <p:spPr bwMode="auto">
          <a:xfrm flipV="1">
            <a:off x="5961766" y="2409825"/>
            <a:ext cx="0" cy="438150"/>
          </a:xfrm>
          <a:prstGeom prst="line">
            <a:avLst/>
          </a:prstGeom>
          <a:noFill/>
          <a:ln w="50800">
            <a:solidFill>
              <a:srgbClr val="FF0000"/>
            </a:solidFill>
            <a:round/>
            <a:headEnd/>
            <a:tailEnd type="triangle" w="med" len="med"/>
          </a:ln>
          <a:effectLst/>
        </p:spPr>
        <p:txBody>
          <a:bodyPr/>
          <a:lstStyle/>
          <a:p>
            <a:endParaRPr lang="zh-CN" altLang="en-US"/>
          </a:p>
        </p:txBody>
      </p:sp>
      <p:sp>
        <p:nvSpPr>
          <p:cNvPr id="150" name="Line 173"/>
          <p:cNvSpPr>
            <a:spLocks noChangeShapeType="1"/>
          </p:cNvSpPr>
          <p:nvPr/>
        </p:nvSpPr>
        <p:spPr bwMode="auto">
          <a:xfrm>
            <a:off x="5963354" y="2407826"/>
            <a:ext cx="1078796" cy="1999"/>
          </a:xfrm>
          <a:prstGeom prst="line">
            <a:avLst/>
          </a:prstGeom>
          <a:noFill/>
          <a:ln w="50800">
            <a:solidFill>
              <a:srgbClr val="FF0000"/>
            </a:solidFill>
            <a:round/>
            <a:headEnd/>
            <a:tailEnd type="triangle" w="med" len="med"/>
          </a:ln>
          <a:effectLst/>
        </p:spPr>
        <p:txBody>
          <a:bodyPr/>
          <a:lstStyle/>
          <a:p>
            <a:endParaRPr lang="zh-CN" altLang="en-US"/>
          </a:p>
        </p:txBody>
      </p:sp>
      <p:sp>
        <p:nvSpPr>
          <p:cNvPr id="151" name="Line 174"/>
          <p:cNvSpPr>
            <a:spLocks noChangeShapeType="1"/>
          </p:cNvSpPr>
          <p:nvPr/>
        </p:nvSpPr>
        <p:spPr bwMode="auto">
          <a:xfrm>
            <a:off x="7056438" y="2414588"/>
            <a:ext cx="36512" cy="3098800"/>
          </a:xfrm>
          <a:prstGeom prst="line">
            <a:avLst/>
          </a:prstGeom>
          <a:noFill/>
          <a:ln w="50800">
            <a:solidFill>
              <a:srgbClr val="FF0000"/>
            </a:solidFill>
            <a:round/>
            <a:headEnd/>
            <a:tailEnd type="triangle" w="med" len="med"/>
          </a:ln>
          <a:effectLst/>
        </p:spPr>
        <p:txBody>
          <a:bodyPr/>
          <a:lstStyle/>
          <a:p>
            <a:endParaRPr lang="zh-CN" altLang="en-US"/>
          </a:p>
        </p:txBody>
      </p:sp>
      <p:sp>
        <p:nvSpPr>
          <p:cNvPr id="152" name="Line 175"/>
          <p:cNvSpPr>
            <a:spLocks noChangeShapeType="1"/>
          </p:cNvSpPr>
          <p:nvPr/>
        </p:nvSpPr>
        <p:spPr bwMode="auto">
          <a:xfrm flipH="1" flipV="1">
            <a:off x="6808788" y="5265738"/>
            <a:ext cx="247650" cy="203200"/>
          </a:xfrm>
          <a:prstGeom prst="line">
            <a:avLst/>
          </a:prstGeom>
          <a:noFill/>
          <a:ln w="57150">
            <a:solidFill>
              <a:srgbClr val="FF0000"/>
            </a:solidFill>
            <a:round/>
            <a:headEnd/>
            <a:tailEnd/>
          </a:ln>
          <a:effectLst/>
        </p:spPr>
        <p:txBody>
          <a:bodyPr/>
          <a:lstStyle/>
          <a:p>
            <a:endParaRPr lang="zh-CN" altLang="en-US"/>
          </a:p>
        </p:txBody>
      </p:sp>
      <p:sp>
        <p:nvSpPr>
          <p:cNvPr id="153" name="Line 176"/>
          <p:cNvSpPr>
            <a:spLocks noChangeShapeType="1"/>
          </p:cNvSpPr>
          <p:nvPr/>
        </p:nvSpPr>
        <p:spPr bwMode="auto">
          <a:xfrm flipV="1">
            <a:off x="6794500" y="4305300"/>
            <a:ext cx="0" cy="1000125"/>
          </a:xfrm>
          <a:prstGeom prst="line">
            <a:avLst/>
          </a:prstGeom>
          <a:noFill/>
          <a:ln w="50800">
            <a:solidFill>
              <a:srgbClr val="FF0000"/>
            </a:solidFill>
            <a:round/>
            <a:headEnd/>
            <a:tailEnd type="triangle" w="med" len="med"/>
          </a:ln>
          <a:effectLst/>
        </p:spPr>
        <p:txBody>
          <a:bodyPr/>
          <a:lstStyle/>
          <a:p>
            <a:endParaRPr lang="zh-CN" altLang="en-US"/>
          </a:p>
        </p:txBody>
      </p:sp>
      <p:sp>
        <p:nvSpPr>
          <p:cNvPr id="154" name="Line 177"/>
          <p:cNvSpPr>
            <a:spLocks noChangeShapeType="1"/>
          </p:cNvSpPr>
          <p:nvPr/>
        </p:nvSpPr>
        <p:spPr bwMode="auto">
          <a:xfrm flipH="1">
            <a:off x="5772785" y="4305935"/>
            <a:ext cx="1031875" cy="0"/>
          </a:xfrm>
          <a:prstGeom prst="line">
            <a:avLst/>
          </a:prstGeom>
          <a:noFill/>
          <a:ln w="50800">
            <a:solidFill>
              <a:srgbClr val="FF0000"/>
            </a:solidFill>
            <a:round/>
            <a:headEnd/>
            <a:tailEnd type="triangle" w="med" len="med"/>
          </a:ln>
          <a:effectLst/>
        </p:spPr>
        <p:txBody>
          <a:bodyPr/>
          <a:lstStyle/>
          <a:p>
            <a:endParaRPr lang="zh-CN" altLang="en-US"/>
          </a:p>
        </p:txBody>
      </p:sp>
      <p:sp>
        <p:nvSpPr>
          <p:cNvPr id="155" name="Line 178"/>
          <p:cNvSpPr>
            <a:spLocks noChangeShapeType="1"/>
          </p:cNvSpPr>
          <p:nvPr/>
        </p:nvSpPr>
        <p:spPr bwMode="auto">
          <a:xfrm>
            <a:off x="5788025" y="4267200"/>
            <a:ext cx="0" cy="1149350"/>
          </a:xfrm>
          <a:prstGeom prst="line">
            <a:avLst/>
          </a:prstGeom>
          <a:noFill/>
          <a:ln w="50800">
            <a:solidFill>
              <a:srgbClr val="FF0000"/>
            </a:solidFill>
            <a:round/>
            <a:headEnd/>
            <a:tailEnd type="triangle" w="med" len="med"/>
          </a:ln>
          <a:effectLst/>
        </p:spPr>
        <p:txBody>
          <a:bodyPr/>
          <a:lstStyle/>
          <a:p>
            <a:endParaRPr lang="zh-CN" altLang="en-US"/>
          </a:p>
        </p:txBody>
      </p:sp>
      <p:sp>
        <p:nvSpPr>
          <p:cNvPr id="156" name="Line 179"/>
          <p:cNvSpPr>
            <a:spLocks noChangeShapeType="1"/>
          </p:cNvSpPr>
          <p:nvPr/>
        </p:nvSpPr>
        <p:spPr bwMode="auto">
          <a:xfrm flipH="1">
            <a:off x="3478143" y="5404904"/>
            <a:ext cx="2309881" cy="627596"/>
          </a:xfrm>
          <a:prstGeom prst="line">
            <a:avLst/>
          </a:prstGeom>
          <a:noFill/>
          <a:ln w="50800">
            <a:solidFill>
              <a:srgbClr val="FF0000"/>
            </a:solidFill>
            <a:round/>
            <a:headEnd/>
            <a:tailEnd type="triangle" w="med" len="med"/>
          </a:ln>
          <a:effectLst/>
        </p:spPr>
        <p:txBody>
          <a:bodyPr/>
          <a:lstStyle/>
          <a:p>
            <a:endParaRPr lang="zh-CN" altLang="en-US"/>
          </a:p>
        </p:txBody>
      </p:sp>
      <p:sp>
        <p:nvSpPr>
          <p:cNvPr id="157" name="Line 181"/>
          <p:cNvSpPr>
            <a:spLocks noChangeShapeType="1"/>
          </p:cNvSpPr>
          <p:nvPr/>
        </p:nvSpPr>
        <p:spPr bwMode="auto">
          <a:xfrm flipV="1">
            <a:off x="1829753" y="4502222"/>
            <a:ext cx="0" cy="1531865"/>
          </a:xfrm>
          <a:prstGeom prst="line">
            <a:avLst/>
          </a:prstGeom>
          <a:noFill/>
          <a:ln w="50800">
            <a:solidFill>
              <a:srgbClr val="FF0000"/>
            </a:solidFill>
            <a:round/>
            <a:headEnd/>
            <a:tailEnd type="triangle" w="med" len="med"/>
          </a:ln>
          <a:effectLst/>
        </p:spPr>
        <p:txBody>
          <a:bodyPr/>
          <a:lstStyle/>
          <a:p>
            <a:endParaRPr lang="zh-CN" altLang="en-US"/>
          </a:p>
        </p:txBody>
      </p:sp>
      <p:grpSp>
        <p:nvGrpSpPr>
          <p:cNvPr id="158" name="Group 115"/>
          <p:cNvGrpSpPr>
            <a:grpSpLocks/>
          </p:cNvGrpSpPr>
          <p:nvPr/>
        </p:nvGrpSpPr>
        <p:grpSpPr bwMode="auto">
          <a:xfrm>
            <a:off x="7296150" y="2327275"/>
            <a:ext cx="1479550" cy="303213"/>
            <a:chOff x="332" y="2224"/>
            <a:chExt cx="932" cy="191"/>
          </a:xfrm>
        </p:grpSpPr>
        <p:sp>
          <p:nvSpPr>
            <p:cNvPr id="159"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60"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t</a:t>
              </a:r>
            </a:p>
          </p:txBody>
        </p:sp>
        <p:sp>
          <p:nvSpPr>
            <p:cNvPr id="161"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n</a:t>
              </a:r>
            </a:p>
          </p:txBody>
        </p:sp>
        <p:sp>
          <p:nvSpPr>
            <p:cNvPr id="162"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l</a:t>
              </a:r>
            </a:p>
          </p:txBody>
        </p:sp>
        <p:sp>
          <p:nvSpPr>
            <p:cNvPr id="163"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M</a:t>
              </a:r>
            </a:p>
          </p:txBody>
        </p:sp>
        <p:sp>
          <p:nvSpPr>
            <p:cNvPr id="164"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165"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166"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grpSp>
      <p:grpSp>
        <p:nvGrpSpPr>
          <p:cNvPr id="167" name="Group 115"/>
          <p:cNvGrpSpPr>
            <a:grpSpLocks/>
          </p:cNvGrpSpPr>
          <p:nvPr/>
        </p:nvGrpSpPr>
        <p:grpSpPr bwMode="auto">
          <a:xfrm>
            <a:off x="4366420" y="2376076"/>
            <a:ext cx="1479550" cy="303213"/>
            <a:chOff x="332" y="2224"/>
            <a:chExt cx="932" cy="191"/>
          </a:xfrm>
        </p:grpSpPr>
        <p:sp>
          <p:nvSpPr>
            <p:cNvPr id="168"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endParaRPr lang="zh-CN" altLang="zh-CN" smtClean="0">
                <a:solidFill>
                  <a:srgbClr val="000000"/>
                </a:solidFill>
              </a:endParaRPr>
            </a:p>
          </p:txBody>
        </p:sp>
        <p:sp>
          <p:nvSpPr>
            <p:cNvPr id="169"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t</a:t>
              </a:r>
            </a:p>
          </p:txBody>
        </p:sp>
        <p:sp>
          <p:nvSpPr>
            <p:cNvPr id="170"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n</a:t>
              </a:r>
            </a:p>
          </p:txBody>
        </p:sp>
        <p:sp>
          <p:nvSpPr>
            <p:cNvPr id="171"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H</a:t>
              </a:r>
              <a:r>
                <a:rPr lang="en-US" altLang="zh-CN" sz="1800" baseline="-25000" smtClean="0">
                  <a:solidFill>
                    <a:srgbClr val="000000"/>
                  </a:solidFill>
                </a:rPr>
                <a:t>l</a:t>
              </a:r>
            </a:p>
          </p:txBody>
        </p:sp>
        <p:sp>
          <p:nvSpPr>
            <p:cNvPr id="172"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a:r>
                <a:rPr lang="en-US" altLang="zh-CN" sz="1400" smtClean="0">
                  <a:solidFill>
                    <a:srgbClr val="000000"/>
                  </a:solidFill>
                </a:rPr>
                <a:t>M</a:t>
              </a:r>
            </a:p>
          </p:txBody>
        </p:sp>
        <p:sp>
          <p:nvSpPr>
            <p:cNvPr id="173"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174"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175"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grpSp>
      <p:sp>
        <p:nvSpPr>
          <p:cNvPr id="176" name="Line 179"/>
          <p:cNvSpPr>
            <a:spLocks noChangeShapeType="1"/>
          </p:cNvSpPr>
          <p:nvPr/>
        </p:nvSpPr>
        <p:spPr bwMode="auto">
          <a:xfrm flipH="1" flipV="1">
            <a:off x="1832101" y="6032500"/>
            <a:ext cx="1646042" cy="7938"/>
          </a:xfrm>
          <a:prstGeom prst="line">
            <a:avLst/>
          </a:prstGeom>
          <a:noFill/>
          <a:ln w="50800">
            <a:solidFill>
              <a:srgbClr val="FF0000"/>
            </a:solidFill>
            <a:round/>
            <a:headEnd/>
            <a:tailEnd type="triangle" w="med" len="med"/>
          </a:ln>
          <a:effectLst/>
        </p:spPr>
        <p:txBody>
          <a:bodyPr/>
          <a:lstStyle/>
          <a:p>
            <a:endParaRPr lang="zh-CN" altLang="en-US"/>
          </a:p>
        </p:txBody>
      </p:sp>
      <p:sp>
        <p:nvSpPr>
          <p:cNvPr id="177" name="灯片编号占位符 5"/>
          <p:cNvSpPr>
            <a:spLocks noGrp="1"/>
          </p:cNvSpPr>
          <p:nvPr>
            <p:ph type="sldNum" sz="quarter" idx="12"/>
          </p:nvPr>
        </p:nvSpPr>
        <p:spPr>
          <a:xfrm>
            <a:off x="8305800" y="6400800"/>
            <a:ext cx="625475" cy="457200"/>
          </a:xfrm>
          <a:noFill/>
          <a:ln>
            <a:miter lim="800000"/>
            <a:headEnd/>
            <a:tailEnd/>
          </a:ln>
        </p:spPr>
        <p:txBody>
          <a:bodyPr/>
          <a:lstStyle/>
          <a:p>
            <a:pPr algn="r"/>
            <a:r>
              <a:rPr lang="en-US" altLang="zh-CN" sz="1400" dirty="0" smtClean="0">
                <a:latin typeface="Times New Roman" panose="02020603050405020304" pitchFamily="18" charset="0"/>
                <a:cs typeface="Times New Roman" panose="02020603050405020304" pitchFamily="18" charset="0"/>
              </a:rPr>
              <a:t>96</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0005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64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2647"/>
                                        </p:tgtEl>
                                        <p:attrNameLst>
                                          <p:attrName>style.visibility</p:attrName>
                                        </p:attrNameLst>
                                      </p:cBhvr>
                                      <p:to>
                                        <p:strVal val="hidden"/>
                                      </p:to>
                                    </p:set>
                                  </p:childTnLst>
                                </p:cTn>
                              </p:par>
                            </p:childTnLst>
                          </p:cTn>
                        </p:par>
                        <p:par>
                          <p:cTn id="59" fill="hold" nodeType="afterGroup">
                            <p:stCondLst>
                              <p:cond delay="0"/>
                            </p:stCondLst>
                            <p:childTnLst>
                              <p:par>
                                <p:cTn id="60" presetID="0" presetClass="path" presetSubtype="0" accel="50000" decel="50000" fill="hold" nodeType="afterEffect">
                                  <p:stCondLst>
                                    <p:cond delay="0"/>
                                  </p:stCondLst>
                                  <p:childTnLst>
                                    <p:animMotion origin="layout" path="M 3.05556E-6 -4.81481E-6 L 3.05556E-6 0.13889 L 0.40295 0.13889 L 0.40295 0.09885 L 0.57152 0.10093 L 0.57152 0.57709 L 0.66371 0.50857 L 0.66371 0.42848 " pathEditMode="relative" rAng="0" ptsTypes="AAAAAAAA">
                                      <p:cBhvr>
                                        <p:cTn id="61" dur="3000" fill="hold"/>
                                        <p:tgtEl>
                                          <p:spTgt spid="16"/>
                                        </p:tgtEl>
                                        <p:attrNameLst>
                                          <p:attrName>ppt_x</p:attrName>
                                          <p:attrName>ppt_y</p:attrName>
                                        </p:attrNameLst>
                                      </p:cBhvr>
                                      <p:rCtr x="33177" y="28843"/>
                                    </p:animMotion>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15"/>
                                        </p:tgtEl>
                                        <p:attrNameLst>
                                          <p:attrName>ppt_x</p:attrName>
                                          <p:attrName>ppt_y</p:attrName>
                                        </p:attrNameLst>
                                      </p:cBhvr>
                                      <p:rCtr x="0" y="-2384"/>
                                    </p:animMotion>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grpId="0" nodeType="clickEffect">
                                  <p:stCondLst>
                                    <p:cond delay="0"/>
                                  </p:stCondLst>
                                  <p:childTnLst>
                                    <p:set>
                                      <p:cBhvr>
                                        <p:cTn id="75" dur="1" fill="hold">
                                          <p:stCondLst>
                                            <p:cond delay="0"/>
                                          </p:stCondLst>
                                        </p:cTn>
                                        <p:tgtEl>
                                          <p:spTgt spid="147"/>
                                        </p:tgtEl>
                                        <p:attrNameLst>
                                          <p:attrName>style.visibility</p:attrName>
                                        </p:attrNameLst>
                                      </p:cBhvr>
                                      <p:to>
                                        <p:strVal val="visible"/>
                                      </p:to>
                                    </p:set>
                                    <p:animEffect transition="in" filter="wipe(up)">
                                      <p:cBhvr>
                                        <p:cTn id="76" dur="500"/>
                                        <p:tgtEl>
                                          <p:spTgt spid="147"/>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148"/>
                                        </p:tgtEl>
                                        <p:attrNameLst>
                                          <p:attrName>style.visibility</p:attrName>
                                        </p:attrNameLst>
                                      </p:cBhvr>
                                      <p:to>
                                        <p:strVal val="visible"/>
                                      </p:to>
                                    </p:set>
                                    <p:animEffect transition="in" filter="wipe(left)">
                                      <p:cBhvr>
                                        <p:cTn id="80" dur="500"/>
                                        <p:tgtEl>
                                          <p:spTgt spid="148"/>
                                        </p:tgtEl>
                                      </p:cBhvr>
                                    </p:animEffect>
                                  </p:childTnLst>
                                </p:cTn>
                              </p:par>
                            </p:childTnLst>
                          </p:cTn>
                        </p:par>
                        <p:par>
                          <p:cTn id="81" fill="hold">
                            <p:stCondLst>
                              <p:cond delay="1000"/>
                            </p:stCondLst>
                            <p:childTnLst>
                              <p:par>
                                <p:cTn id="82" presetID="22" presetClass="entr" presetSubtype="4" fill="hold" grpId="0" nodeType="afterEffect">
                                  <p:stCondLst>
                                    <p:cond delay="0"/>
                                  </p:stCondLst>
                                  <p:childTnLst>
                                    <p:set>
                                      <p:cBhvr>
                                        <p:cTn id="83" dur="1" fill="hold">
                                          <p:stCondLst>
                                            <p:cond delay="0"/>
                                          </p:stCondLst>
                                        </p:cTn>
                                        <p:tgtEl>
                                          <p:spTgt spid="149"/>
                                        </p:tgtEl>
                                        <p:attrNameLst>
                                          <p:attrName>style.visibility</p:attrName>
                                        </p:attrNameLst>
                                      </p:cBhvr>
                                      <p:to>
                                        <p:strVal val="visible"/>
                                      </p:to>
                                    </p:set>
                                    <p:animEffect transition="in" filter="wipe(down)">
                                      <p:cBhvr>
                                        <p:cTn id="84" dur="500"/>
                                        <p:tgtEl>
                                          <p:spTgt spid="149"/>
                                        </p:tgtEl>
                                      </p:cBhvr>
                                    </p:animEffect>
                                  </p:childTnLst>
                                </p:cTn>
                              </p:par>
                            </p:childTnLst>
                          </p:cTn>
                        </p:par>
                        <p:par>
                          <p:cTn id="85" fill="hold">
                            <p:stCondLst>
                              <p:cond delay="1500"/>
                            </p:stCondLst>
                            <p:childTnLst>
                              <p:par>
                                <p:cTn id="86" presetID="22" presetClass="entr" presetSubtype="8" fill="hold" grpId="0" nodeType="afterEffect">
                                  <p:stCondLst>
                                    <p:cond delay="0"/>
                                  </p:stCondLst>
                                  <p:childTnLst>
                                    <p:set>
                                      <p:cBhvr>
                                        <p:cTn id="87" dur="1" fill="hold">
                                          <p:stCondLst>
                                            <p:cond delay="0"/>
                                          </p:stCondLst>
                                        </p:cTn>
                                        <p:tgtEl>
                                          <p:spTgt spid="150"/>
                                        </p:tgtEl>
                                        <p:attrNameLst>
                                          <p:attrName>style.visibility</p:attrName>
                                        </p:attrNameLst>
                                      </p:cBhvr>
                                      <p:to>
                                        <p:strVal val="visible"/>
                                      </p:to>
                                    </p:set>
                                    <p:animEffect transition="in" filter="wipe(left)">
                                      <p:cBhvr>
                                        <p:cTn id="88" dur="500"/>
                                        <p:tgtEl>
                                          <p:spTgt spid="150"/>
                                        </p:tgtEl>
                                      </p:cBhvr>
                                    </p:animEffect>
                                  </p:childTnLst>
                                </p:cTn>
                              </p:par>
                            </p:childTnLst>
                          </p:cTn>
                        </p:par>
                        <p:par>
                          <p:cTn id="89" fill="hold">
                            <p:stCondLst>
                              <p:cond delay="2000"/>
                            </p:stCondLst>
                            <p:childTnLst>
                              <p:par>
                                <p:cTn id="90" presetID="22" presetClass="entr" presetSubtype="1" fill="hold" grpId="0" nodeType="afterEffect">
                                  <p:stCondLst>
                                    <p:cond delay="0"/>
                                  </p:stCondLst>
                                  <p:childTnLst>
                                    <p:set>
                                      <p:cBhvr>
                                        <p:cTn id="91" dur="1" fill="hold">
                                          <p:stCondLst>
                                            <p:cond delay="0"/>
                                          </p:stCondLst>
                                        </p:cTn>
                                        <p:tgtEl>
                                          <p:spTgt spid="151"/>
                                        </p:tgtEl>
                                        <p:attrNameLst>
                                          <p:attrName>style.visibility</p:attrName>
                                        </p:attrNameLst>
                                      </p:cBhvr>
                                      <p:to>
                                        <p:strVal val="visible"/>
                                      </p:to>
                                    </p:set>
                                    <p:animEffect transition="in" filter="wipe(up)">
                                      <p:cBhvr>
                                        <p:cTn id="92" dur="500"/>
                                        <p:tgtEl>
                                          <p:spTgt spid="151"/>
                                        </p:tgtEl>
                                      </p:cBhvr>
                                    </p:animEffect>
                                  </p:childTnLst>
                                </p:cTn>
                              </p:par>
                            </p:childTnLst>
                          </p:cTn>
                        </p:par>
                        <p:par>
                          <p:cTn id="93" fill="hold">
                            <p:stCondLst>
                              <p:cond delay="2500"/>
                            </p:stCondLst>
                            <p:childTnLst>
                              <p:par>
                                <p:cTn id="94" presetID="22" presetClass="entr" presetSubtype="4" fill="hold" grpId="0" nodeType="afterEffect">
                                  <p:stCondLst>
                                    <p:cond delay="0"/>
                                  </p:stCondLst>
                                  <p:childTnLst>
                                    <p:set>
                                      <p:cBhvr>
                                        <p:cTn id="95" dur="1" fill="hold">
                                          <p:stCondLst>
                                            <p:cond delay="0"/>
                                          </p:stCondLst>
                                        </p:cTn>
                                        <p:tgtEl>
                                          <p:spTgt spid="152"/>
                                        </p:tgtEl>
                                        <p:attrNameLst>
                                          <p:attrName>style.visibility</p:attrName>
                                        </p:attrNameLst>
                                      </p:cBhvr>
                                      <p:to>
                                        <p:strVal val="visible"/>
                                      </p:to>
                                    </p:set>
                                    <p:animEffect transition="in" filter="wipe(down)">
                                      <p:cBhvr>
                                        <p:cTn id="96" dur="500"/>
                                        <p:tgtEl>
                                          <p:spTgt spid="152"/>
                                        </p:tgtEl>
                                      </p:cBhvr>
                                    </p:animEffect>
                                  </p:childTnLst>
                                </p:cTn>
                              </p:par>
                            </p:childTnLst>
                          </p:cTn>
                        </p:par>
                        <p:par>
                          <p:cTn id="97" fill="hold">
                            <p:stCondLst>
                              <p:cond delay="3000"/>
                            </p:stCondLst>
                            <p:childTnLst>
                              <p:par>
                                <p:cTn id="98" presetID="22" presetClass="entr" presetSubtype="4" fill="hold" grpId="0" nodeType="afterEffect">
                                  <p:stCondLst>
                                    <p:cond delay="0"/>
                                  </p:stCondLst>
                                  <p:childTnLst>
                                    <p:set>
                                      <p:cBhvr>
                                        <p:cTn id="99" dur="1" fill="hold">
                                          <p:stCondLst>
                                            <p:cond delay="0"/>
                                          </p:stCondLst>
                                        </p:cTn>
                                        <p:tgtEl>
                                          <p:spTgt spid="153"/>
                                        </p:tgtEl>
                                        <p:attrNameLst>
                                          <p:attrName>style.visibility</p:attrName>
                                        </p:attrNameLst>
                                      </p:cBhvr>
                                      <p:to>
                                        <p:strVal val="visible"/>
                                      </p:to>
                                    </p:set>
                                    <p:animEffect transition="in" filter="wipe(down)">
                                      <p:cBhvr>
                                        <p:cTn id="100" dur="500"/>
                                        <p:tgtEl>
                                          <p:spTgt spid="153"/>
                                        </p:tgtEl>
                                      </p:cBhvr>
                                    </p:animEffect>
                                  </p:childTnLst>
                                </p:cTn>
                              </p:par>
                            </p:childTnLst>
                          </p:cTn>
                        </p:par>
                        <p:par>
                          <p:cTn id="101" fill="hold">
                            <p:stCondLst>
                              <p:cond delay="3500"/>
                            </p:stCondLst>
                            <p:childTnLst>
                              <p:par>
                                <p:cTn id="102" presetID="22" presetClass="entr" presetSubtype="2" fill="hold" grpId="0" nodeType="afterEffect">
                                  <p:stCondLst>
                                    <p:cond delay="0"/>
                                  </p:stCondLst>
                                  <p:childTnLst>
                                    <p:set>
                                      <p:cBhvr>
                                        <p:cTn id="103" dur="1" fill="hold">
                                          <p:stCondLst>
                                            <p:cond delay="0"/>
                                          </p:stCondLst>
                                        </p:cTn>
                                        <p:tgtEl>
                                          <p:spTgt spid="154"/>
                                        </p:tgtEl>
                                        <p:attrNameLst>
                                          <p:attrName>style.visibility</p:attrName>
                                        </p:attrNameLst>
                                      </p:cBhvr>
                                      <p:to>
                                        <p:strVal val="visible"/>
                                      </p:to>
                                    </p:set>
                                    <p:animEffect transition="in" filter="wipe(right)">
                                      <p:cBhvr>
                                        <p:cTn id="104" dur="500"/>
                                        <p:tgtEl>
                                          <p:spTgt spid="154"/>
                                        </p:tgtEl>
                                      </p:cBhvr>
                                    </p:animEffect>
                                  </p:childTnLst>
                                </p:cTn>
                              </p:par>
                            </p:childTnLst>
                          </p:cTn>
                        </p:par>
                        <p:par>
                          <p:cTn id="105" fill="hold">
                            <p:stCondLst>
                              <p:cond delay="4000"/>
                            </p:stCondLst>
                            <p:childTnLst>
                              <p:par>
                                <p:cTn id="106" presetID="22" presetClass="entr" presetSubtype="1" fill="hold" grpId="0" nodeType="afterEffect">
                                  <p:stCondLst>
                                    <p:cond delay="0"/>
                                  </p:stCondLst>
                                  <p:childTnLst>
                                    <p:set>
                                      <p:cBhvr>
                                        <p:cTn id="107" dur="1" fill="hold">
                                          <p:stCondLst>
                                            <p:cond delay="0"/>
                                          </p:stCondLst>
                                        </p:cTn>
                                        <p:tgtEl>
                                          <p:spTgt spid="155"/>
                                        </p:tgtEl>
                                        <p:attrNameLst>
                                          <p:attrName>style.visibility</p:attrName>
                                        </p:attrNameLst>
                                      </p:cBhvr>
                                      <p:to>
                                        <p:strVal val="visible"/>
                                      </p:to>
                                    </p:set>
                                    <p:animEffect transition="in" filter="wipe(up)">
                                      <p:cBhvr>
                                        <p:cTn id="108" dur="500"/>
                                        <p:tgtEl>
                                          <p:spTgt spid="155"/>
                                        </p:tgtEl>
                                      </p:cBhvr>
                                    </p:animEffect>
                                  </p:childTnLst>
                                </p:cTn>
                              </p:par>
                            </p:childTnLst>
                          </p:cTn>
                        </p:par>
                        <p:par>
                          <p:cTn id="109" fill="hold">
                            <p:stCondLst>
                              <p:cond delay="4500"/>
                            </p:stCondLst>
                            <p:childTnLst>
                              <p:par>
                                <p:cTn id="110" presetID="22" presetClass="entr" presetSubtype="2" fill="hold" grpId="0" nodeType="afterEffect">
                                  <p:stCondLst>
                                    <p:cond delay="0"/>
                                  </p:stCondLst>
                                  <p:childTnLst>
                                    <p:set>
                                      <p:cBhvr>
                                        <p:cTn id="111" dur="1" fill="hold">
                                          <p:stCondLst>
                                            <p:cond delay="0"/>
                                          </p:stCondLst>
                                        </p:cTn>
                                        <p:tgtEl>
                                          <p:spTgt spid="156"/>
                                        </p:tgtEl>
                                        <p:attrNameLst>
                                          <p:attrName>style.visibility</p:attrName>
                                        </p:attrNameLst>
                                      </p:cBhvr>
                                      <p:to>
                                        <p:strVal val="visible"/>
                                      </p:to>
                                    </p:set>
                                    <p:animEffect transition="in" filter="wipe(right)">
                                      <p:cBhvr>
                                        <p:cTn id="112" dur="500"/>
                                        <p:tgtEl>
                                          <p:spTgt spid="156"/>
                                        </p:tgtEl>
                                      </p:cBhvr>
                                    </p:animEffect>
                                  </p:childTnLst>
                                </p:cTn>
                              </p:par>
                            </p:childTnLst>
                          </p:cTn>
                        </p:par>
                        <p:par>
                          <p:cTn id="113" fill="hold">
                            <p:stCondLst>
                              <p:cond delay="5000"/>
                            </p:stCondLst>
                            <p:childTnLst>
                              <p:par>
                                <p:cTn id="114" presetID="22" presetClass="entr" presetSubtype="2" fill="hold" grpId="0" nodeType="afterEffect">
                                  <p:stCondLst>
                                    <p:cond delay="0"/>
                                  </p:stCondLst>
                                  <p:childTnLst>
                                    <p:set>
                                      <p:cBhvr>
                                        <p:cTn id="115" dur="1" fill="hold">
                                          <p:stCondLst>
                                            <p:cond delay="0"/>
                                          </p:stCondLst>
                                        </p:cTn>
                                        <p:tgtEl>
                                          <p:spTgt spid="176"/>
                                        </p:tgtEl>
                                        <p:attrNameLst>
                                          <p:attrName>style.visibility</p:attrName>
                                        </p:attrNameLst>
                                      </p:cBhvr>
                                      <p:to>
                                        <p:strVal val="visible"/>
                                      </p:to>
                                    </p:set>
                                    <p:animEffect transition="in" filter="wipe(right)">
                                      <p:cBhvr>
                                        <p:cTn id="116" dur="500"/>
                                        <p:tgtEl>
                                          <p:spTgt spid="176"/>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157"/>
                                        </p:tgtEl>
                                        <p:attrNameLst>
                                          <p:attrName>style.visibility</p:attrName>
                                        </p:attrNameLst>
                                      </p:cBhvr>
                                      <p:to>
                                        <p:strVal val="visible"/>
                                      </p:to>
                                    </p:set>
                                    <p:animEffect transition="in" filter="wipe(down)">
                                      <p:cBhvr>
                                        <p:cTn id="119"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7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533400" y="228600"/>
            <a:ext cx="7772400" cy="964096"/>
          </a:xfrm>
        </p:spPr>
        <p:txBody>
          <a:bodyPr/>
          <a:lstStyle/>
          <a:p>
            <a:r>
              <a:rPr lang="zh-CN" altLang="en-US" sz="3600" dirty="0" smtClean="0">
                <a:solidFill>
                  <a:srgbClr val="008000"/>
                </a:solidFill>
              </a:rPr>
              <a:t>节点分层</a:t>
            </a:r>
            <a:endParaRPr lang="en-US" altLang="zh-CN" sz="3600" dirty="0" smtClean="0">
              <a:solidFill>
                <a:srgbClr val="008000"/>
              </a:solidFill>
            </a:endParaRPr>
          </a:p>
        </p:txBody>
      </p:sp>
      <p:sp>
        <p:nvSpPr>
          <p:cNvPr id="351235" name="Rectangle 3"/>
          <p:cNvSpPr>
            <a:spLocks noGrp="1" noChangeArrowheads="1"/>
          </p:cNvSpPr>
          <p:nvPr>
            <p:ph idx="1"/>
          </p:nvPr>
        </p:nvSpPr>
        <p:spPr>
          <a:xfrm>
            <a:off x="533400" y="1401417"/>
            <a:ext cx="7772400" cy="4846983"/>
          </a:xfrm>
        </p:spPr>
        <p:txBody>
          <a:bodyPr/>
          <a:lstStyle/>
          <a:p>
            <a:pPr eaLnBrk="1">
              <a:lnSpc>
                <a:spcPct val="130000"/>
              </a:lnSpc>
              <a:buFont typeface="Wingdings" pitchFamily="2" charset="2"/>
              <a:buNone/>
            </a:pPr>
            <a:r>
              <a:rPr lang="zh-CN" altLang="en-US" sz="2400" b="1" dirty="0" smtClean="0">
                <a:latin typeface="华文中宋" pitchFamily="2" charset="-122"/>
                <a:ea typeface="华文中宋" pitchFamily="2" charset="-122"/>
              </a:rPr>
              <a:t>      </a:t>
            </a:r>
            <a:r>
              <a:rPr lang="zh-CN" altLang="en-US" sz="2400" b="1" dirty="0" smtClean="0">
                <a:ea typeface="华文中宋" pitchFamily="2" charset="-122"/>
              </a:rPr>
              <a:t>与端系统类似，路由器和链路层交换机以分层方式组织网络硬件和软件，通常只实现低几层。</a:t>
            </a:r>
          </a:p>
          <a:p>
            <a:pPr eaLnBrk="1">
              <a:lnSpc>
                <a:spcPct val="130000"/>
              </a:lnSpc>
              <a:buFont typeface="Wingdings" pitchFamily="2" charset="2"/>
              <a:buChar char="ü"/>
            </a:pPr>
            <a:r>
              <a:rPr lang="zh-CN" altLang="en-US" sz="2400" b="1" dirty="0" smtClean="0">
                <a:solidFill>
                  <a:srgbClr val="FF0000"/>
                </a:solidFill>
                <a:ea typeface="华文中宋" pitchFamily="2" charset="-122"/>
              </a:rPr>
              <a:t>路由器：</a:t>
            </a:r>
            <a:r>
              <a:rPr lang="zh-CN" altLang="en-US" sz="2400" b="1" dirty="0" smtClean="0">
                <a:ea typeface="华文中宋" pitchFamily="2" charset="-122"/>
              </a:rPr>
              <a:t>实现第一层到第三层，能够实现</a:t>
            </a:r>
            <a:r>
              <a:rPr lang="en-US" altLang="zh-CN" sz="2400" b="1" dirty="0" smtClean="0">
                <a:ea typeface="华文中宋" pitchFamily="2" charset="-122"/>
              </a:rPr>
              <a:t>IP</a:t>
            </a:r>
            <a:r>
              <a:rPr lang="zh-CN" altLang="en-US" sz="2400" b="1" dirty="0" smtClean="0">
                <a:ea typeface="华文中宋" pitchFamily="2" charset="-122"/>
              </a:rPr>
              <a:t>协议；</a:t>
            </a:r>
          </a:p>
          <a:p>
            <a:pPr eaLnBrk="1">
              <a:lnSpc>
                <a:spcPct val="130000"/>
              </a:lnSpc>
              <a:buFont typeface="Wingdings" pitchFamily="2" charset="2"/>
              <a:buChar char="ü"/>
            </a:pPr>
            <a:r>
              <a:rPr lang="zh-CN" altLang="en-US" sz="2400" b="1" dirty="0" smtClean="0">
                <a:solidFill>
                  <a:srgbClr val="FF0000"/>
                </a:solidFill>
                <a:ea typeface="华文中宋" pitchFamily="2" charset="-122"/>
              </a:rPr>
              <a:t>链路层交换机：</a:t>
            </a:r>
            <a:r>
              <a:rPr lang="zh-CN" altLang="en-US" sz="2400" b="1" dirty="0" smtClean="0">
                <a:ea typeface="华文中宋" pitchFamily="2" charset="-122"/>
              </a:rPr>
              <a:t>实现第一层和第二层，能够识别第二层地址，如以太网地址。</a:t>
            </a:r>
          </a:p>
          <a:p>
            <a:pPr eaLnBrk="1">
              <a:lnSpc>
                <a:spcPct val="130000"/>
              </a:lnSpc>
              <a:buFont typeface="Wingdings" pitchFamily="2" charset="2"/>
              <a:buChar char="ü"/>
            </a:pPr>
            <a:r>
              <a:rPr lang="zh-CN" altLang="en-US" sz="2400" b="1" dirty="0" smtClean="0">
                <a:solidFill>
                  <a:srgbClr val="FF0000"/>
                </a:solidFill>
                <a:ea typeface="华文中宋" pitchFamily="2" charset="-122"/>
              </a:rPr>
              <a:t>主机：</a:t>
            </a:r>
            <a:r>
              <a:rPr lang="zh-CN" altLang="en-US" sz="2400" b="1" dirty="0" smtClean="0">
                <a:ea typeface="华文中宋" pitchFamily="2" charset="-122"/>
              </a:rPr>
              <a:t>实现所有</a:t>
            </a:r>
            <a:r>
              <a:rPr lang="en-US" altLang="zh-CN" sz="2400" b="1" dirty="0" smtClean="0">
                <a:ea typeface="华文中宋" pitchFamily="2" charset="-122"/>
              </a:rPr>
              <a:t>5</a:t>
            </a:r>
            <a:r>
              <a:rPr lang="zh-CN" altLang="en-US" sz="2400" b="1" dirty="0" smtClean="0">
                <a:ea typeface="华文中宋" pitchFamily="2" charset="-122"/>
              </a:rPr>
              <a:t>个层次。 </a:t>
            </a:r>
          </a:p>
        </p:txBody>
      </p:sp>
      <p:sp>
        <p:nvSpPr>
          <p:cNvPr id="172036" name="灯片编号占位符 5"/>
          <p:cNvSpPr>
            <a:spLocks noGrp="1"/>
          </p:cNvSpPr>
          <p:nvPr>
            <p:ph type="sldNum" sz="quarter" idx="12"/>
          </p:nvPr>
        </p:nvSpPr>
        <p:spPr>
          <a:noFill/>
          <a:ln>
            <a:miter lim="800000"/>
            <a:headEnd/>
            <a:tailEnd/>
          </a:ln>
        </p:spPr>
        <p:txBody>
          <a:bodyPr/>
          <a:lstStyle/>
          <a:p>
            <a:fld id="{6C61F0BF-0998-4724-8753-2ED50A9C9759}" type="slidenum">
              <a:rPr lang="en-US" altLang="zh-CN"/>
              <a:pPr/>
              <a:t>98</a:t>
            </a:fld>
            <a:endParaRPr lang="en-US" altLang="zh-CN"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animEffect transition="in" filter="wipe(down)">
                                      <p:cBhvr>
                                        <p:cTn id="7" dur="500"/>
                                        <p:tgtEl>
                                          <p:spTgt spid="351235">
                                            <p:txEl>
                                              <p:pRg st="0" end="0"/>
                                            </p:txEl>
                                          </p:spTgt>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1235">
                                            <p:txEl>
                                              <p:pRg st="1" end="1"/>
                                            </p:txEl>
                                          </p:spTgt>
                                        </p:tgtEl>
                                        <p:attrNameLst>
                                          <p:attrName>style.visibility</p:attrName>
                                        </p:attrNameLst>
                                      </p:cBhvr>
                                      <p:to>
                                        <p:strVal val="visible"/>
                                      </p:to>
                                    </p:set>
                                    <p:animEffect transition="in" filter="wipe(down)">
                                      <p:cBhvr>
                                        <p:cTn id="11" dur="500"/>
                                        <p:tgtEl>
                                          <p:spTgt spid="351235">
                                            <p:txEl>
                                              <p:pRg st="1" end="1"/>
                                            </p:txEl>
                                          </p:spTgt>
                                        </p:tgtEl>
                                      </p:cBhvr>
                                    </p:animEffect>
                                  </p:childTnLst>
                                </p:cTn>
                              </p:par>
                            </p:childTnLst>
                          </p:cTn>
                        </p:par>
                        <p:par>
                          <p:cTn id="12" fill="hold" nodeType="afterGroup">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51235">
                                            <p:txEl>
                                              <p:pRg st="2" end="2"/>
                                            </p:txEl>
                                          </p:spTgt>
                                        </p:tgtEl>
                                        <p:attrNameLst>
                                          <p:attrName>style.visibility</p:attrName>
                                        </p:attrNameLst>
                                      </p:cBhvr>
                                      <p:to>
                                        <p:strVal val="visible"/>
                                      </p:to>
                                    </p:set>
                                    <p:animEffect transition="in" filter="wipe(down)">
                                      <p:cBhvr>
                                        <p:cTn id="15" dur="500"/>
                                        <p:tgtEl>
                                          <p:spTgt spid="351235">
                                            <p:txEl>
                                              <p:pRg st="2" end="2"/>
                                            </p:txEl>
                                          </p:spTgt>
                                        </p:tgtEl>
                                      </p:cBhvr>
                                    </p:animEffect>
                                  </p:childTnLst>
                                </p:cTn>
                              </p:par>
                            </p:childTnLst>
                          </p:cTn>
                        </p:par>
                        <p:par>
                          <p:cTn id="16" fill="hold" nodeType="afterGroup">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51235">
                                            <p:txEl>
                                              <p:pRg st="3" end="3"/>
                                            </p:txEl>
                                          </p:spTgt>
                                        </p:tgtEl>
                                        <p:attrNameLst>
                                          <p:attrName>style.visibility</p:attrName>
                                        </p:attrNameLst>
                                      </p:cBhvr>
                                      <p:to>
                                        <p:strVal val="visible"/>
                                      </p:to>
                                    </p:set>
                                    <p:animEffect transition="in" filter="wipe(down)">
                                      <p:cBhvr>
                                        <p:cTn id="19" dur="500"/>
                                        <p:tgtEl>
                                          <p:spTgt spid="3512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533400" y="228600"/>
            <a:ext cx="7772400" cy="935038"/>
          </a:xfrm>
        </p:spPr>
        <p:txBody>
          <a:bodyPr/>
          <a:lstStyle/>
          <a:p>
            <a:r>
              <a:rPr lang="zh-CN" altLang="en-US" sz="3200" dirty="0" smtClean="0">
                <a:solidFill>
                  <a:srgbClr val="008000"/>
                </a:solidFill>
              </a:rPr>
              <a:t>报文传递过程（封装）</a:t>
            </a:r>
          </a:p>
        </p:txBody>
      </p:sp>
      <p:sp>
        <p:nvSpPr>
          <p:cNvPr id="352259" name="Rectangle 3"/>
          <p:cNvSpPr>
            <a:spLocks noGrp="1" noChangeArrowheads="1"/>
          </p:cNvSpPr>
          <p:nvPr>
            <p:ph idx="1"/>
          </p:nvPr>
        </p:nvSpPr>
        <p:spPr>
          <a:xfrm>
            <a:off x="129210" y="1163638"/>
            <a:ext cx="8945216" cy="5084762"/>
          </a:xfrm>
        </p:spPr>
        <p:txBody>
          <a:bodyPr/>
          <a:lstStyle/>
          <a:p>
            <a:pPr eaLnBrk="1">
              <a:lnSpc>
                <a:spcPct val="150000"/>
              </a:lnSpc>
              <a:spcBef>
                <a:spcPts val="600"/>
              </a:spcBef>
              <a:buClr>
                <a:srgbClr val="4D4D4D"/>
              </a:buClr>
            </a:pPr>
            <a:r>
              <a:rPr lang="zh-CN" altLang="en-US" sz="2400" b="1" dirty="0" smtClean="0">
                <a:solidFill>
                  <a:schemeClr val="accent2"/>
                </a:solidFill>
                <a:latin typeface="楷体_GB2312"/>
                <a:ea typeface="楷体_GB2312"/>
                <a:cs typeface="楷体_GB2312"/>
              </a:rPr>
              <a:t>源主机：</a:t>
            </a:r>
            <a:r>
              <a:rPr lang="zh-CN" altLang="en-US" sz="2400" b="1" dirty="0" smtClean="0">
                <a:solidFill>
                  <a:srgbClr val="FF0000"/>
                </a:solidFill>
                <a:latin typeface="华文中宋" pitchFamily="2" charset="-122"/>
                <a:ea typeface="华文中宋" pitchFamily="2" charset="-122"/>
              </a:rPr>
              <a:t>由高层向低层逐层传递</a:t>
            </a:r>
          </a:p>
          <a:p>
            <a:pPr lvl="1" eaLnBrk="1">
              <a:spcBef>
                <a:spcPts val="1200"/>
              </a:spcBef>
              <a:buFont typeface="Wingdings" pitchFamily="2" charset="2"/>
              <a:buChar char="ü"/>
            </a:pPr>
            <a:r>
              <a:rPr lang="zh-CN" altLang="en-US" sz="2000" b="1" dirty="0" smtClean="0">
                <a:ea typeface="华文中宋" pitchFamily="2" charset="-122"/>
              </a:rPr>
              <a:t>应用层报文 </a:t>
            </a:r>
            <a:r>
              <a:rPr lang="en-US" altLang="zh-CN" sz="2000" b="1" dirty="0" smtClean="0">
                <a:ea typeface="华文中宋" pitchFamily="2" charset="-122"/>
              </a:rPr>
              <a:t>M </a:t>
            </a:r>
            <a:r>
              <a:rPr lang="zh-CN" altLang="en-US" sz="2000" b="1" dirty="0" smtClean="0">
                <a:ea typeface="华文中宋" pitchFamily="2" charset="-122"/>
              </a:rPr>
              <a:t>传递到运输层，附加上运输层首部信息 </a:t>
            </a:r>
            <a:r>
              <a:rPr lang="en-US" altLang="zh-CN" sz="2000" b="1" i="1" dirty="0" err="1" smtClean="0">
                <a:ea typeface="华文中宋" pitchFamily="2" charset="-122"/>
              </a:rPr>
              <a:t>H</a:t>
            </a:r>
            <a:r>
              <a:rPr lang="en-US" altLang="zh-CN" sz="2000" b="1" i="1" baseline="-20000" dirty="0" err="1" smtClean="0">
                <a:ea typeface="华文中宋" pitchFamily="2" charset="-122"/>
              </a:rPr>
              <a:t>t</a:t>
            </a:r>
            <a:r>
              <a:rPr lang="zh-CN" altLang="en-US" sz="2000" b="1" dirty="0" smtClean="0">
                <a:ea typeface="华文中宋" pitchFamily="2" charset="-122"/>
              </a:rPr>
              <a:t>，形成运输层</a:t>
            </a:r>
            <a:r>
              <a:rPr lang="zh-CN" altLang="en-US" sz="2000" b="1" i="1" dirty="0" smtClean="0">
                <a:solidFill>
                  <a:srgbClr val="FF0000"/>
                </a:solidFill>
                <a:ea typeface="华文中宋" pitchFamily="2" charset="-122"/>
              </a:rPr>
              <a:t>报文段</a:t>
            </a:r>
            <a:r>
              <a:rPr lang="zh-CN" altLang="en-US" sz="2000" b="1" dirty="0" smtClean="0">
                <a:ea typeface="华文中宋" pitchFamily="2" charset="-122"/>
              </a:rPr>
              <a:t>；</a:t>
            </a:r>
          </a:p>
          <a:p>
            <a:pPr lvl="1" eaLnBrk="1">
              <a:spcBef>
                <a:spcPts val="1200"/>
              </a:spcBef>
              <a:buFont typeface="Wingdings" pitchFamily="2" charset="2"/>
              <a:buChar char="ü"/>
            </a:pPr>
            <a:r>
              <a:rPr lang="zh-CN" altLang="en-US" sz="2000" b="1" dirty="0" smtClean="0">
                <a:ea typeface="华文中宋" pitchFamily="2" charset="-122"/>
              </a:rPr>
              <a:t>报文段传递到网络层，附加上网络层首部信息 </a:t>
            </a:r>
            <a:r>
              <a:rPr lang="en-US" altLang="zh-CN" sz="2000" b="1" i="1" dirty="0" err="1" smtClean="0">
                <a:ea typeface="华文中宋" pitchFamily="2" charset="-122"/>
              </a:rPr>
              <a:t>H</a:t>
            </a:r>
            <a:r>
              <a:rPr lang="en-US" altLang="zh-CN" sz="2000" b="1" i="1" baseline="-25000" dirty="0" err="1" smtClean="0">
                <a:ea typeface="华文中宋" pitchFamily="2" charset="-122"/>
              </a:rPr>
              <a:t>n</a:t>
            </a:r>
            <a:r>
              <a:rPr lang="zh-CN" altLang="en-US" sz="2000" b="1" dirty="0" smtClean="0">
                <a:ea typeface="华文中宋" pitchFamily="2" charset="-122"/>
              </a:rPr>
              <a:t>，形成网络层</a:t>
            </a:r>
            <a:r>
              <a:rPr lang="zh-CN" altLang="en-US" sz="2000" b="1" i="1" dirty="0" smtClean="0">
                <a:solidFill>
                  <a:srgbClr val="FF0000"/>
                </a:solidFill>
                <a:ea typeface="华文中宋" pitchFamily="2" charset="-122"/>
              </a:rPr>
              <a:t>数据报</a:t>
            </a:r>
            <a:r>
              <a:rPr lang="zh-CN" altLang="en-US" sz="2000" b="1" dirty="0" smtClean="0">
                <a:ea typeface="华文中宋" pitchFamily="2" charset="-122"/>
              </a:rPr>
              <a:t>；</a:t>
            </a:r>
          </a:p>
          <a:p>
            <a:pPr lvl="1" eaLnBrk="1">
              <a:spcBef>
                <a:spcPts val="1200"/>
              </a:spcBef>
              <a:buFont typeface="Wingdings" pitchFamily="2" charset="2"/>
              <a:buChar char="ü"/>
            </a:pPr>
            <a:r>
              <a:rPr lang="zh-CN" altLang="en-US" sz="2000" b="1" dirty="0" smtClean="0">
                <a:ea typeface="华文中宋" pitchFamily="2" charset="-122"/>
              </a:rPr>
              <a:t>数据报传递到链路层，附加上链路层首部信息 </a:t>
            </a:r>
            <a:r>
              <a:rPr lang="en-US" altLang="zh-CN" sz="2000" b="1" i="1" dirty="0" smtClean="0">
                <a:ea typeface="华文中宋" pitchFamily="2" charset="-122"/>
              </a:rPr>
              <a:t>H</a:t>
            </a:r>
            <a:r>
              <a:rPr lang="en-US" altLang="zh-CN" sz="2000" b="1" i="1" baseline="-25000" dirty="0" smtClean="0">
                <a:ea typeface="华文中宋" pitchFamily="2" charset="-122"/>
              </a:rPr>
              <a:t>l</a:t>
            </a:r>
            <a:r>
              <a:rPr lang="zh-CN" altLang="en-US" sz="2000" b="1" dirty="0" smtClean="0">
                <a:ea typeface="华文中宋" pitchFamily="2" charset="-122"/>
              </a:rPr>
              <a:t>，形成链路层</a:t>
            </a:r>
            <a:r>
              <a:rPr lang="zh-CN" altLang="en-US" sz="2000" b="1" i="1" dirty="0" smtClean="0">
                <a:solidFill>
                  <a:srgbClr val="FF0000"/>
                </a:solidFill>
                <a:ea typeface="华文中宋" pitchFamily="2" charset="-122"/>
              </a:rPr>
              <a:t>帧</a:t>
            </a:r>
            <a:r>
              <a:rPr lang="zh-CN" altLang="en-US" sz="2000" b="1" dirty="0" smtClean="0">
                <a:ea typeface="华文中宋" pitchFamily="2" charset="-122"/>
              </a:rPr>
              <a:t>；</a:t>
            </a:r>
          </a:p>
          <a:p>
            <a:pPr lvl="1" eaLnBrk="1">
              <a:spcBef>
                <a:spcPts val="1200"/>
              </a:spcBef>
              <a:buFont typeface="Wingdings" pitchFamily="2" charset="2"/>
              <a:buChar char="ü"/>
            </a:pPr>
            <a:r>
              <a:rPr lang="zh-CN" altLang="en-US" sz="2000" b="1" dirty="0" smtClean="0">
                <a:ea typeface="华文中宋" pitchFamily="2" charset="-122"/>
              </a:rPr>
              <a:t>传到物理层，送入网络传输。</a:t>
            </a:r>
            <a:endParaRPr lang="zh-CN" altLang="en-US" sz="2000" b="1" dirty="0" smtClean="0">
              <a:ea typeface="华文中宋" pitchFamily="2" charset="-122"/>
              <a:sym typeface="Wingdings" pitchFamily="2" charset="2"/>
            </a:endParaRPr>
          </a:p>
        </p:txBody>
      </p:sp>
      <p:sp>
        <p:nvSpPr>
          <p:cNvPr id="173060" name="灯片编号占位符 5"/>
          <p:cNvSpPr>
            <a:spLocks noGrp="1"/>
          </p:cNvSpPr>
          <p:nvPr>
            <p:ph type="sldNum" sz="quarter" idx="12"/>
          </p:nvPr>
        </p:nvSpPr>
        <p:spPr>
          <a:noFill/>
          <a:ln>
            <a:miter lim="800000"/>
            <a:headEnd/>
            <a:tailEnd/>
          </a:ln>
        </p:spPr>
        <p:txBody>
          <a:bodyPr/>
          <a:lstStyle/>
          <a:p>
            <a:fld id="{A0B8933B-3F53-491E-B072-42D5539E2285}" type="slidenum">
              <a:rPr lang="en-US" altLang="zh-CN"/>
              <a:pPr/>
              <a:t>99</a:t>
            </a:fld>
            <a:endParaRPr lang="en-US" altLang="zh-CN"/>
          </a:p>
        </p:txBody>
      </p:sp>
      <p:grpSp>
        <p:nvGrpSpPr>
          <p:cNvPr id="352301" name="Group 45"/>
          <p:cNvGrpSpPr>
            <a:grpSpLocks/>
          </p:cNvGrpSpPr>
          <p:nvPr/>
        </p:nvGrpSpPr>
        <p:grpSpPr bwMode="auto">
          <a:xfrm>
            <a:off x="2632076" y="4911036"/>
            <a:ext cx="4300538" cy="1614487"/>
            <a:chOff x="2241" y="3065"/>
            <a:chExt cx="2709" cy="1017"/>
          </a:xfrm>
        </p:grpSpPr>
        <p:grpSp>
          <p:nvGrpSpPr>
            <p:cNvPr id="173066" name="Group 40"/>
            <p:cNvGrpSpPr>
              <a:grpSpLocks/>
            </p:cNvGrpSpPr>
            <p:nvPr/>
          </p:nvGrpSpPr>
          <p:grpSpPr bwMode="auto">
            <a:xfrm>
              <a:off x="2241" y="3065"/>
              <a:ext cx="2677" cy="1017"/>
              <a:chOff x="2962" y="1887"/>
              <a:chExt cx="2677" cy="1017"/>
            </a:xfrm>
          </p:grpSpPr>
          <p:sp>
            <p:nvSpPr>
              <p:cNvPr id="173068" name="Text Box 4"/>
              <p:cNvSpPr txBox="1">
                <a:spLocks noChangeArrowheads="1"/>
              </p:cNvSpPr>
              <p:nvPr/>
            </p:nvSpPr>
            <p:spPr bwMode="auto">
              <a:xfrm>
                <a:off x="3400" y="1916"/>
                <a:ext cx="372" cy="212"/>
              </a:xfrm>
              <a:prstGeom prst="rect">
                <a:avLst/>
              </a:prstGeom>
              <a:noFill/>
              <a:ln w="9525">
                <a:noFill/>
                <a:miter lim="800000"/>
                <a:headEnd/>
                <a:tailEnd/>
              </a:ln>
              <a:effectLst/>
            </p:spPr>
            <p:txBody>
              <a:bodyPr wrap="none">
                <a:spAutoFit/>
              </a:bodyPr>
              <a:lstStyle/>
              <a:p>
                <a:r>
                  <a:rPr lang="zh-CN" altLang="en-US" sz="1600" b="1" dirty="0">
                    <a:solidFill>
                      <a:srgbClr val="FF0000"/>
                    </a:solidFill>
                    <a:latin typeface="Comic Sans MS" pitchFamily="66" charset="0"/>
                  </a:rPr>
                  <a:t>报文</a:t>
                </a:r>
                <a:endParaRPr lang="zh-CN" altLang="en-US" sz="1600" b="1" dirty="0">
                  <a:solidFill>
                    <a:schemeClr val="accent2"/>
                  </a:solidFill>
                  <a:latin typeface="Comic Sans MS" pitchFamily="66" charset="0"/>
                </a:endParaRPr>
              </a:p>
            </p:txBody>
          </p:sp>
          <p:sp>
            <p:nvSpPr>
              <p:cNvPr id="173069" name="Text Box 5"/>
              <p:cNvSpPr txBox="1">
                <a:spLocks noChangeArrowheads="1"/>
              </p:cNvSpPr>
              <p:nvPr/>
            </p:nvSpPr>
            <p:spPr bwMode="auto">
              <a:xfrm>
                <a:off x="3301" y="2116"/>
                <a:ext cx="244" cy="212"/>
              </a:xfrm>
              <a:prstGeom prst="rect">
                <a:avLst/>
              </a:prstGeom>
              <a:noFill/>
              <a:ln w="9525">
                <a:noFill/>
                <a:miter lim="800000"/>
                <a:headEnd/>
                <a:tailEnd/>
              </a:ln>
              <a:effectLst/>
            </p:spPr>
            <p:txBody>
              <a:bodyPr wrap="none">
                <a:spAutoFit/>
              </a:bodyPr>
              <a:lstStyle/>
              <a:p>
                <a:r>
                  <a:rPr lang="zh-CN" altLang="en-US" sz="1600" b="1" dirty="0">
                    <a:solidFill>
                      <a:srgbClr val="FF0000"/>
                    </a:solidFill>
                    <a:latin typeface="Comic Sans MS" pitchFamily="66" charset="0"/>
                  </a:rPr>
                  <a:t>段</a:t>
                </a:r>
                <a:endParaRPr lang="zh-CN" altLang="en-US" sz="1600" b="1" dirty="0">
                  <a:solidFill>
                    <a:schemeClr val="accent2"/>
                  </a:solidFill>
                  <a:latin typeface="Comic Sans MS" pitchFamily="66" charset="0"/>
                </a:endParaRPr>
              </a:p>
            </p:txBody>
          </p:sp>
          <p:sp>
            <p:nvSpPr>
              <p:cNvPr id="173070" name="Text Box 6"/>
              <p:cNvSpPr txBox="1">
                <a:spLocks noChangeArrowheads="1"/>
              </p:cNvSpPr>
              <p:nvPr/>
            </p:nvSpPr>
            <p:spPr bwMode="auto">
              <a:xfrm>
                <a:off x="2962" y="2305"/>
                <a:ext cx="527" cy="213"/>
              </a:xfrm>
              <a:prstGeom prst="rect">
                <a:avLst/>
              </a:prstGeom>
              <a:noFill/>
              <a:ln w="9525">
                <a:noFill/>
                <a:miter lim="800000"/>
                <a:headEnd/>
                <a:tailEnd/>
              </a:ln>
              <a:effectLst/>
            </p:spPr>
            <p:txBody>
              <a:bodyPr wrap="square">
                <a:spAutoFit/>
              </a:bodyPr>
              <a:lstStyle/>
              <a:p>
                <a:r>
                  <a:rPr lang="zh-CN" altLang="en-US" sz="1600" b="1" dirty="0">
                    <a:solidFill>
                      <a:srgbClr val="FF0000"/>
                    </a:solidFill>
                    <a:latin typeface="Comic Sans MS" pitchFamily="66" charset="0"/>
                  </a:rPr>
                  <a:t>数据报</a:t>
                </a:r>
                <a:endParaRPr lang="zh-CN" altLang="en-US" sz="1600" b="1" dirty="0">
                  <a:solidFill>
                    <a:schemeClr val="accent2"/>
                  </a:solidFill>
                  <a:latin typeface="Comic Sans MS" pitchFamily="66" charset="0"/>
                </a:endParaRPr>
              </a:p>
            </p:txBody>
          </p:sp>
          <p:graphicFrame>
            <p:nvGraphicFramePr>
              <p:cNvPr id="173071" name="Object 7"/>
              <p:cNvGraphicFramePr>
                <a:graphicFrameLocks noChangeAspect="1"/>
              </p:cNvGraphicFramePr>
              <p:nvPr/>
            </p:nvGraphicFramePr>
            <p:xfrm>
              <a:off x="5232" y="2232"/>
              <a:ext cx="407" cy="336"/>
            </p:xfrm>
            <a:graphic>
              <a:graphicData uri="http://schemas.openxmlformats.org/presentationml/2006/ole">
                <mc:AlternateContent xmlns:mc="http://schemas.openxmlformats.org/markup-compatibility/2006">
                  <mc:Choice xmlns:v="urn:schemas-microsoft-com:vml" Requires="v">
                    <p:oleObj spid="_x0000_s173106" name="Clip" r:id="rId3" imgW="1307263" imgH="1084139" progId="MS_ClipArt_Gallery.2">
                      <p:embed/>
                    </p:oleObj>
                  </mc:Choice>
                  <mc:Fallback>
                    <p:oleObj name="Clip" r:id="rId3" imgW="1307263" imgH="1084139" progId="MS_ClipArt_Gallery.2">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 y="2232"/>
                            <a:ext cx="407"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3072" name="Freeform 8"/>
              <p:cNvSpPr>
                <a:spLocks/>
              </p:cNvSpPr>
              <p:nvPr/>
            </p:nvSpPr>
            <p:spPr bwMode="auto">
              <a:xfrm>
                <a:off x="5087" y="1887"/>
                <a:ext cx="227" cy="994"/>
              </a:xfrm>
              <a:custGeom>
                <a:avLst/>
                <a:gdLst>
                  <a:gd name="T0" fmla="*/ 9 w 267"/>
                  <a:gd name="T1" fmla="*/ 11 h 1186"/>
                  <a:gd name="T2" fmla="*/ 0 w 267"/>
                  <a:gd name="T3" fmla="*/ 0 h 1186"/>
                  <a:gd name="T4" fmla="*/ 0 w 267"/>
                  <a:gd name="T5" fmla="*/ 28 h 1186"/>
                  <a:gd name="T6" fmla="*/ 9 w 267"/>
                  <a:gd name="T7" fmla="*/ 16 h 1186"/>
                  <a:gd name="T8" fmla="*/ 9 w 267"/>
                  <a:gd name="T9" fmla="*/ 11 h 1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w="9525">
                <a:noFill/>
                <a:round/>
                <a:headEnd/>
                <a:tailEnd/>
              </a:ln>
              <a:effectLst/>
            </p:spPr>
            <p:txBody>
              <a:bodyPr/>
              <a:lstStyle/>
              <a:p>
                <a:endParaRPr lang="zh-CN" altLang="en-US"/>
              </a:p>
            </p:txBody>
          </p:sp>
          <p:sp>
            <p:nvSpPr>
              <p:cNvPr id="173073" name="Rectangle 9"/>
              <p:cNvSpPr>
                <a:spLocks noChangeArrowheads="1"/>
              </p:cNvSpPr>
              <p:nvPr/>
            </p:nvSpPr>
            <p:spPr bwMode="auto">
              <a:xfrm>
                <a:off x="4316" y="1891"/>
                <a:ext cx="817" cy="974"/>
              </a:xfrm>
              <a:prstGeom prst="rect">
                <a:avLst/>
              </a:prstGeom>
              <a:solidFill>
                <a:schemeClr val="accent2"/>
              </a:solidFill>
              <a:ln w="9525">
                <a:noFill/>
                <a:miter lim="800000"/>
                <a:headEnd/>
                <a:tailEnd/>
              </a:ln>
              <a:effectLst/>
            </p:spPr>
            <p:txBody>
              <a:bodyPr wrap="none" anchor="ctr"/>
              <a:lstStyle/>
              <a:p>
                <a:pPr algn="ctr"/>
                <a:endParaRPr lang="zh-CN" altLang="en-US"/>
              </a:p>
            </p:txBody>
          </p:sp>
          <p:sp>
            <p:nvSpPr>
              <p:cNvPr id="173074" name="Rectangle 10"/>
              <p:cNvSpPr>
                <a:spLocks noChangeArrowheads="1"/>
              </p:cNvSpPr>
              <p:nvPr/>
            </p:nvSpPr>
            <p:spPr bwMode="auto">
              <a:xfrm>
                <a:off x="4286" y="1936"/>
                <a:ext cx="802" cy="968"/>
              </a:xfrm>
              <a:prstGeom prst="rect">
                <a:avLst/>
              </a:prstGeom>
              <a:solidFill>
                <a:schemeClr val="bg1"/>
              </a:solidFill>
              <a:ln w="28575">
                <a:solidFill>
                  <a:schemeClr val="tx1"/>
                </a:solidFill>
                <a:miter lim="800000"/>
                <a:headEnd/>
                <a:tailEnd/>
              </a:ln>
              <a:effectLst/>
            </p:spPr>
            <p:txBody>
              <a:bodyPr wrap="none" anchor="ctr"/>
              <a:lstStyle/>
              <a:p>
                <a:pPr algn="ctr"/>
                <a:endParaRPr lang="zh-CN" altLang="en-US"/>
              </a:p>
            </p:txBody>
          </p:sp>
          <p:sp>
            <p:nvSpPr>
              <p:cNvPr id="173075" name="Line 11"/>
              <p:cNvSpPr>
                <a:spLocks noChangeShapeType="1"/>
              </p:cNvSpPr>
              <p:nvPr/>
            </p:nvSpPr>
            <p:spPr bwMode="auto">
              <a:xfrm>
                <a:off x="4286" y="2136"/>
                <a:ext cx="796" cy="2"/>
              </a:xfrm>
              <a:prstGeom prst="line">
                <a:avLst/>
              </a:prstGeom>
              <a:noFill/>
              <a:ln w="28575">
                <a:solidFill>
                  <a:schemeClr val="tx1"/>
                </a:solidFill>
                <a:round/>
                <a:headEnd/>
                <a:tailEnd/>
              </a:ln>
              <a:effectLst/>
            </p:spPr>
            <p:txBody>
              <a:bodyPr wrap="none" anchor="ctr"/>
              <a:lstStyle/>
              <a:p>
                <a:endParaRPr lang="zh-CN" altLang="en-US"/>
              </a:p>
            </p:txBody>
          </p:sp>
          <p:sp>
            <p:nvSpPr>
              <p:cNvPr id="173076" name="Text Box 12"/>
              <p:cNvSpPr txBox="1">
                <a:spLocks noChangeArrowheads="1"/>
              </p:cNvSpPr>
              <p:nvPr/>
            </p:nvSpPr>
            <p:spPr bwMode="auto">
              <a:xfrm>
                <a:off x="4259" y="1927"/>
                <a:ext cx="973" cy="968"/>
              </a:xfrm>
              <a:prstGeom prst="rect">
                <a:avLst/>
              </a:prstGeom>
              <a:noFill/>
              <a:ln w="9525">
                <a:noFill/>
                <a:miter lim="800000"/>
                <a:headEnd/>
                <a:tailEnd/>
              </a:ln>
              <a:effectLst/>
            </p:spPr>
            <p:txBody>
              <a:bodyPr>
                <a:spAutoFit/>
              </a:bodyPr>
              <a:lstStyle/>
              <a:p>
                <a:pPr algn="ctr">
                  <a:lnSpc>
                    <a:spcPct val="105000"/>
                  </a:lnSpc>
                </a:pPr>
                <a:r>
                  <a:rPr lang="zh-CN" altLang="en-US" sz="1800" b="1" dirty="0"/>
                  <a:t>应用层</a:t>
                </a:r>
              </a:p>
              <a:p>
                <a:pPr algn="ctr">
                  <a:lnSpc>
                    <a:spcPct val="105000"/>
                  </a:lnSpc>
                </a:pPr>
                <a:r>
                  <a:rPr lang="zh-CN" altLang="en-US" sz="1800" b="1" dirty="0"/>
                  <a:t>   运输层</a:t>
                </a:r>
                <a:r>
                  <a:rPr lang="zh-CN" altLang="en-US" sz="1800" b="1" dirty="0">
                    <a:solidFill>
                      <a:schemeClr val="bg1"/>
                    </a:solidFill>
                  </a:rPr>
                  <a:t>层</a:t>
                </a:r>
                <a:endParaRPr lang="zh-CN" altLang="en-US" sz="1800" b="1" dirty="0"/>
              </a:p>
              <a:p>
                <a:pPr algn="ctr">
                  <a:lnSpc>
                    <a:spcPct val="105000"/>
                  </a:lnSpc>
                </a:pPr>
                <a:r>
                  <a:rPr lang="zh-CN" altLang="en-US" sz="1800" b="1" dirty="0"/>
                  <a:t>网络层</a:t>
                </a:r>
              </a:p>
              <a:p>
                <a:pPr algn="ctr">
                  <a:lnSpc>
                    <a:spcPct val="105000"/>
                  </a:lnSpc>
                </a:pPr>
                <a:r>
                  <a:rPr lang="zh-CN" altLang="en-US" sz="1800" b="1" dirty="0"/>
                  <a:t>链路层</a:t>
                </a:r>
              </a:p>
              <a:p>
                <a:pPr algn="ctr">
                  <a:lnSpc>
                    <a:spcPct val="105000"/>
                  </a:lnSpc>
                </a:pPr>
                <a:r>
                  <a:rPr lang="zh-CN" altLang="en-US" sz="1800" b="1" dirty="0"/>
                  <a:t>物理层</a:t>
                </a:r>
              </a:p>
            </p:txBody>
          </p:sp>
          <p:sp>
            <p:nvSpPr>
              <p:cNvPr id="173077" name="Line 13"/>
              <p:cNvSpPr>
                <a:spLocks noChangeShapeType="1"/>
              </p:cNvSpPr>
              <p:nvPr/>
            </p:nvSpPr>
            <p:spPr bwMode="auto">
              <a:xfrm>
                <a:off x="4291" y="2338"/>
                <a:ext cx="796" cy="2"/>
              </a:xfrm>
              <a:prstGeom prst="line">
                <a:avLst/>
              </a:prstGeom>
              <a:noFill/>
              <a:ln w="28575">
                <a:solidFill>
                  <a:schemeClr val="tx1"/>
                </a:solidFill>
                <a:round/>
                <a:headEnd/>
                <a:tailEnd/>
              </a:ln>
              <a:effectLst/>
            </p:spPr>
            <p:txBody>
              <a:bodyPr wrap="none" anchor="ctr"/>
              <a:lstStyle/>
              <a:p>
                <a:endParaRPr lang="zh-CN" altLang="en-US"/>
              </a:p>
            </p:txBody>
          </p:sp>
          <p:sp>
            <p:nvSpPr>
              <p:cNvPr id="173078" name="Line 14"/>
              <p:cNvSpPr>
                <a:spLocks noChangeShapeType="1"/>
              </p:cNvSpPr>
              <p:nvPr/>
            </p:nvSpPr>
            <p:spPr bwMode="auto">
              <a:xfrm>
                <a:off x="4294" y="2515"/>
                <a:ext cx="796" cy="2"/>
              </a:xfrm>
              <a:prstGeom prst="line">
                <a:avLst/>
              </a:prstGeom>
              <a:noFill/>
              <a:ln w="28575">
                <a:solidFill>
                  <a:schemeClr val="tx1"/>
                </a:solidFill>
                <a:round/>
                <a:headEnd/>
                <a:tailEnd/>
              </a:ln>
              <a:effectLst/>
            </p:spPr>
            <p:txBody>
              <a:bodyPr wrap="none" anchor="ctr"/>
              <a:lstStyle/>
              <a:p>
                <a:endParaRPr lang="zh-CN" altLang="en-US"/>
              </a:p>
            </p:txBody>
          </p:sp>
          <p:sp>
            <p:nvSpPr>
              <p:cNvPr id="173079" name="Line 15"/>
              <p:cNvSpPr>
                <a:spLocks noChangeShapeType="1"/>
              </p:cNvSpPr>
              <p:nvPr/>
            </p:nvSpPr>
            <p:spPr bwMode="auto">
              <a:xfrm>
                <a:off x="4294" y="2689"/>
                <a:ext cx="796" cy="2"/>
              </a:xfrm>
              <a:prstGeom prst="line">
                <a:avLst/>
              </a:prstGeom>
              <a:noFill/>
              <a:ln w="28575">
                <a:solidFill>
                  <a:schemeClr val="tx1"/>
                </a:solidFill>
                <a:round/>
                <a:headEnd/>
                <a:tailEnd/>
              </a:ln>
              <a:effectLst/>
            </p:spPr>
            <p:txBody>
              <a:bodyPr wrap="none" anchor="ctr"/>
              <a:lstStyle/>
              <a:p>
                <a:endParaRPr lang="zh-CN" altLang="en-US"/>
              </a:p>
            </p:txBody>
          </p:sp>
          <p:grpSp>
            <p:nvGrpSpPr>
              <p:cNvPr id="173080" name="Group 16"/>
              <p:cNvGrpSpPr>
                <a:grpSpLocks/>
              </p:cNvGrpSpPr>
              <p:nvPr/>
            </p:nvGrpSpPr>
            <p:grpSpPr bwMode="auto">
              <a:xfrm>
                <a:off x="3306" y="2509"/>
                <a:ext cx="932" cy="191"/>
                <a:chOff x="332" y="2224"/>
                <a:chExt cx="932" cy="191"/>
              </a:xfrm>
            </p:grpSpPr>
            <p:sp>
              <p:nvSpPr>
                <p:cNvPr id="173096" name="Rectangle 1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a:effectLst/>
              </p:spPr>
              <p:txBody>
                <a:bodyPr wrap="none" anchor="ctr"/>
                <a:lstStyle/>
                <a:p>
                  <a:pPr algn="ctr"/>
                  <a:endParaRPr lang="zh-CN" altLang="en-US"/>
                </a:p>
              </p:txBody>
            </p:sp>
            <p:sp>
              <p:nvSpPr>
                <p:cNvPr id="173097" name="Rectangle 18"/>
                <p:cNvSpPr>
                  <a:spLocks noChangeArrowheads="1"/>
                </p:cNvSpPr>
                <p:nvPr/>
              </p:nvSpPr>
              <p:spPr bwMode="auto">
                <a:xfrm>
                  <a:off x="706" y="2224"/>
                  <a:ext cx="187" cy="184"/>
                </a:xfrm>
                <a:prstGeom prst="rect">
                  <a:avLst/>
                </a:prstGeom>
                <a:noFill/>
                <a:ln w="19050">
                  <a:noFill/>
                  <a:miter lim="800000"/>
                  <a:headEnd/>
                  <a:tailEnd/>
                </a:ln>
                <a:effectLst/>
              </p:spPr>
              <p:txBody>
                <a:bodyPr wrap="none" anchor="ctr"/>
                <a:lstStyle/>
                <a:p>
                  <a:pPr algn="ctr"/>
                  <a:r>
                    <a:rPr lang="en-US" altLang="zh-CN" sz="1400" b="1">
                      <a:latin typeface="Comic Sans MS" pitchFamily="66" charset="0"/>
                    </a:rPr>
                    <a:t>H</a:t>
                  </a:r>
                  <a:r>
                    <a:rPr lang="en-US" altLang="zh-CN" sz="1800" b="1" baseline="-25000">
                      <a:latin typeface="Comic Sans MS" pitchFamily="66" charset="0"/>
                    </a:rPr>
                    <a:t>t</a:t>
                  </a:r>
                </a:p>
              </p:txBody>
            </p:sp>
            <p:sp>
              <p:nvSpPr>
                <p:cNvPr id="173098" name="Rectangle 19"/>
                <p:cNvSpPr>
                  <a:spLocks noChangeArrowheads="1"/>
                </p:cNvSpPr>
                <p:nvPr/>
              </p:nvSpPr>
              <p:spPr bwMode="auto">
                <a:xfrm>
                  <a:off x="520" y="2224"/>
                  <a:ext cx="187" cy="184"/>
                </a:xfrm>
                <a:prstGeom prst="rect">
                  <a:avLst/>
                </a:prstGeom>
                <a:noFill/>
                <a:ln w="19050">
                  <a:noFill/>
                  <a:miter lim="800000"/>
                  <a:headEnd/>
                  <a:tailEnd/>
                </a:ln>
                <a:effectLst/>
              </p:spPr>
              <p:txBody>
                <a:bodyPr wrap="none" anchor="ctr"/>
                <a:lstStyle/>
                <a:p>
                  <a:pPr algn="ctr"/>
                  <a:r>
                    <a:rPr lang="en-US" altLang="zh-CN" sz="1400" b="1">
                      <a:latin typeface="Comic Sans MS" pitchFamily="66" charset="0"/>
                    </a:rPr>
                    <a:t>H</a:t>
                  </a:r>
                  <a:r>
                    <a:rPr lang="en-US" altLang="zh-CN" sz="1800" b="1" baseline="-25000">
                      <a:latin typeface="Comic Sans MS" pitchFamily="66" charset="0"/>
                    </a:rPr>
                    <a:t>n</a:t>
                  </a:r>
                </a:p>
              </p:txBody>
            </p:sp>
            <p:sp>
              <p:nvSpPr>
                <p:cNvPr id="173099" name="Rectangle 20"/>
                <p:cNvSpPr>
                  <a:spLocks noChangeArrowheads="1"/>
                </p:cNvSpPr>
                <p:nvPr/>
              </p:nvSpPr>
              <p:spPr bwMode="auto">
                <a:xfrm>
                  <a:off x="332" y="2224"/>
                  <a:ext cx="187" cy="184"/>
                </a:xfrm>
                <a:prstGeom prst="rect">
                  <a:avLst/>
                </a:prstGeom>
                <a:noFill/>
                <a:ln w="19050">
                  <a:noFill/>
                  <a:miter lim="800000"/>
                  <a:headEnd/>
                  <a:tailEnd/>
                </a:ln>
                <a:effectLst/>
              </p:spPr>
              <p:txBody>
                <a:bodyPr wrap="none" anchor="ctr"/>
                <a:lstStyle/>
                <a:p>
                  <a:pPr algn="ctr"/>
                  <a:r>
                    <a:rPr lang="en-US" altLang="zh-CN" sz="1400" b="1">
                      <a:latin typeface="Comic Sans MS" pitchFamily="66" charset="0"/>
                    </a:rPr>
                    <a:t>H</a:t>
                  </a:r>
                  <a:r>
                    <a:rPr lang="en-US" altLang="zh-CN" sz="1800" b="1" baseline="-25000">
                      <a:latin typeface="Comic Sans MS" pitchFamily="66" charset="0"/>
                    </a:rPr>
                    <a:t>l</a:t>
                  </a:r>
                </a:p>
              </p:txBody>
            </p:sp>
            <p:sp>
              <p:nvSpPr>
                <p:cNvPr id="173100" name="Rectangle 21"/>
                <p:cNvSpPr>
                  <a:spLocks noChangeArrowheads="1"/>
                </p:cNvSpPr>
                <p:nvPr/>
              </p:nvSpPr>
              <p:spPr bwMode="auto">
                <a:xfrm>
                  <a:off x="836" y="2225"/>
                  <a:ext cx="428" cy="190"/>
                </a:xfrm>
                <a:prstGeom prst="rect">
                  <a:avLst/>
                </a:prstGeom>
                <a:noFill/>
                <a:ln w="19050">
                  <a:noFill/>
                  <a:miter lim="800000"/>
                  <a:headEnd/>
                  <a:tailEnd/>
                </a:ln>
                <a:effectLst/>
              </p:spPr>
              <p:txBody>
                <a:bodyPr wrap="none" anchor="ctr"/>
                <a:lstStyle/>
                <a:p>
                  <a:pPr algn="ctr"/>
                  <a:r>
                    <a:rPr lang="en-US" altLang="zh-CN" sz="1400" b="1">
                      <a:latin typeface="Comic Sans MS" pitchFamily="66" charset="0"/>
                    </a:rPr>
                    <a:t>M</a:t>
                  </a:r>
                  <a:endParaRPr lang="en-US" altLang="zh-CN" sz="1400" b="1"/>
                </a:p>
              </p:txBody>
            </p:sp>
            <p:sp>
              <p:nvSpPr>
                <p:cNvPr id="173101" name="Line 22"/>
                <p:cNvSpPr>
                  <a:spLocks noChangeShapeType="1"/>
                </p:cNvSpPr>
                <p:nvPr/>
              </p:nvSpPr>
              <p:spPr bwMode="auto">
                <a:xfrm>
                  <a:off x="510" y="2241"/>
                  <a:ext cx="0" cy="162"/>
                </a:xfrm>
                <a:prstGeom prst="line">
                  <a:avLst/>
                </a:prstGeom>
                <a:noFill/>
                <a:ln w="9525">
                  <a:solidFill>
                    <a:schemeClr val="tx1"/>
                  </a:solidFill>
                  <a:round/>
                  <a:headEnd/>
                  <a:tailEnd/>
                </a:ln>
                <a:effectLst/>
              </p:spPr>
              <p:txBody>
                <a:bodyPr/>
                <a:lstStyle/>
                <a:p>
                  <a:endParaRPr lang="zh-CN" altLang="en-US"/>
                </a:p>
              </p:txBody>
            </p:sp>
            <p:sp>
              <p:nvSpPr>
                <p:cNvPr id="173102" name="Line 23"/>
                <p:cNvSpPr>
                  <a:spLocks noChangeShapeType="1"/>
                </p:cNvSpPr>
                <p:nvPr/>
              </p:nvSpPr>
              <p:spPr bwMode="auto">
                <a:xfrm>
                  <a:off x="690" y="2247"/>
                  <a:ext cx="0" cy="154"/>
                </a:xfrm>
                <a:prstGeom prst="line">
                  <a:avLst/>
                </a:prstGeom>
                <a:noFill/>
                <a:ln w="9525">
                  <a:solidFill>
                    <a:schemeClr val="tx1"/>
                  </a:solidFill>
                  <a:round/>
                  <a:headEnd/>
                  <a:tailEnd/>
                </a:ln>
                <a:effectLst/>
              </p:spPr>
              <p:txBody>
                <a:bodyPr/>
                <a:lstStyle/>
                <a:p>
                  <a:endParaRPr lang="zh-CN" altLang="en-US"/>
                </a:p>
              </p:txBody>
            </p:sp>
            <p:sp>
              <p:nvSpPr>
                <p:cNvPr id="173103" name="Line 24"/>
                <p:cNvSpPr>
                  <a:spLocks noChangeShapeType="1"/>
                </p:cNvSpPr>
                <p:nvPr/>
              </p:nvSpPr>
              <p:spPr bwMode="auto">
                <a:xfrm>
                  <a:off x="882" y="2244"/>
                  <a:ext cx="0" cy="156"/>
                </a:xfrm>
                <a:prstGeom prst="line">
                  <a:avLst/>
                </a:prstGeom>
                <a:noFill/>
                <a:ln w="9525">
                  <a:solidFill>
                    <a:schemeClr val="tx1"/>
                  </a:solidFill>
                  <a:round/>
                  <a:headEnd/>
                  <a:tailEnd/>
                </a:ln>
                <a:effectLst/>
              </p:spPr>
              <p:txBody>
                <a:bodyPr/>
                <a:lstStyle/>
                <a:p>
                  <a:endParaRPr lang="zh-CN" altLang="en-US"/>
                </a:p>
              </p:txBody>
            </p:sp>
          </p:grpSp>
          <p:grpSp>
            <p:nvGrpSpPr>
              <p:cNvPr id="173081" name="Group 25"/>
              <p:cNvGrpSpPr>
                <a:grpSpLocks/>
              </p:cNvGrpSpPr>
              <p:nvPr/>
            </p:nvGrpSpPr>
            <p:grpSpPr bwMode="auto">
              <a:xfrm>
                <a:off x="3475" y="2321"/>
                <a:ext cx="761" cy="191"/>
                <a:chOff x="501" y="1990"/>
                <a:chExt cx="761" cy="191"/>
              </a:xfrm>
            </p:grpSpPr>
            <p:sp>
              <p:nvSpPr>
                <p:cNvPr id="173090" name="Rectangle 26"/>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a:effectLst/>
              </p:spPr>
              <p:txBody>
                <a:bodyPr wrap="none" anchor="ctr"/>
                <a:lstStyle/>
                <a:p>
                  <a:pPr algn="ctr"/>
                  <a:endParaRPr lang="zh-CN" altLang="en-US"/>
                </a:p>
              </p:txBody>
            </p:sp>
            <p:sp>
              <p:nvSpPr>
                <p:cNvPr id="173091" name="Rectangle 27"/>
                <p:cNvSpPr>
                  <a:spLocks noChangeArrowheads="1"/>
                </p:cNvSpPr>
                <p:nvPr/>
              </p:nvSpPr>
              <p:spPr bwMode="auto">
                <a:xfrm>
                  <a:off x="704" y="1990"/>
                  <a:ext cx="187" cy="184"/>
                </a:xfrm>
                <a:prstGeom prst="rect">
                  <a:avLst/>
                </a:prstGeom>
                <a:noFill/>
                <a:ln w="19050">
                  <a:noFill/>
                  <a:miter lim="800000"/>
                  <a:headEnd/>
                  <a:tailEnd/>
                </a:ln>
                <a:effectLst/>
              </p:spPr>
              <p:txBody>
                <a:bodyPr wrap="none" anchor="ctr"/>
                <a:lstStyle/>
                <a:p>
                  <a:pPr algn="ctr"/>
                  <a:r>
                    <a:rPr lang="en-US" altLang="zh-CN" sz="1400" b="1">
                      <a:latin typeface="Comic Sans MS" pitchFamily="66" charset="0"/>
                    </a:rPr>
                    <a:t>H</a:t>
                  </a:r>
                  <a:r>
                    <a:rPr lang="en-US" altLang="zh-CN" sz="1800" b="1" baseline="-25000">
                      <a:latin typeface="Comic Sans MS" pitchFamily="66" charset="0"/>
                    </a:rPr>
                    <a:t>t</a:t>
                  </a:r>
                </a:p>
              </p:txBody>
            </p:sp>
            <p:sp>
              <p:nvSpPr>
                <p:cNvPr id="173092" name="Rectangle 28"/>
                <p:cNvSpPr>
                  <a:spLocks noChangeArrowheads="1"/>
                </p:cNvSpPr>
                <p:nvPr/>
              </p:nvSpPr>
              <p:spPr bwMode="auto">
                <a:xfrm>
                  <a:off x="518" y="1990"/>
                  <a:ext cx="187" cy="184"/>
                </a:xfrm>
                <a:prstGeom prst="rect">
                  <a:avLst/>
                </a:prstGeom>
                <a:noFill/>
                <a:ln w="19050">
                  <a:noFill/>
                  <a:miter lim="800000"/>
                  <a:headEnd/>
                  <a:tailEnd/>
                </a:ln>
                <a:effectLst/>
              </p:spPr>
              <p:txBody>
                <a:bodyPr wrap="none" anchor="ctr"/>
                <a:lstStyle/>
                <a:p>
                  <a:pPr algn="ctr"/>
                  <a:r>
                    <a:rPr lang="en-US" altLang="zh-CN" sz="1400" b="1">
                      <a:latin typeface="Comic Sans MS" pitchFamily="66" charset="0"/>
                    </a:rPr>
                    <a:t>H</a:t>
                  </a:r>
                  <a:r>
                    <a:rPr lang="en-US" altLang="zh-CN" sz="1800" b="1" baseline="-25000">
                      <a:latin typeface="Comic Sans MS" pitchFamily="66" charset="0"/>
                    </a:rPr>
                    <a:t>n</a:t>
                  </a:r>
                </a:p>
              </p:txBody>
            </p:sp>
            <p:sp>
              <p:nvSpPr>
                <p:cNvPr id="173093" name="Rectangle 29"/>
                <p:cNvSpPr>
                  <a:spLocks noChangeArrowheads="1"/>
                </p:cNvSpPr>
                <p:nvPr/>
              </p:nvSpPr>
              <p:spPr bwMode="auto">
                <a:xfrm>
                  <a:off x="834" y="1991"/>
                  <a:ext cx="428" cy="190"/>
                </a:xfrm>
                <a:prstGeom prst="rect">
                  <a:avLst/>
                </a:prstGeom>
                <a:noFill/>
                <a:ln w="19050">
                  <a:noFill/>
                  <a:miter lim="800000"/>
                  <a:headEnd/>
                  <a:tailEnd/>
                </a:ln>
                <a:effectLst/>
              </p:spPr>
              <p:txBody>
                <a:bodyPr wrap="none" anchor="ctr"/>
                <a:lstStyle/>
                <a:p>
                  <a:pPr algn="ctr"/>
                  <a:r>
                    <a:rPr lang="en-US" altLang="zh-CN" sz="1400" b="1">
                      <a:latin typeface="Comic Sans MS" pitchFamily="66" charset="0"/>
                    </a:rPr>
                    <a:t>M</a:t>
                  </a:r>
                  <a:endParaRPr lang="en-US" altLang="zh-CN" sz="1400" b="1"/>
                </a:p>
              </p:txBody>
            </p:sp>
            <p:sp>
              <p:nvSpPr>
                <p:cNvPr id="173094" name="Line 30"/>
                <p:cNvSpPr>
                  <a:spLocks noChangeShapeType="1"/>
                </p:cNvSpPr>
                <p:nvPr/>
              </p:nvSpPr>
              <p:spPr bwMode="auto">
                <a:xfrm>
                  <a:off x="688" y="2013"/>
                  <a:ext cx="0" cy="154"/>
                </a:xfrm>
                <a:prstGeom prst="line">
                  <a:avLst/>
                </a:prstGeom>
                <a:noFill/>
                <a:ln w="9525">
                  <a:solidFill>
                    <a:schemeClr val="tx1"/>
                  </a:solidFill>
                  <a:round/>
                  <a:headEnd/>
                  <a:tailEnd/>
                </a:ln>
                <a:effectLst/>
              </p:spPr>
              <p:txBody>
                <a:bodyPr/>
                <a:lstStyle/>
                <a:p>
                  <a:endParaRPr lang="zh-CN" altLang="en-US"/>
                </a:p>
              </p:txBody>
            </p:sp>
            <p:sp>
              <p:nvSpPr>
                <p:cNvPr id="173095" name="Line 31"/>
                <p:cNvSpPr>
                  <a:spLocks noChangeShapeType="1"/>
                </p:cNvSpPr>
                <p:nvPr/>
              </p:nvSpPr>
              <p:spPr bwMode="auto">
                <a:xfrm>
                  <a:off x="880" y="2010"/>
                  <a:ext cx="0" cy="156"/>
                </a:xfrm>
                <a:prstGeom prst="line">
                  <a:avLst/>
                </a:prstGeom>
                <a:noFill/>
                <a:ln w="9525">
                  <a:solidFill>
                    <a:schemeClr val="tx1"/>
                  </a:solidFill>
                  <a:round/>
                  <a:headEnd/>
                  <a:tailEnd/>
                </a:ln>
                <a:effectLst/>
              </p:spPr>
              <p:txBody>
                <a:bodyPr/>
                <a:lstStyle/>
                <a:p>
                  <a:endParaRPr lang="zh-CN" altLang="en-US"/>
                </a:p>
              </p:txBody>
            </p:sp>
          </p:grpSp>
          <p:grpSp>
            <p:nvGrpSpPr>
              <p:cNvPr id="173082" name="Group 32"/>
              <p:cNvGrpSpPr>
                <a:grpSpLocks/>
              </p:cNvGrpSpPr>
              <p:nvPr/>
            </p:nvGrpSpPr>
            <p:grpSpPr bwMode="auto">
              <a:xfrm>
                <a:off x="3666" y="2127"/>
                <a:ext cx="561" cy="191"/>
                <a:chOff x="645" y="1734"/>
                <a:chExt cx="561" cy="191"/>
              </a:xfrm>
            </p:grpSpPr>
            <p:sp>
              <p:nvSpPr>
                <p:cNvPr id="173086" name="Rectangle 33"/>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a:effectLst/>
              </p:spPr>
              <p:txBody>
                <a:bodyPr wrap="none" anchor="ctr"/>
                <a:lstStyle/>
                <a:p>
                  <a:pPr algn="ctr"/>
                  <a:endParaRPr lang="zh-CN" altLang="en-US"/>
                </a:p>
              </p:txBody>
            </p:sp>
            <p:sp>
              <p:nvSpPr>
                <p:cNvPr id="173087" name="Rectangle 34"/>
                <p:cNvSpPr>
                  <a:spLocks noChangeArrowheads="1"/>
                </p:cNvSpPr>
                <p:nvPr/>
              </p:nvSpPr>
              <p:spPr bwMode="auto">
                <a:xfrm>
                  <a:off x="648" y="1734"/>
                  <a:ext cx="187" cy="184"/>
                </a:xfrm>
                <a:prstGeom prst="rect">
                  <a:avLst/>
                </a:prstGeom>
                <a:noFill/>
                <a:ln w="19050">
                  <a:noFill/>
                  <a:miter lim="800000"/>
                  <a:headEnd/>
                  <a:tailEnd/>
                </a:ln>
                <a:effectLst/>
              </p:spPr>
              <p:txBody>
                <a:bodyPr wrap="none" anchor="ctr"/>
                <a:lstStyle/>
                <a:p>
                  <a:pPr algn="ctr"/>
                  <a:r>
                    <a:rPr lang="en-US" altLang="zh-CN" sz="1400" b="1">
                      <a:latin typeface="Comic Sans MS" pitchFamily="66" charset="0"/>
                    </a:rPr>
                    <a:t>H</a:t>
                  </a:r>
                  <a:r>
                    <a:rPr lang="en-US" altLang="zh-CN" sz="1800" b="1" baseline="-25000">
                      <a:latin typeface="Comic Sans MS" pitchFamily="66" charset="0"/>
                    </a:rPr>
                    <a:t>t</a:t>
                  </a:r>
                </a:p>
              </p:txBody>
            </p:sp>
            <p:sp>
              <p:nvSpPr>
                <p:cNvPr id="173088" name="Rectangle 35"/>
                <p:cNvSpPr>
                  <a:spLocks noChangeArrowheads="1"/>
                </p:cNvSpPr>
                <p:nvPr/>
              </p:nvSpPr>
              <p:spPr bwMode="auto">
                <a:xfrm>
                  <a:off x="778" y="1735"/>
                  <a:ext cx="428" cy="190"/>
                </a:xfrm>
                <a:prstGeom prst="rect">
                  <a:avLst/>
                </a:prstGeom>
                <a:noFill/>
                <a:ln w="19050">
                  <a:noFill/>
                  <a:miter lim="800000"/>
                  <a:headEnd/>
                  <a:tailEnd/>
                </a:ln>
                <a:effectLst/>
              </p:spPr>
              <p:txBody>
                <a:bodyPr wrap="none" anchor="ctr"/>
                <a:lstStyle/>
                <a:p>
                  <a:pPr algn="ctr"/>
                  <a:r>
                    <a:rPr lang="en-US" altLang="zh-CN" sz="1400" b="1">
                      <a:latin typeface="Comic Sans MS" pitchFamily="66" charset="0"/>
                    </a:rPr>
                    <a:t>M</a:t>
                  </a:r>
                  <a:endParaRPr lang="en-US" altLang="zh-CN" sz="1400" b="1"/>
                </a:p>
              </p:txBody>
            </p:sp>
            <p:sp>
              <p:nvSpPr>
                <p:cNvPr id="173089" name="Line 36"/>
                <p:cNvSpPr>
                  <a:spLocks noChangeShapeType="1"/>
                </p:cNvSpPr>
                <p:nvPr/>
              </p:nvSpPr>
              <p:spPr bwMode="auto">
                <a:xfrm>
                  <a:off x="824" y="1754"/>
                  <a:ext cx="0" cy="156"/>
                </a:xfrm>
                <a:prstGeom prst="line">
                  <a:avLst/>
                </a:prstGeom>
                <a:noFill/>
                <a:ln w="9525">
                  <a:solidFill>
                    <a:schemeClr val="tx1"/>
                  </a:solidFill>
                  <a:round/>
                  <a:headEnd/>
                  <a:tailEnd/>
                </a:ln>
                <a:effectLst/>
              </p:spPr>
              <p:txBody>
                <a:bodyPr/>
                <a:lstStyle/>
                <a:p>
                  <a:endParaRPr lang="zh-CN" altLang="en-US"/>
                </a:p>
              </p:txBody>
            </p:sp>
          </p:grpSp>
          <p:grpSp>
            <p:nvGrpSpPr>
              <p:cNvPr id="173083" name="Group 37"/>
              <p:cNvGrpSpPr>
                <a:grpSpLocks/>
              </p:cNvGrpSpPr>
              <p:nvPr/>
            </p:nvGrpSpPr>
            <p:grpSpPr bwMode="auto">
              <a:xfrm>
                <a:off x="3796" y="1931"/>
                <a:ext cx="428" cy="190"/>
                <a:chOff x="780" y="1553"/>
                <a:chExt cx="428" cy="190"/>
              </a:xfrm>
            </p:grpSpPr>
            <p:sp>
              <p:nvSpPr>
                <p:cNvPr id="173084" name="Rectangle 38"/>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a:effectLst/>
              </p:spPr>
              <p:txBody>
                <a:bodyPr wrap="none" anchor="ctr"/>
                <a:lstStyle/>
                <a:p>
                  <a:pPr algn="ctr"/>
                  <a:endParaRPr lang="zh-CN" altLang="en-US"/>
                </a:p>
              </p:txBody>
            </p:sp>
            <p:sp>
              <p:nvSpPr>
                <p:cNvPr id="173085" name="Rectangle 39"/>
                <p:cNvSpPr>
                  <a:spLocks noChangeArrowheads="1"/>
                </p:cNvSpPr>
                <p:nvPr/>
              </p:nvSpPr>
              <p:spPr bwMode="auto">
                <a:xfrm>
                  <a:off x="780" y="1553"/>
                  <a:ext cx="428" cy="190"/>
                </a:xfrm>
                <a:prstGeom prst="rect">
                  <a:avLst/>
                </a:prstGeom>
                <a:noFill/>
                <a:ln w="19050">
                  <a:noFill/>
                  <a:miter lim="800000"/>
                  <a:headEnd/>
                  <a:tailEnd/>
                </a:ln>
                <a:effectLst/>
              </p:spPr>
              <p:txBody>
                <a:bodyPr wrap="none" anchor="ctr"/>
                <a:lstStyle/>
                <a:p>
                  <a:pPr algn="ctr"/>
                  <a:r>
                    <a:rPr lang="en-US" altLang="zh-CN" sz="1400" b="1">
                      <a:latin typeface="Comic Sans MS" pitchFamily="66" charset="0"/>
                    </a:rPr>
                    <a:t>M</a:t>
                  </a:r>
                  <a:endParaRPr lang="en-US" altLang="zh-CN" sz="1400" b="1"/>
                </a:p>
              </p:txBody>
            </p:sp>
          </p:grpSp>
        </p:grpSp>
        <p:sp>
          <p:nvSpPr>
            <p:cNvPr id="173067" name="Text Box 44"/>
            <p:cNvSpPr txBox="1">
              <a:spLocks noChangeArrowheads="1"/>
            </p:cNvSpPr>
            <p:nvPr/>
          </p:nvSpPr>
          <p:spPr bwMode="auto">
            <a:xfrm>
              <a:off x="4393" y="3109"/>
              <a:ext cx="557" cy="233"/>
            </a:xfrm>
            <a:prstGeom prst="rect">
              <a:avLst/>
            </a:prstGeom>
            <a:noFill/>
            <a:ln w="9525">
              <a:noFill/>
              <a:miter lim="800000"/>
              <a:headEnd/>
              <a:tailEnd/>
            </a:ln>
            <a:effectLst/>
          </p:spPr>
          <p:txBody>
            <a:bodyPr wrap="square">
              <a:spAutoFit/>
            </a:bodyPr>
            <a:lstStyle/>
            <a:p>
              <a:pPr algn="ctr">
                <a:spcBef>
                  <a:spcPct val="50000"/>
                </a:spcBef>
              </a:pPr>
              <a:r>
                <a:rPr lang="zh-CN" altLang="en-US" sz="1800" b="1" dirty="0">
                  <a:solidFill>
                    <a:schemeClr val="accent2"/>
                  </a:solidFill>
                </a:rPr>
                <a:t>源主机</a:t>
              </a:r>
              <a:endParaRPr lang="en-US" altLang="zh-CN" sz="1800" b="1" dirty="0">
                <a:solidFill>
                  <a:schemeClr val="accent2"/>
                </a:solidFill>
              </a:endParaRPr>
            </a:p>
          </p:txBody>
        </p:sp>
      </p:grpSp>
      <p:sp>
        <p:nvSpPr>
          <p:cNvPr id="352298" name="Line 42"/>
          <p:cNvSpPr>
            <a:spLocks noChangeShapeType="1"/>
          </p:cNvSpPr>
          <p:nvPr/>
        </p:nvSpPr>
        <p:spPr bwMode="auto">
          <a:xfrm>
            <a:off x="4962525" y="4672911"/>
            <a:ext cx="0" cy="1790700"/>
          </a:xfrm>
          <a:prstGeom prst="line">
            <a:avLst/>
          </a:prstGeom>
          <a:noFill/>
          <a:ln w="57150">
            <a:solidFill>
              <a:srgbClr val="FF0000"/>
            </a:solidFill>
            <a:round/>
            <a:headEnd/>
            <a:tailEnd type="triangle" w="med" len="med"/>
          </a:ln>
          <a:effectLst/>
        </p:spPr>
        <p:txBody>
          <a:bodyPr/>
          <a:lstStyle/>
          <a:p>
            <a:endParaRPr lang="zh-CN" altLang="en-US"/>
          </a:p>
        </p:txBody>
      </p:sp>
      <p:sp>
        <p:nvSpPr>
          <p:cNvPr id="352303" name="Text Box 47"/>
          <p:cNvSpPr txBox="1">
            <a:spLocks noChangeArrowheads="1"/>
          </p:cNvSpPr>
          <p:nvPr/>
        </p:nvSpPr>
        <p:spPr bwMode="auto">
          <a:xfrm>
            <a:off x="851445" y="4032319"/>
            <a:ext cx="7500746" cy="707886"/>
          </a:xfrm>
          <a:prstGeom prst="rect">
            <a:avLst/>
          </a:prstGeom>
          <a:noFill/>
          <a:ln w="9525">
            <a:solidFill>
              <a:srgbClr val="FF0000"/>
            </a:solidFill>
            <a:miter lim="800000"/>
            <a:headEnd/>
            <a:tailEnd/>
          </a:ln>
          <a:effectLst/>
        </p:spPr>
        <p:txBody>
          <a:bodyPr wrap="square">
            <a:spAutoFit/>
          </a:bodyPr>
          <a:lstStyle/>
          <a:p>
            <a:pPr>
              <a:spcBef>
                <a:spcPct val="50000"/>
              </a:spcBef>
              <a:buClr>
                <a:schemeClr val="accent2"/>
              </a:buClr>
              <a:buSzPct val="85000"/>
            </a:pPr>
            <a:r>
              <a:rPr lang="zh-CN" altLang="en-US" sz="2000" b="1" dirty="0" smtClean="0">
                <a:latin typeface="华文中宋" panose="02010600040101010101" pitchFamily="2" charset="-122"/>
                <a:ea typeface="华文中宋" panose="02010600040101010101" pitchFamily="2" charset="-122"/>
              </a:rPr>
              <a:t>       每</a:t>
            </a:r>
            <a:r>
              <a:rPr lang="zh-CN" altLang="en-US" sz="2000" b="1" dirty="0">
                <a:latin typeface="华文中宋" panose="02010600040101010101" pitchFamily="2" charset="-122"/>
                <a:ea typeface="华文中宋" panose="02010600040101010101" pitchFamily="2" charset="-122"/>
              </a:rPr>
              <a:t>层传递的数据分为首部字段和有效载荷字段两</a:t>
            </a:r>
            <a:r>
              <a:rPr lang="zh-CN" altLang="en-US" sz="2000" b="1" dirty="0" smtClean="0">
                <a:latin typeface="华文中宋" panose="02010600040101010101" pitchFamily="2" charset="-122"/>
                <a:ea typeface="华文中宋" panose="02010600040101010101" pitchFamily="2" charset="-122"/>
              </a:rPr>
              <a:t>部分，有效载荷</a:t>
            </a:r>
            <a:r>
              <a:rPr lang="zh-CN" altLang="en-US" sz="2000" b="1" dirty="0">
                <a:latin typeface="华文中宋" panose="02010600040101010101" pitchFamily="2" charset="-122"/>
                <a:ea typeface="华文中宋" panose="02010600040101010101" pitchFamily="2" charset="-122"/>
              </a:rPr>
              <a:t>是相邻上层传下来的数据。</a:t>
            </a:r>
          </a:p>
        </p:txBody>
      </p:sp>
      <p:sp>
        <p:nvSpPr>
          <p:cNvPr id="352304" name="AutoShape 48"/>
          <p:cNvSpPr>
            <a:spLocks/>
          </p:cNvSpPr>
          <p:nvPr/>
        </p:nvSpPr>
        <p:spPr bwMode="auto">
          <a:xfrm rot="5400000">
            <a:off x="3711574" y="5628588"/>
            <a:ext cx="304800" cy="1330322"/>
          </a:xfrm>
          <a:prstGeom prst="rightBrace">
            <a:avLst>
              <a:gd name="adj1" fmla="val 27997"/>
              <a:gd name="adj2" fmla="val 49253"/>
            </a:avLst>
          </a:prstGeom>
          <a:noFill/>
          <a:ln w="28575">
            <a:solidFill>
              <a:schemeClr val="hlink"/>
            </a:solidFill>
            <a:round/>
            <a:headEnd/>
            <a:tailEnd/>
          </a:ln>
          <a:effectLst/>
        </p:spPr>
        <p:txBody>
          <a:bodyPr wrap="none" anchor="ctr"/>
          <a:lstStyle/>
          <a:p>
            <a:pPr algn="ctr"/>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352259">
                                            <p:txEl>
                                              <p:pRg st="0" end="0"/>
                                            </p:txEl>
                                          </p:spTgt>
                                        </p:tgtEl>
                                        <p:attrNameLst>
                                          <p:attrName>style.visibility</p:attrName>
                                        </p:attrNameLst>
                                      </p:cBhvr>
                                      <p:to>
                                        <p:strVal val="visible"/>
                                      </p:to>
                                    </p:set>
                                    <p:animEffect transition="in" filter="wipe(down)">
                                      <p:cBhvr>
                                        <p:cTn id="7" dur="500"/>
                                        <p:tgtEl>
                                          <p:spTgt spid="3522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52301"/>
                                        </p:tgtEl>
                                        <p:attrNameLst>
                                          <p:attrName>style.visibility</p:attrName>
                                        </p:attrNameLst>
                                      </p:cBhvr>
                                      <p:to>
                                        <p:strVal val="visible"/>
                                      </p:to>
                                    </p:set>
                                    <p:animEffect transition="in" filter="box(in)">
                                      <p:cBhvr>
                                        <p:cTn id="12" dur="500"/>
                                        <p:tgtEl>
                                          <p:spTgt spid="3523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52298"/>
                                        </p:tgtEl>
                                        <p:attrNameLst>
                                          <p:attrName>style.visibility</p:attrName>
                                        </p:attrNameLst>
                                      </p:cBhvr>
                                      <p:to>
                                        <p:strVal val="visible"/>
                                      </p:to>
                                    </p:set>
                                    <p:animEffect transition="in" filter="wipe(up)">
                                      <p:cBhvr>
                                        <p:cTn id="17" dur="500"/>
                                        <p:tgtEl>
                                          <p:spTgt spid="3522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352259">
                                            <p:txEl>
                                              <p:pRg st="1" end="1"/>
                                            </p:txEl>
                                          </p:spTgt>
                                        </p:tgtEl>
                                        <p:attrNameLst>
                                          <p:attrName>style.visibility</p:attrName>
                                        </p:attrNameLst>
                                      </p:cBhvr>
                                      <p:to>
                                        <p:strVal val="visible"/>
                                      </p:to>
                                    </p:set>
                                    <p:animEffect transition="in" filter="wipe(down)">
                                      <p:cBhvr>
                                        <p:cTn id="22" dur="500"/>
                                        <p:tgtEl>
                                          <p:spTgt spid="352259">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352259">
                                            <p:txEl>
                                              <p:pRg st="2" end="2"/>
                                            </p:txEl>
                                          </p:spTgt>
                                        </p:tgtEl>
                                        <p:attrNameLst>
                                          <p:attrName>style.visibility</p:attrName>
                                        </p:attrNameLst>
                                      </p:cBhvr>
                                      <p:to>
                                        <p:strVal val="visible"/>
                                      </p:to>
                                    </p:set>
                                    <p:animEffect transition="in" filter="wipe(down)">
                                      <p:cBhvr>
                                        <p:cTn id="27" dur="500"/>
                                        <p:tgtEl>
                                          <p:spTgt spid="352259">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352259">
                                            <p:txEl>
                                              <p:pRg st="3" end="3"/>
                                            </p:txEl>
                                          </p:spTgt>
                                        </p:tgtEl>
                                        <p:attrNameLst>
                                          <p:attrName>style.visibility</p:attrName>
                                        </p:attrNameLst>
                                      </p:cBhvr>
                                      <p:to>
                                        <p:strVal val="visible"/>
                                      </p:to>
                                    </p:set>
                                    <p:animEffect transition="in" filter="wipe(down)">
                                      <p:cBhvr>
                                        <p:cTn id="32" dur="500"/>
                                        <p:tgtEl>
                                          <p:spTgt spid="352259">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352259">
                                            <p:txEl>
                                              <p:pRg st="4" end="4"/>
                                            </p:txEl>
                                          </p:spTgt>
                                        </p:tgtEl>
                                        <p:attrNameLst>
                                          <p:attrName>style.visibility</p:attrName>
                                        </p:attrNameLst>
                                      </p:cBhvr>
                                      <p:to>
                                        <p:strVal val="visible"/>
                                      </p:to>
                                    </p:set>
                                    <p:animEffect transition="in" filter="wipe(down)">
                                      <p:cBhvr>
                                        <p:cTn id="37" dur="500"/>
                                        <p:tgtEl>
                                          <p:spTgt spid="352259">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52303"/>
                                        </p:tgtEl>
                                        <p:attrNameLst>
                                          <p:attrName>style.visibility</p:attrName>
                                        </p:attrNameLst>
                                      </p:cBhvr>
                                      <p:to>
                                        <p:strVal val="visible"/>
                                      </p:to>
                                    </p:set>
                                    <p:animEffect transition="in" filter="blinds(horizontal)">
                                      <p:cBhvr>
                                        <p:cTn id="42" dur="500"/>
                                        <p:tgtEl>
                                          <p:spTgt spid="35230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52304"/>
                                        </p:tgtEl>
                                        <p:attrNameLst>
                                          <p:attrName>style.visibility</p:attrName>
                                        </p:attrNameLst>
                                      </p:cBhvr>
                                      <p:to>
                                        <p:strVal val="visible"/>
                                      </p:to>
                                    </p:set>
                                    <p:animEffect transition="in" filter="blinds(horizontal)">
                                      <p:cBhvr>
                                        <p:cTn id="47" dur="500"/>
                                        <p:tgtEl>
                                          <p:spTgt spid="352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98" grpId="0" animBg="1"/>
      <p:bldP spid="352303" grpId="0" animBg="1"/>
      <p:bldP spid="352304" grpId="0" animBg="1"/>
    </p:bldLst>
  </p:timing>
</p:sld>
</file>

<file path=ppt/theme/theme1.xml><?xml version="1.0" encoding="utf-8"?>
<a:theme xmlns:a="http://schemas.openxmlformats.org/drawingml/2006/main" name="1_Default Design">
  <a:themeElements>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0066"/>
      </a:hlink>
      <a:folHlink>
        <a:srgbClr val="FF9900"/>
      </a:folHlink>
    </a:clrScheme>
    <a:fontScheme name="Default Design">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0066"/>
        </a:hlink>
        <a:folHlink>
          <a:srgbClr val="B2B2B2"/>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0066"/>
        </a:hlink>
        <a:folHlink>
          <a:srgbClr val="FF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2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Gill Sans MT"/>
        <a:ea typeface=""/>
        <a:cs typeface="Arial"/>
      </a:majorFont>
      <a:minorFont>
        <a:latin typeface="Gill Sans MT"/>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3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Gill Sans MT"/>
        <a:ea typeface=""/>
        <a:cs typeface="Arial"/>
      </a:majorFont>
      <a:minorFont>
        <a:latin typeface="Gill Sans MT"/>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4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Gill Sans MT"/>
        <a:ea typeface=""/>
        <a:cs typeface="Arial"/>
      </a:majorFont>
      <a:minorFont>
        <a:latin typeface="Gill Sans MT"/>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123483</TotalTime>
  <Words>10790</Words>
  <Application>Microsoft Office PowerPoint</Application>
  <PresentationFormat>全屏显示(4:3)</PresentationFormat>
  <Paragraphs>1985</Paragraphs>
  <Slides>120</Slides>
  <Notes>44</Notes>
  <HiddenSlides>0</HiddenSlides>
  <MMClips>0</MMClips>
  <ScaleCrop>false</ScaleCrop>
  <HeadingPairs>
    <vt:vector size="10" baseType="variant">
      <vt:variant>
        <vt:lpstr>已用的字体</vt:lpstr>
      </vt:variant>
      <vt:variant>
        <vt:i4>17</vt:i4>
      </vt:variant>
      <vt:variant>
        <vt:lpstr>主题</vt:lpstr>
      </vt:variant>
      <vt:variant>
        <vt:i4>4</vt:i4>
      </vt:variant>
      <vt:variant>
        <vt:lpstr>嵌入 OLE 服务器</vt:lpstr>
      </vt:variant>
      <vt:variant>
        <vt:i4>4</vt:i4>
      </vt:variant>
      <vt:variant>
        <vt:lpstr>幻灯片标题</vt:lpstr>
      </vt:variant>
      <vt:variant>
        <vt:i4>120</vt:i4>
      </vt:variant>
      <vt:variant>
        <vt:lpstr>自定义放映</vt:lpstr>
      </vt:variant>
      <vt:variant>
        <vt:i4>59</vt:i4>
      </vt:variant>
    </vt:vector>
  </HeadingPairs>
  <TitlesOfParts>
    <vt:vector size="204" baseType="lpstr">
      <vt:lpstr>MS PGothic</vt:lpstr>
      <vt:lpstr>MS PGothic</vt:lpstr>
      <vt:lpstr>ZapfDingbats</vt:lpstr>
      <vt:lpstr>黑体</vt:lpstr>
      <vt:lpstr>华文楷体</vt:lpstr>
      <vt:lpstr>华文中宋</vt:lpstr>
      <vt:lpstr>楷体_GB2312</vt:lpstr>
      <vt:lpstr>宋体</vt:lpstr>
      <vt:lpstr>Arial</vt:lpstr>
      <vt:lpstr>Comic Sans MS</vt:lpstr>
      <vt:lpstr>Courier New</vt:lpstr>
      <vt:lpstr>Gill Sans MT</vt:lpstr>
      <vt:lpstr>Symbol</vt:lpstr>
      <vt:lpstr>Tahoma</vt:lpstr>
      <vt:lpstr>Times New Roman</vt:lpstr>
      <vt:lpstr>Wingdings</vt:lpstr>
      <vt:lpstr>Wingdings 3</vt:lpstr>
      <vt:lpstr>1_Default Design</vt:lpstr>
      <vt:lpstr>12_Default Design</vt:lpstr>
      <vt:lpstr>13_Default Design</vt:lpstr>
      <vt:lpstr>14_Default Design</vt:lpstr>
      <vt:lpstr>Clip</vt:lpstr>
      <vt:lpstr>演示文稿</vt:lpstr>
      <vt:lpstr>Equation</vt:lpstr>
      <vt:lpstr>ClipArt</vt:lpstr>
      <vt:lpstr>PowerPoint 演示文稿</vt:lpstr>
      <vt:lpstr>第1章 计算机网络和因特网</vt:lpstr>
      <vt:lpstr>第1章 计算机网络和因特网</vt:lpstr>
      <vt:lpstr>1.1 什么是因特网</vt:lpstr>
      <vt:lpstr>“Fun” internet appliances</vt:lpstr>
      <vt:lpstr>因特网</vt:lpstr>
      <vt:lpstr>1.1.1 具体构成描述</vt:lpstr>
      <vt:lpstr>计算设备</vt:lpstr>
      <vt:lpstr>连网设备</vt:lpstr>
      <vt:lpstr>通信链路(communication link)</vt:lpstr>
      <vt:lpstr>分组交换机（packet switch）</vt:lpstr>
      <vt:lpstr>因特网服务提供商ISP</vt:lpstr>
      <vt:lpstr>协议（protocol）</vt:lpstr>
      <vt:lpstr>协议（protocol）- RFC</vt:lpstr>
      <vt:lpstr>内联网（Intranet）</vt:lpstr>
      <vt:lpstr>1.1.2  服务描述</vt:lpstr>
      <vt:lpstr>1.1.3  什么是协议</vt:lpstr>
      <vt:lpstr>人类活动类比</vt:lpstr>
      <vt:lpstr>网络协议</vt:lpstr>
      <vt:lpstr>1.2  网络边缘</vt:lpstr>
      <vt:lpstr>客户和服务器</vt:lpstr>
      <vt:lpstr>客户机/服务器模式</vt:lpstr>
      <vt:lpstr>对等模式</vt:lpstr>
      <vt:lpstr>1.2.1  接入网(Access networks)</vt:lpstr>
      <vt:lpstr>PowerPoint 演示文稿</vt:lpstr>
      <vt:lpstr>数字用户线DSL</vt:lpstr>
      <vt:lpstr>接入网：cable network</vt:lpstr>
      <vt:lpstr>PowerPoint 演示文稿</vt:lpstr>
      <vt:lpstr>接入网：home network</vt:lpstr>
      <vt:lpstr>企业接入网(Ethernet)</vt:lpstr>
      <vt:lpstr>无线接入网</vt:lpstr>
      <vt:lpstr>1.2.2  物理媒体(physical medium)</vt:lpstr>
      <vt:lpstr>双绞线电缆</vt:lpstr>
      <vt:lpstr>同轴电缆</vt:lpstr>
      <vt:lpstr>光纤</vt:lpstr>
      <vt:lpstr>陆地无线电信道</vt:lpstr>
      <vt:lpstr>卫星无线电信道</vt:lpstr>
      <vt:lpstr>1.3  网络核心</vt:lpstr>
      <vt:lpstr>1.3.1  分组交换</vt:lpstr>
      <vt:lpstr>存储转发传输( store-and-forward )</vt:lpstr>
      <vt:lpstr>分组交换网络</vt:lpstr>
      <vt:lpstr>主机：发送分组</vt:lpstr>
      <vt:lpstr>报文交换：时延、丢失</vt:lpstr>
      <vt:lpstr>例：发送一个文件的时间</vt:lpstr>
      <vt:lpstr>两个关键的网络核心功能 （网络层介绍）</vt:lpstr>
      <vt:lpstr>1.3.2 电路交换</vt:lpstr>
      <vt:lpstr>电路交换网络</vt:lpstr>
      <vt:lpstr>电路交换网络中的多路复用</vt:lpstr>
      <vt:lpstr>PowerPoint 演示文稿</vt:lpstr>
      <vt:lpstr>例：4个用户复用</vt:lpstr>
      <vt:lpstr>例如发送一个文件的时间：</vt:lpstr>
      <vt:lpstr>分组交换、电路交换比较</vt:lpstr>
      <vt:lpstr>电路交换和分组交换小结</vt:lpstr>
      <vt:lpstr>1.3.3  网络中的网络(ISP和因特网主干)</vt:lpstr>
      <vt:lpstr>因特网结构：网络的网络</vt:lpstr>
      <vt:lpstr>因特网结构：网络的网络</vt:lpstr>
      <vt:lpstr>因特网结构：网络的网络</vt:lpstr>
      <vt:lpstr>因特网结构：网络的网络</vt:lpstr>
      <vt:lpstr>因特网结构：网络的网络</vt:lpstr>
      <vt:lpstr>因特网结构：网络的网络</vt:lpstr>
      <vt:lpstr>因特网结构：网络的网络</vt:lpstr>
      <vt:lpstr>PowerPoint 演示文稿</vt:lpstr>
      <vt:lpstr> Tier-1 ISP: Sprint美国主干网络</vt:lpstr>
      <vt:lpstr>第一层ISP(Tier-1 ISP)</vt:lpstr>
      <vt:lpstr>第二层ISP</vt:lpstr>
      <vt:lpstr>第三层ISP和本地ISP</vt:lpstr>
      <vt:lpstr>例：分组在因特网传输</vt:lpstr>
      <vt:lpstr>1.4 分组交换网中的时延、丢包和吞吐量</vt:lpstr>
      <vt:lpstr>时延和丢包是怎样出现的？</vt:lpstr>
      <vt:lpstr>1.4.1  时延概述</vt:lpstr>
      <vt:lpstr>1、处理时延(processing delay)</vt:lpstr>
      <vt:lpstr>2、排队时延(queuing delay)</vt:lpstr>
      <vt:lpstr>3、传输时延（transmission delay）</vt:lpstr>
      <vt:lpstr>4、传播时延(propagation delay)</vt:lpstr>
      <vt:lpstr>车队的类比一</vt:lpstr>
      <vt:lpstr>车队的类比二（传输时延大于传播时延）</vt:lpstr>
      <vt:lpstr>节点总时延</vt:lpstr>
      <vt:lpstr>1.4.2  排队时延和丢包</vt:lpstr>
      <vt:lpstr>平均排队时延与流量强度关系 </vt:lpstr>
      <vt:lpstr>La/R1</vt:lpstr>
      <vt:lpstr>丢包</vt:lpstr>
      <vt:lpstr>1.4.3  端到端时延</vt:lpstr>
      <vt:lpstr>Traceroute</vt:lpstr>
      <vt:lpstr>“实际的”因特网时延和路由</vt:lpstr>
      <vt:lpstr>1.4.4  吞吐量(throughput)</vt:lpstr>
      <vt:lpstr>吞吐量</vt:lpstr>
      <vt:lpstr>吞吐量：因特网情形</vt:lpstr>
      <vt:lpstr>1.5  协议层次及其服务模型</vt:lpstr>
      <vt:lpstr>1.5.1  分层的体系结构</vt:lpstr>
      <vt:lpstr>航线功能的分层</vt:lpstr>
      <vt:lpstr>分层结构</vt:lpstr>
      <vt:lpstr>分层结构主要优点</vt:lpstr>
      <vt:lpstr>协议分层</vt:lpstr>
      <vt:lpstr>因特网协议栈</vt:lpstr>
      <vt:lpstr>因特网各层功能</vt:lpstr>
      <vt:lpstr>ISO/OSI RM、TCP/IP、因特网体系结构 </vt:lpstr>
      <vt:lpstr>PowerPoint 演示文稿</vt:lpstr>
      <vt:lpstr>节点分层</vt:lpstr>
      <vt:lpstr>报文传递过程（封装）</vt:lpstr>
      <vt:lpstr>报文传递过程（解封）</vt:lpstr>
      <vt:lpstr>分层后数据传递的过程</vt:lpstr>
      <vt:lpstr>1.6  攻击威胁下的网络</vt:lpstr>
      <vt:lpstr>拒绝服务攻击(DoS)</vt:lpstr>
      <vt:lpstr>嗅探</vt:lpstr>
      <vt:lpstr>伪装(Masquerade)</vt:lpstr>
      <vt:lpstr>伪装(Masquerade)</vt:lpstr>
      <vt:lpstr>1.7  计算机网络和因特网的历史</vt:lpstr>
      <vt:lpstr>1.7.1 分组交换的发展：1961～1972</vt:lpstr>
      <vt:lpstr>第一个分组交换计算机网络</vt:lpstr>
      <vt:lpstr>产生两个概念</vt:lpstr>
      <vt:lpstr>1.7.2 专用网络和网络互联 1972~1980</vt:lpstr>
      <vt:lpstr>LAN——网络的重要分支</vt:lpstr>
      <vt:lpstr>1.7.3  网络的激增:1980～1990</vt:lpstr>
      <vt:lpstr>1.7.4 因特网爆炸:20世纪90年代 </vt:lpstr>
      <vt:lpstr>1.7.5  最新发展</vt:lpstr>
      <vt:lpstr>1.7.6 计算机网络在我国的发展</vt:lpstr>
      <vt:lpstr>中国主要网络</vt:lpstr>
      <vt:lpstr>中国典型网络</vt:lpstr>
      <vt:lpstr>1.8 小结</vt:lpstr>
      <vt:lpstr>Chapter 1  Additional Slides</vt:lpstr>
      <vt:lpstr>1-1</vt:lpstr>
      <vt:lpstr>自定义放映11</vt:lpstr>
      <vt:lpstr>自定义放映12</vt:lpstr>
      <vt:lpstr>自定义放映1</vt:lpstr>
      <vt:lpstr>1-2</vt:lpstr>
      <vt:lpstr>自定义放映13</vt:lpstr>
      <vt:lpstr>1-3</vt:lpstr>
      <vt:lpstr>自定义放映2211</vt:lpstr>
      <vt:lpstr>自定义放映2212</vt:lpstr>
      <vt:lpstr>自定义放映2213</vt:lpstr>
      <vt:lpstr>自定义放映221</vt:lpstr>
      <vt:lpstr>自定义放映222</vt:lpstr>
      <vt:lpstr>自定义放映311</vt:lpstr>
      <vt:lpstr>自定义放映312</vt:lpstr>
      <vt:lpstr>自定义放映31</vt:lpstr>
      <vt:lpstr>自定义放映4111</vt:lpstr>
      <vt:lpstr>1-10</vt:lpstr>
      <vt:lpstr>自定义放映2</vt:lpstr>
      <vt:lpstr>自定义放映3</vt:lpstr>
      <vt:lpstr>自定义放映32</vt:lpstr>
      <vt:lpstr>自定义放映4112</vt:lpstr>
      <vt:lpstr>自定义放映411</vt:lpstr>
      <vt:lpstr>自定义放映4</vt:lpstr>
      <vt:lpstr>自定义放映412</vt:lpstr>
      <vt:lpstr>自定义放映413</vt:lpstr>
      <vt:lpstr>自定义放映4231</vt:lpstr>
      <vt:lpstr>自定义放映4232</vt:lpstr>
      <vt:lpstr>自定义放映4233</vt:lpstr>
      <vt:lpstr>自定义放映4234</vt:lpstr>
      <vt:lpstr>自定义放映4251</vt:lpstr>
      <vt:lpstr>自定义放映421</vt:lpstr>
      <vt:lpstr>自定义放映422</vt:lpstr>
      <vt:lpstr>自定义放映423</vt:lpstr>
      <vt:lpstr>自定义放映424</vt:lpstr>
      <vt:lpstr>自定义放映5</vt:lpstr>
      <vt:lpstr>自定义放映41</vt:lpstr>
      <vt:lpstr>自定义放映42</vt:lpstr>
      <vt:lpstr>自定义放映61</vt:lpstr>
      <vt:lpstr>自定义放映6</vt:lpstr>
      <vt:lpstr>自定义放映62</vt:lpstr>
      <vt:lpstr>自定义放映63</vt:lpstr>
      <vt:lpstr>自定义放映71</vt:lpstr>
      <vt:lpstr>自定义放映72</vt:lpstr>
      <vt:lpstr>自定义放映81</vt:lpstr>
      <vt:lpstr>自定义放映7</vt:lpstr>
      <vt:lpstr>自定义放映82</vt:lpstr>
      <vt:lpstr>自定义放映8</vt:lpstr>
      <vt:lpstr>自定义放映83</vt:lpstr>
      <vt:lpstr>自定义放映84</vt:lpstr>
      <vt:lpstr>自定义放映85</vt:lpstr>
      <vt:lpstr>自定义放映86</vt:lpstr>
      <vt:lpstr>自定义放映9</vt:lpstr>
      <vt:lpstr>ex69</vt:lpstr>
      <vt:lpstr>1－3－1</vt:lpstr>
      <vt:lpstr>1－3－2</vt:lpstr>
      <vt:lpstr>1－7－1</vt:lpstr>
      <vt:lpstr>321</vt:lpstr>
      <vt:lpstr>自定义放映3121</vt:lpstr>
      <vt:lpstr>自定义放映3122</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Computer Networks and Internet</dc:title>
  <dc:creator>Administrator</dc:creator>
  <cp:lastModifiedBy>Wang Waldon</cp:lastModifiedBy>
  <cp:revision>399</cp:revision>
  <cp:lastPrinted>2013-02-27T13:34:54Z</cp:lastPrinted>
  <dcterms:created xsi:type="dcterms:W3CDTF">1999-10-08T19:08:27Z</dcterms:created>
  <dcterms:modified xsi:type="dcterms:W3CDTF">2019-02-11T12:56:09Z</dcterms:modified>
</cp:coreProperties>
</file>